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6.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7.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8.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9.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10.xml" ContentType="application/vnd.openxmlformats-officedocument.theme+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11.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12.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13.xml" ContentType="application/vnd.openxmlformats-officedocument.theme+xml"/>
  <Override PartName="/ppt/slideLayouts/slideLayout137.xml" ContentType="application/vnd.openxmlformats-officedocument.presentationml.slideLayout+xml"/>
  <Override PartName="/ppt/theme/theme14.xml" ContentType="application/vnd.openxmlformats-officedocument.theme+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5.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16.xml" ContentType="application/vnd.openxmlformats-officedocument.theme+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theme/theme17.xml" ContentType="application/vnd.openxmlformats-officedocument.theme+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theme/theme18.xml" ContentType="application/vnd.openxmlformats-officedocument.theme+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theme/theme19.xml" ContentType="application/vnd.openxmlformats-officedocument.theme+xml"/>
  <Override PartName="/ppt/theme/theme2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4" r:id="rId2"/>
    <p:sldMasterId id="2147483764" r:id="rId3"/>
    <p:sldMasterId id="2147483779" r:id="rId4"/>
    <p:sldMasterId id="2147483852" r:id="rId5"/>
    <p:sldMasterId id="2147483867" r:id="rId6"/>
    <p:sldMasterId id="2147483897" r:id="rId7"/>
    <p:sldMasterId id="2147483912" r:id="rId8"/>
    <p:sldMasterId id="2147483987" r:id="rId9"/>
    <p:sldMasterId id="2147483999" r:id="rId10"/>
    <p:sldMasterId id="2147484012" r:id="rId11"/>
    <p:sldMasterId id="2147484018" r:id="rId12"/>
    <p:sldMasterId id="2147484023" r:id="rId13"/>
    <p:sldMasterId id="2147484026" r:id="rId14"/>
    <p:sldMasterId id="2147484028" r:id="rId15"/>
    <p:sldMasterId id="2147484037" r:id="rId16"/>
    <p:sldMasterId id="2147484040" r:id="rId17"/>
    <p:sldMasterId id="2147484053" r:id="rId18"/>
    <p:sldMasterId id="2147484057" r:id="rId19"/>
  </p:sldMasterIdLst>
  <p:notesMasterIdLst>
    <p:notesMasterId r:id="rId110"/>
  </p:notesMasterIdLst>
  <p:sldIdLst>
    <p:sldId id="256" r:id="rId20"/>
    <p:sldId id="405" r:id="rId21"/>
    <p:sldId id="406" r:id="rId22"/>
    <p:sldId id="505" r:id="rId23"/>
    <p:sldId id="407" r:id="rId24"/>
    <p:sldId id="408" r:id="rId25"/>
    <p:sldId id="409" r:id="rId26"/>
    <p:sldId id="410" r:id="rId27"/>
    <p:sldId id="502" r:id="rId28"/>
    <p:sldId id="411" r:id="rId29"/>
    <p:sldId id="414" r:id="rId30"/>
    <p:sldId id="503" r:id="rId31"/>
    <p:sldId id="412" r:id="rId32"/>
    <p:sldId id="413" r:id="rId33"/>
    <p:sldId id="415" r:id="rId34"/>
    <p:sldId id="506" r:id="rId35"/>
    <p:sldId id="351" r:id="rId36"/>
    <p:sldId id="438" r:id="rId37"/>
    <p:sldId id="439" r:id="rId38"/>
    <p:sldId id="443" r:id="rId39"/>
    <p:sldId id="354" r:id="rId40"/>
    <p:sldId id="446" r:id="rId41"/>
    <p:sldId id="491" r:id="rId42"/>
    <p:sldId id="265" r:id="rId43"/>
    <p:sldId id="570" r:id="rId44"/>
    <p:sldId id="571" r:id="rId45"/>
    <p:sldId id="572" r:id="rId46"/>
    <p:sldId id="268" r:id="rId47"/>
    <p:sldId id="269" r:id="rId48"/>
    <p:sldId id="583" r:id="rId49"/>
    <p:sldId id="584" r:id="rId50"/>
    <p:sldId id="275" r:id="rId51"/>
    <p:sldId id="508" r:id="rId52"/>
    <p:sldId id="509" r:id="rId53"/>
    <p:sldId id="510" r:id="rId54"/>
    <p:sldId id="511" r:id="rId55"/>
    <p:sldId id="515" r:id="rId56"/>
    <p:sldId id="517" r:id="rId57"/>
    <p:sldId id="516" r:id="rId58"/>
    <p:sldId id="520" r:id="rId59"/>
    <p:sldId id="524" r:id="rId60"/>
    <p:sldId id="317" r:id="rId61"/>
    <p:sldId id="585" r:id="rId62"/>
    <p:sldId id="321" r:id="rId63"/>
    <p:sldId id="573" r:id="rId64"/>
    <p:sldId id="574" r:id="rId65"/>
    <p:sldId id="575" r:id="rId66"/>
    <p:sldId id="576" r:id="rId67"/>
    <p:sldId id="577" r:id="rId68"/>
    <p:sldId id="579" r:id="rId69"/>
    <p:sldId id="580" r:id="rId70"/>
    <p:sldId id="581" r:id="rId71"/>
    <p:sldId id="582" r:id="rId72"/>
    <p:sldId id="496" r:id="rId73"/>
    <p:sldId id="586" r:id="rId74"/>
    <p:sldId id="529" r:id="rId75"/>
    <p:sldId id="526" r:id="rId76"/>
    <p:sldId id="459" r:id="rId77"/>
    <p:sldId id="461" r:id="rId78"/>
    <p:sldId id="533" r:id="rId79"/>
    <p:sldId id="463" r:id="rId80"/>
    <p:sldId id="466" r:id="rId81"/>
    <p:sldId id="470" r:id="rId82"/>
    <p:sldId id="472" r:id="rId83"/>
    <p:sldId id="531" r:id="rId84"/>
    <p:sldId id="473" r:id="rId85"/>
    <p:sldId id="476" r:id="rId86"/>
    <p:sldId id="537" r:id="rId87"/>
    <p:sldId id="540" r:id="rId88"/>
    <p:sldId id="541" r:id="rId89"/>
    <p:sldId id="542" r:id="rId90"/>
    <p:sldId id="543" r:id="rId91"/>
    <p:sldId id="544" r:id="rId92"/>
    <p:sldId id="545" r:id="rId93"/>
    <p:sldId id="546" r:id="rId94"/>
    <p:sldId id="547" r:id="rId95"/>
    <p:sldId id="548" r:id="rId96"/>
    <p:sldId id="549" r:id="rId97"/>
    <p:sldId id="550" r:id="rId98"/>
    <p:sldId id="557" r:id="rId99"/>
    <p:sldId id="556" r:id="rId100"/>
    <p:sldId id="559" r:id="rId101"/>
    <p:sldId id="561" r:id="rId102"/>
    <p:sldId id="562" r:id="rId103"/>
    <p:sldId id="563" r:id="rId104"/>
    <p:sldId id="564" r:id="rId105"/>
    <p:sldId id="565" r:id="rId106"/>
    <p:sldId id="566" r:id="rId107"/>
    <p:sldId id="567" r:id="rId108"/>
    <p:sldId id="568" r:id="rId109"/>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28" autoAdjust="0"/>
    <p:restoredTop sz="94660"/>
  </p:normalViewPr>
  <p:slideViewPr>
    <p:cSldViewPr snapToGrid="0">
      <p:cViewPr varScale="1">
        <p:scale>
          <a:sx n="63" d="100"/>
          <a:sy n="63" d="100"/>
        </p:scale>
        <p:origin x="45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7.xml"/><Relationship Id="rId21" Type="http://schemas.openxmlformats.org/officeDocument/2006/relationships/slide" Target="slides/slide2.xml"/><Relationship Id="rId42" Type="http://schemas.openxmlformats.org/officeDocument/2006/relationships/slide" Target="slides/slide23.xml"/><Relationship Id="rId47" Type="http://schemas.openxmlformats.org/officeDocument/2006/relationships/slide" Target="slides/slide28.xml"/><Relationship Id="rId63" Type="http://schemas.openxmlformats.org/officeDocument/2006/relationships/slide" Target="slides/slide44.xml"/><Relationship Id="rId68" Type="http://schemas.openxmlformats.org/officeDocument/2006/relationships/slide" Target="slides/slide49.xml"/><Relationship Id="rId84" Type="http://schemas.openxmlformats.org/officeDocument/2006/relationships/slide" Target="slides/slide65.xml"/><Relationship Id="rId89" Type="http://schemas.openxmlformats.org/officeDocument/2006/relationships/slide" Target="slides/slide70.xml"/><Relationship Id="rId112" Type="http://schemas.openxmlformats.org/officeDocument/2006/relationships/viewProps" Target="viewProps.xml"/><Relationship Id="rId16" Type="http://schemas.openxmlformats.org/officeDocument/2006/relationships/slideMaster" Target="slideMasters/slideMaster16.xml"/><Relationship Id="rId107" Type="http://schemas.openxmlformats.org/officeDocument/2006/relationships/slide" Target="slides/slide88.xml"/><Relationship Id="rId11" Type="http://schemas.openxmlformats.org/officeDocument/2006/relationships/slideMaster" Target="slideMasters/slideMaster11.xml"/><Relationship Id="rId32" Type="http://schemas.openxmlformats.org/officeDocument/2006/relationships/slide" Target="slides/slide13.xml"/><Relationship Id="rId37" Type="http://schemas.openxmlformats.org/officeDocument/2006/relationships/slide" Target="slides/slide18.xml"/><Relationship Id="rId53" Type="http://schemas.openxmlformats.org/officeDocument/2006/relationships/slide" Target="slides/slide34.xml"/><Relationship Id="rId58" Type="http://schemas.openxmlformats.org/officeDocument/2006/relationships/slide" Target="slides/slide39.xml"/><Relationship Id="rId74" Type="http://schemas.openxmlformats.org/officeDocument/2006/relationships/slide" Target="slides/slide55.xml"/><Relationship Id="rId79" Type="http://schemas.openxmlformats.org/officeDocument/2006/relationships/slide" Target="slides/slide60.xml"/><Relationship Id="rId102" Type="http://schemas.openxmlformats.org/officeDocument/2006/relationships/slide" Target="slides/slide83.xml"/><Relationship Id="rId5" Type="http://schemas.openxmlformats.org/officeDocument/2006/relationships/slideMaster" Target="slideMasters/slideMaster5.xml"/><Relationship Id="rId90" Type="http://schemas.openxmlformats.org/officeDocument/2006/relationships/slide" Target="slides/slide71.xml"/><Relationship Id="rId95" Type="http://schemas.openxmlformats.org/officeDocument/2006/relationships/slide" Target="slides/slide76.xml"/><Relationship Id="rId22" Type="http://schemas.openxmlformats.org/officeDocument/2006/relationships/slide" Target="slides/slide3.xml"/><Relationship Id="rId27" Type="http://schemas.openxmlformats.org/officeDocument/2006/relationships/slide" Target="slides/slide8.xml"/><Relationship Id="rId43" Type="http://schemas.openxmlformats.org/officeDocument/2006/relationships/slide" Target="slides/slide24.xml"/><Relationship Id="rId48" Type="http://schemas.openxmlformats.org/officeDocument/2006/relationships/slide" Target="slides/slide29.xml"/><Relationship Id="rId64" Type="http://schemas.openxmlformats.org/officeDocument/2006/relationships/slide" Target="slides/slide45.xml"/><Relationship Id="rId69" Type="http://schemas.openxmlformats.org/officeDocument/2006/relationships/slide" Target="slides/slide50.xml"/><Relationship Id="rId113" Type="http://schemas.openxmlformats.org/officeDocument/2006/relationships/theme" Target="theme/theme1.xml"/><Relationship Id="rId80" Type="http://schemas.openxmlformats.org/officeDocument/2006/relationships/slide" Target="slides/slide61.xml"/><Relationship Id="rId85" Type="http://schemas.openxmlformats.org/officeDocument/2006/relationships/slide" Target="slides/slide66.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33" Type="http://schemas.openxmlformats.org/officeDocument/2006/relationships/slide" Target="slides/slide14.xml"/><Relationship Id="rId38" Type="http://schemas.openxmlformats.org/officeDocument/2006/relationships/slide" Target="slides/slide19.xml"/><Relationship Id="rId59" Type="http://schemas.openxmlformats.org/officeDocument/2006/relationships/slide" Target="slides/slide40.xml"/><Relationship Id="rId103" Type="http://schemas.openxmlformats.org/officeDocument/2006/relationships/slide" Target="slides/slide84.xml"/><Relationship Id="rId108" Type="http://schemas.openxmlformats.org/officeDocument/2006/relationships/slide" Target="slides/slide89.xml"/><Relationship Id="rId54" Type="http://schemas.openxmlformats.org/officeDocument/2006/relationships/slide" Target="slides/slide35.xml"/><Relationship Id="rId70" Type="http://schemas.openxmlformats.org/officeDocument/2006/relationships/slide" Target="slides/slide51.xml"/><Relationship Id="rId75" Type="http://schemas.openxmlformats.org/officeDocument/2006/relationships/slide" Target="slides/slide56.xml"/><Relationship Id="rId91" Type="http://schemas.openxmlformats.org/officeDocument/2006/relationships/slide" Target="slides/slide72.xml"/><Relationship Id="rId96" Type="http://schemas.openxmlformats.org/officeDocument/2006/relationships/slide" Target="slides/slide77.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49" Type="http://schemas.openxmlformats.org/officeDocument/2006/relationships/slide" Target="slides/slide30.xml"/><Relationship Id="rId57" Type="http://schemas.openxmlformats.org/officeDocument/2006/relationships/slide" Target="slides/slide38.xml"/><Relationship Id="rId106" Type="http://schemas.openxmlformats.org/officeDocument/2006/relationships/slide" Target="slides/slide87.xml"/><Relationship Id="rId114" Type="http://schemas.openxmlformats.org/officeDocument/2006/relationships/tableStyles" Target="tableStyles.xml"/><Relationship Id="rId10" Type="http://schemas.openxmlformats.org/officeDocument/2006/relationships/slideMaster" Target="slideMasters/slideMaster10.xml"/><Relationship Id="rId31" Type="http://schemas.openxmlformats.org/officeDocument/2006/relationships/slide" Target="slides/slide12.xml"/><Relationship Id="rId44" Type="http://schemas.openxmlformats.org/officeDocument/2006/relationships/slide" Target="slides/slide25.xml"/><Relationship Id="rId52" Type="http://schemas.openxmlformats.org/officeDocument/2006/relationships/slide" Target="slides/slide33.xml"/><Relationship Id="rId60" Type="http://schemas.openxmlformats.org/officeDocument/2006/relationships/slide" Target="slides/slide41.xml"/><Relationship Id="rId65" Type="http://schemas.openxmlformats.org/officeDocument/2006/relationships/slide" Target="slides/slide46.xml"/><Relationship Id="rId73" Type="http://schemas.openxmlformats.org/officeDocument/2006/relationships/slide" Target="slides/slide54.xml"/><Relationship Id="rId78" Type="http://schemas.openxmlformats.org/officeDocument/2006/relationships/slide" Target="slides/slide59.xml"/><Relationship Id="rId81" Type="http://schemas.openxmlformats.org/officeDocument/2006/relationships/slide" Target="slides/slide62.xml"/><Relationship Id="rId86" Type="http://schemas.openxmlformats.org/officeDocument/2006/relationships/slide" Target="slides/slide67.xml"/><Relationship Id="rId94" Type="http://schemas.openxmlformats.org/officeDocument/2006/relationships/slide" Target="slides/slide75.xml"/><Relationship Id="rId99" Type="http://schemas.openxmlformats.org/officeDocument/2006/relationships/slide" Target="slides/slide80.xml"/><Relationship Id="rId101" Type="http://schemas.openxmlformats.org/officeDocument/2006/relationships/slide" Target="slides/slide82.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20.xml"/><Relationship Id="rId109" Type="http://schemas.openxmlformats.org/officeDocument/2006/relationships/slide" Target="slides/slide90.xml"/><Relationship Id="rId34" Type="http://schemas.openxmlformats.org/officeDocument/2006/relationships/slide" Target="slides/slide15.xml"/><Relationship Id="rId50" Type="http://schemas.openxmlformats.org/officeDocument/2006/relationships/slide" Target="slides/slide31.xml"/><Relationship Id="rId55" Type="http://schemas.openxmlformats.org/officeDocument/2006/relationships/slide" Target="slides/slide36.xml"/><Relationship Id="rId76" Type="http://schemas.openxmlformats.org/officeDocument/2006/relationships/slide" Target="slides/slide57.xml"/><Relationship Id="rId97" Type="http://schemas.openxmlformats.org/officeDocument/2006/relationships/slide" Target="slides/slide78.xml"/><Relationship Id="rId104" Type="http://schemas.openxmlformats.org/officeDocument/2006/relationships/slide" Target="slides/slide85.xml"/><Relationship Id="rId7" Type="http://schemas.openxmlformats.org/officeDocument/2006/relationships/slideMaster" Target="slideMasters/slideMaster7.xml"/><Relationship Id="rId71" Type="http://schemas.openxmlformats.org/officeDocument/2006/relationships/slide" Target="slides/slide52.xml"/><Relationship Id="rId92" Type="http://schemas.openxmlformats.org/officeDocument/2006/relationships/slide" Target="slides/slide73.xml"/><Relationship Id="rId2" Type="http://schemas.openxmlformats.org/officeDocument/2006/relationships/slideMaster" Target="slideMasters/slideMaster2.xml"/><Relationship Id="rId29" Type="http://schemas.openxmlformats.org/officeDocument/2006/relationships/slide" Target="slides/slide10.xml"/><Relationship Id="rId24" Type="http://schemas.openxmlformats.org/officeDocument/2006/relationships/slide" Target="slides/slide5.xml"/><Relationship Id="rId40" Type="http://schemas.openxmlformats.org/officeDocument/2006/relationships/slide" Target="slides/slide21.xml"/><Relationship Id="rId45" Type="http://schemas.openxmlformats.org/officeDocument/2006/relationships/slide" Target="slides/slide26.xml"/><Relationship Id="rId66" Type="http://schemas.openxmlformats.org/officeDocument/2006/relationships/slide" Target="slides/slide47.xml"/><Relationship Id="rId87" Type="http://schemas.openxmlformats.org/officeDocument/2006/relationships/slide" Target="slides/slide68.xml"/><Relationship Id="rId110" Type="http://schemas.openxmlformats.org/officeDocument/2006/relationships/notesMaster" Target="notesMasters/notesMaster1.xml"/><Relationship Id="rId61" Type="http://schemas.openxmlformats.org/officeDocument/2006/relationships/slide" Target="slides/slide42.xml"/><Relationship Id="rId82" Type="http://schemas.openxmlformats.org/officeDocument/2006/relationships/slide" Target="slides/slide63.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 Target="slides/slide11.xml"/><Relationship Id="rId35" Type="http://schemas.openxmlformats.org/officeDocument/2006/relationships/slide" Target="slides/slide16.xml"/><Relationship Id="rId56" Type="http://schemas.openxmlformats.org/officeDocument/2006/relationships/slide" Target="slides/slide37.xml"/><Relationship Id="rId77" Type="http://schemas.openxmlformats.org/officeDocument/2006/relationships/slide" Target="slides/slide58.xml"/><Relationship Id="rId100" Type="http://schemas.openxmlformats.org/officeDocument/2006/relationships/slide" Target="slides/slide81.xml"/><Relationship Id="rId105" Type="http://schemas.openxmlformats.org/officeDocument/2006/relationships/slide" Target="slides/slide86.xml"/><Relationship Id="rId8" Type="http://schemas.openxmlformats.org/officeDocument/2006/relationships/slideMaster" Target="slideMasters/slideMaster8.xml"/><Relationship Id="rId51" Type="http://schemas.openxmlformats.org/officeDocument/2006/relationships/slide" Target="slides/slide32.xml"/><Relationship Id="rId72" Type="http://schemas.openxmlformats.org/officeDocument/2006/relationships/slide" Target="slides/slide53.xml"/><Relationship Id="rId93" Type="http://schemas.openxmlformats.org/officeDocument/2006/relationships/slide" Target="slides/slide74.xml"/><Relationship Id="rId98" Type="http://schemas.openxmlformats.org/officeDocument/2006/relationships/slide" Target="slides/slide79.xml"/><Relationship Id="rId3" Type="http://schemas.openxmlformats.org/officeDocument/2006/relationships/slideMaster" Target="slideMasters/slideMaster3.xml"/><Relationship Id="rId25" Type="http://schemas.openxmlformats.org/officeDocument/2006/relationships/slide" Target="slides/slide6.xml"/><Relationship Id="rId46" Type="http://schemas.openxmlformats.org/officeDocument/2006/relationships/slide" Target="slides/slide27.xml"/><Relationship Id="rId67" Type="http://schemas.openxmlformats.org/officeDocument/2006/relationships/slide" Target="slides/slide48.xml"/><Relationship Id="rId20" Type="http://schemas.openxmlformats.org/officeDocument/2006/relationships/slide" Target="slides/slide1.xml"/><Relationship Id="rId41" Type="http://schemas.openxmlformats.org/officeDocument/2006/relationships/slide" Target="slides/slide22.xml"/><Relationship Id="rId62" Type="http://schemas.openxmlformats.org/officeDocument/2006/relationships/slide" Target="slides/slide43.xml"/><Relationship Id="rId83" Type="http://schemas.openxmlformats.org/officeDocument/2006/relationships/slide" Target="slides/slide64.xml"/><Relationship Id="rId88" Type="http://schemas.openxmlformats.org/officeDocument/2006/relationships/slide" Target="slides/slide69.xml"/><Relationship Id="rId11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zh-CN" altLang="en-US"/>
          </a:p>
        </p:txBody>
      </p:sp>
      <p:sp>
        <p:nvSpPr>
          <p:cNvPr id="901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901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1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01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
        <p:nvSpPr>
          <p:cNvPr id="901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B4333C9-E273-422C-BFCE-4C88EDC08FC1}" type="slidenum">
              <a:rPr lang="zh-CN" altLang="en-US"/>
              <a:pPr/>
              <a:t>‹#›</a:t>
            </a:fld>
            <a:endParaRPr lang="en-US" altLang="zh-CN"/>
          </a:p>
        </p:txBody>
      </p:sp>
    </p:spTree>
    <p:extLst>
      <p:ext uri="{BB962C8B-B14F-4D97-AF65-F5344CB8AC3E}">
        <p14:creationId xmlns:p14="http://schemas.microsoft.com/office/powerpoint/2010/main" val="8413230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itchFamily="66" charset="0"/>
                <a:ea typeface="宋体" pitchFamily="2" charset="-122"/>
              </a:defRPr>
            </a:lvl1pPr>
            <a:lvl2pPr marL="785372" indent="-302066">
              <a:defRPr>
                <a:solidFill>
                  <a:schemeClr val="tx1"/>
                </a:solidFill>
                <a:latin typeface="Comic Sans MS" pitchFamily="66" charset="0"/>
                <a:ea typeface="宋体" pitchFamily="2" charset="-122"/>
              </a:defRPr>
            </a:lvl2pPr>
            <a:lvl3pPr marL="1208265" indent="-241653">
              <a:defRPr>
                <a:solidFill>
                  <a:schemeClr val="tx1"/>
                </a:solidFill>
                <a:latin typeface="Comic Sans MS" pitchFamily="66" charset="0"/>
                <a:ea typeface="宋体" pitchFamily="2" charset="-122"/>
              </a:defRPr>
            </a:lvl3pPr>
            <a:lvl4pPr marL="1691571" indent="-241653">
              <a:defRPr>
                <a:solidFill>
                  <a:schemeClr val="tx1"/>
                </a:solidFill>
                <a:latin typeface="Comic Sans MS" pitchFamily="66" charset="0"/>
                <a:ea typeface="宋体" pitchFamily="2" charset="-122"/>
              </a:defRPr>
            </a:lvl4pPr>
            <a:lvl5pPr marL="2174878" indent="-241653">
              <a:defRPr>
                <a:solidFill>
                  <a:schemeClr val="tx1"/>
                </a:solidFill>
                <a:latin typeface="Comic Sans MS" pitchFamily="66" charset="0"/>
                <a:ea typeface="宋体" pitchFamily="2" charset="-122"/>
              </a:defRPr>
            </a:lvl5pPr>
            <a:lvl6pPr marL="2658184" indent="-241653" eaLnBrk="0" fontAlgn="base" hangingPunct="0">
              <a:spcBef>
                <a:spcPct val="0"/>
              </a:spcBef>
              <a:spcAft>
                <a:spcPct val="0"/>
              </a:spcAft>
              <a:defRPr>
                <a:solidFill>
                  <a:schemeClr val="tx1"/>
                </a:solidFill>
                <a:latin typeface="Comic Sans MS" pitchFamily="66" charset="0"/>
                <a:ea typeface="宋体" pitchFamily="2" charset="-122"/>
              </a:defRPr>
            </a:lvl6pPr>
            <a:lvl7pPr marL="3141490" indent="-241653" eaLnBrk="0" fontAlgn="base" hangingPunct="0">
              <a:spcBef>
                <a:spcPct val="0"/>
              </a:spcBef>
              <a:spcAft>
                <a:spcPct val="0"/>
              </a:spcAft>
              <a:defRPr>
                <a:solidFill>
                  <a:schemeClr val="tx1"/>
                </a:solidFill>
                <a:latin typeface="Comic Sans MS" pitchFamily="66" charset="0"/>
                <a:ea typeface="宋体" pitchFamily="2" charset="-122"/>
              </a:defRPr>
            </a:lvl7pPr>
            <a:lvl8pPr marL="3624796" indent="-241653" eaLnBrk="0" fontAlgn="base" hangingPunct="0">
              <a:spcBef>
                <a:spcPct val="0"/>
              </a:spcBef>
              <a:spcAft>
                <a:spcPct val="0"/>
              </a:spcAft>
              <a:defRPr>
                <a:solidFill>
                  <a:schemeClr val="tx1"/>
                </a:solidFill>
                <a:latin typeface="Comic Sans MS" pitchFamily="66" charset="0"/>
                <a:ea typeface="宋体" pitchFamily="2" charset="-122"/>
              </a:defRPr>
            </a:lvl8pPr>
            <a:lvl9pPr marL="4108102" indent="-241653" eaLnBrk="0" fontAlgn="base" hangingPunct="0">
              <a:spcBef>
                <a:spcPct val="0"/>
              </a:spcBef>
              <a:spcAft>
                <a:spcPct val="0"/>
              </a:spcAft>
              <a:defRPr>
                <a:solidFill>
                  <a:schemeClr val="tx1"/>
                </a:solidFill>
                <a:latin typeface="Comic Sans MS" pitchFamily="66" charset="0"/>
                <a:ea typeface="宋体" pitchFamily="2" charset="-122"/>
              </a:defRPr>
            </a:lvl9pPr>
          </a:lstStyle>
          <a:p>
            <a:fld id="{AC09B432-1B44-4FE1-8B48-935389AE2052}" type="slidenum">
              <a:rPr lang="zh-CN" altLang="en-US">
                <a:solidFill>
                  <a:prstClr val="black"/>
                </a:solidFill>
                <a:latin typeface="Times New Roman" pitchFamily="18" charset="0"/>
              </a:rPr>
              <a:pPr/>
              <a:t>25</a:t>
            </a:fld>
            <a:endParaRPr lang="en-US" altLang="zh-CN">
              <a:solidFill>
                <a:prstClr val="black"/>
              </a:solidFill>
              <a:latin typeface="Times New Roman" pitchFamily="18" charset="0"/>
            </a:endParaRPr>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303504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882173-C29C-4E5F-88CE-68592CEBAED3}" type="slidenum">
              <a:rPr lang="en-US" altLang="zh-CN">
                <a:solidFill>
                  <a:prstClr val="black"/>
                </a:solidFill>
              </a:rPr>
              <a:pPr/>
              <a:t>52</a:t>
            </a:fld>
            <a:endParaRPr lang="en-US" altLang="zh-CN">
              <a:solidFill>
                <a:prstClr val="black"/>
              </a:solidFill>
            </a:endParaRPr>
          </a:p>
        </p:txBody>
      </p:sp>
      <p:sp>
        <p:nvSpPr>
          <p:cNvPr id="784386" name="Rectangle 2"/>
          <p:cNvSpPr>
            <a:spLocks noGrp="1" noRot="1" noChangeAspect="1" noChangeArrowheads="1" noTextEdit="1"/>
          </p:cNvSpPr>
          <p:nvPr>
            <p:ph type="sldImg"/>
          </p:nvPr>
        </p:nvSpPr>
        <p:spPr>
          <a:ln/>
        </p:spPr>
      </p:sp>
      <p:sp>
        <p:nvSpPr>
          <p:cNvPr id="784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04890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CN" smtClean="0">
              <a:latin typeface="Arial" pitchFamily="34" charset="0"/>
            </a:endParaRPr>
          </a:p>
        </p:txBody>
      </p:sp>
    </p:spTree>
    <p:extLst>
      <p:ext uri="{BB962C8B-B14F-4D97-AF65-F5344CB8AC3E}">
        <p14:creationId xmlns:p14="http://schemas.microsoft.com/office/powerpoint/2010/main" val="4090462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CN" altLang="en-US" smtClean="0">
                <a:latin typeface="Arial" pitchFamily="34" charset="0"/>
              </a:rPr>
              <a:t>功能是依赖设备间交换协议包实现的，协议包被</a:t>
            </a:r>
            <a:r>
              <a:rPr kumimoji="0" lang="en-US" altLang="zh-CN" smtClean="0">
                <a:latin typeface="Arial" pitchFamily="34" charset="0"/>
              </a:rPr>
              <a:t>ip</a:t>
            </a:r>
            <a:r>
              <a:rPr kumimoji="0" lang="zh-CN" altLang="en-US" smtClean="0">
                <a:latin typeface="Arial" pitchFamily="34" charset="0"/>
              </a:rPr>
              <a:t>封装，协议号</a:t>
            </a:r>
            <a:r>
              <a:rPr kumimoji="0" lang="en-US" altLang="zh-CN" smtClean="0">
                <a:latin typeface="Arial" pitchFamily="34" charset="0"/>
              </a:rPr>
              <a:t>89 </a:t>
            </a:r>
            <a:r>
              <a:rPr kumimoji="0" lang="zh-CN" altLang="en-US" smtClean="0">
                <a:latin typeface="Arial" pitchFamily="34" charset="0"/>
              </a:rPr>
              <a:t>源</a:t>
            </a:r>
            <a:r>
              <a:rPr kumimoji="0" lang="en-US" altLang="zh-CN" smtClean="0">
                <a:latin typeface="Arial" pitchFamily="34" charset="0"/>
              </a:rPr>
              <a:t>ip</a:t>
            </a:r>
            <a:r>
              <a:rPr kumimoji="0" lang="zh-CN" altLang="en-US" smtClean="0">
                <a:latin typeface="Arial" pitchFamily="34" charset="0"/>
              </a:rPr>
              <a:t>出口</a:t>
            </a:r>
            <a:r>
              <a:rPr kumimoji="0" lang="en-US" altLang="zh-CN" smtClean="0">
                <a:latin typeface="Arial" pitchFamily="34" charset="0"/>
              </a:rPr>
              <a:t>ip</a:t>
            </a:r>
            <a:r>
              <a:rPr kumimoji="0" lang="zh-CN" altLang="en-US" smtClean="0">
                <a:latin typeface="Arial" pitchFamily="34" charset="0"/>
              </a:rPr>
              <a:t>，目标</a:t>
            </a:r>
            <a:r>
              <a:rPr kumimoji="0" lang="en-US" altLang="zh-CN" smtClean="0">
                <a:latin typeface="Arial" pitchFamily="34" charset="0"/>
              </a:rPr>
              <a:t>ip 224.0.0.5 DR BDR 224.0.0.6 </a:t>
            </a:r>
            <a:r>
              <a:rPr kumimoji="0" lang="zh-CN" altLang="en-US" smtClean="0">
                <a:latin typeface="Arial" pitchFamily="34" charset="0"/>
              </a:rPr>
              <a:t>内部根据数据结构，所起的作用分为五种，分别是</a:t>
            </a:r>
          </a:p>
          <a:p>
            <a:endParaRPr kumimoji="0" lang="zh-CN" altLang="en-US" smtClean="0">
              <a:latin typeface="Arial" pitchFamily="34" charset="0"/>
            </a:endParaRPr>
          </a:p>
        </p:txBody>
      </p:sp>
    </p:spTree>
    <p:extLst>
      <p:ext uri="{BB962C8B-B14F-4D97-AF65-F5344CB8AC3E}">
        <p14:creationId xmlns:p14="http://schemas.microsoft.com/office/powerpoint/2010/main" val="1009941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latin typeface="Arial" pitchFamily="34" charset="0"/>
            </a:endParaRPr>
          </a:p>
        </p:txBody>
      </p:sp>
      <p:sp>
        <p:nvSpPr>
          <p:cNvPr id="51203" name="幻灯片图像占位符 5"/>
          <p:cNvSpPr>
            <a:spLocks noGrp="1" noRot="1" noChangeAspect="1" noTextEdit="1"/>
          </p:cNvSpPr>
          <p:nvPr>
            <p:ph type="sldImg"/>
          </p:nvPr>
        </p:nvSpPr>
        <p:spPr>
          <a:ln/>
        </p:spPr>
      </p:sp>
    </p:spTree>
    <p:extLst>
      <p:ext uri="{BB962C8B-B14F-4D97-AF65-F5344CB8AC3E}">
        <p14:creationId xmlns:p14="http://schemas.microsoft.com/office/powerpoint/2010/main" val="172295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CN" altLang="en-US" sz="900" smtClean="0">
                <a:latin typeface="Arial" pitchFamily="34" charset="0"/>
              </a:rPr>
              <a:t>从初始到最终生成路由要经历三个大的阶段，完成特定的功能，在三个阶段会对应三张表</a:t>
            </a:r>
          </a:p>
          <a:p>
            <a:r>
              <a:rPr kumimoji="0" lang="zh-CN" altLang="en-US" sz="900" smtClean="0">
                <a:latin typeface="Arial" pitchFamily="34" charset="0"/>
              </a:rPr>
              <a:t>通过</a:t>
            </a:r>
            <a:r>
              <a:rPr kumimoji="0" lang="en-US" altLang="zh-CN" sz="900" smtClean="0">
                <a:latin typeface="Arial" pitchFamily="34" charset="0"/>
              </a:rPr>
              <a:t>DBD</a:t>
            </a:r>
            <a:r>
              <a:rPr kumimoji="0" lang="zh-CN" altLang="en-US" sz="900" smtClean="0">
                <a:latin typeface="Arial" pitchFamily="34" charset="0"/>
              </a:rPr>
              <a:t>描述</a:t>
            </a:r>
            <a:r>
              <a:rPr kumimoji="0" lang="en-US" altLang="zh-CN" sz="900" smtClean="0">
                <a:latin typeface="Arial" pitchFamily="34" charset="0"/>
              </a:rPr>
              <a:t>LSDB</a:t>
            </a:r>
            <a:r>
              <a:rPr kumimoji="0" lang="zh-CN" altLang="en-US" sz="900" smtClean="0">
                <a:latin typeface="Arial" pitchFamily="34" charset="0"/>
              </a:rPr>
              <a:t>中有哪些</a:t>
            </a:r>
            <a:r>
              <a:rPr kumimoji="0" lang="en-US" altLang="zh-CN" sz="900" smtClean="0">
                <a:latin typeface="Arial" pitchFamily="34" charset="0"/>
              </a:rPr>
              <a:t>LSA</a:t>
            </a:r>
            <a:r>
              <a:rPr kumimoji="0" lang="zh-CN" altLang="en-US" sz="900" smtClean="0">
                <a:latin typeface="Arial" pitchFamily="34" charset="0"/>
              </a:rPr>
              <a:t>，并通过</a:t>
            </a:r>
            <a:r>
              <a:rPr kumimoji="0" lang="en-US" altLang="zh-CN" sz="900" smtClean="0">
                <a:latin typeface="Arial" pitchFamily="34" charset="0"/>
              </a:rPr>
              <a:t>LSR</a:t>
            </a:r>
            <a:r>
              <a:rPr kumimoji="0" lang="zh-CN" altLang="en-US" sz="900" smtClean="0">
                <a:latin typeface="Arial" pitchFamily="34" charset="0"/>
              </a:rPr>
              <a:t>、</a:t>
            </a:r>
            <a:r>
              <a:rPr kumimoji="0" lang="en-US" altLang="zh-CN" sz="900" smtClean="0">
                <a:latin typeface="Arial" pitchFamily="34" charset="0"/>
              </a:rPr>
              <a:t>LSU</a:t>
            </a:r>
            <a:r>
              <a:rPr kumimoji="0" lang="zh-CN" altLang="en-US" sz="900" smtClean="0">
                <a:latin typeface="Arial" pitchFamily="34" charset="0"/>
              </a:rPr>
              <a:t>进行</a:t>
            </a:r>
            <a:r>
              <a:rPr kumimoji="0" lang="en-US" altLang="zh-CN" sz="900" smtClean="0">
                <a:latin typeface="Arial" pitchFamily="34" charset="0"/>
              </a:rPr>
              <a:t>LSA</a:t>
            </a:r>
            <a:r>
              <a:rPr kumimoji="0" lang="zh-CN" altLang="en-US" sz="900" smtClean="0">
                <a:latin typeface="Arial" pitchFamily="34" charset="0"/>
              </a:rPr>
              <a:t>的同步。为了互通有无，并高效的进行交互彼此的</a:t>
            </a:r>
            <a:r>
              <a:rPr kumimoji="0" lang="en-US" altLang="zh-CN" sz="900" smtClean="0">
                <a:latin typeface="Arial" pitchFamily="34" charset="0"/>
              </a:rPr>
              <a:t>LSA</a:t>
            </a:r>
            <a:r>
              <a:rPr kumimoji="0" lang="zh-CN" altLang="en-US" sz="900" smtClean="0">
                <a:latin typeface="Arial" pitchFamily="34" charset="0"/>
              </a:rPr>
              <a:t>，不采用洪泛所有</a:t>
            </a:r>
            <a:r>
              <a:rPr kumimoji="0" lang="en-US" altLang="zh-CN" sz="900" smtClean="0">
                <a:latin typeface="Arial" pitchFamily="34" charset="0"/>
              </a:rPr>
              <a:t>LSA</a:t>
            </a:r>
            <a:r>
              <a:rPr kumimoji="0" lang="zh-CN" altLang="en-US" sz="900" smtClean="0">
                <a:latin typeface="Arial" pitchFamily="34" charset="0"/>
              </a:rPr>
              <a:t>信息，而是先通过</a:t>
            </a:r>
            <a:r>
              <a:rPr kumimoji="0" lang="en-US" altLang="zh-CN" sz="900" smtClean="0">
                <a:latin typeface="Arial" pitchFamily="34" charset="0"/>
              </a:rPr>
              <a:t>DBD</a:t>
            </a:r>
            <a:r>
              <a:rPr kumimoji="0" lang="zh-CN" altLang="en-US" sz="900" smtClean="0">
                <a:latin typeface="Arial" pitchFamily="34" charset="0"/>
              </a:rPr>
              <a:t>描述自己的数据库内容并进行比较，通过</a:t>
            </a:r>
            <a:r>
              <a:rPr kumimoji="0" lang="en-US" altLang="zh-CN" sz="900" smtClean="0">
                <a:latin typeface="Arial" pitchFamily="34" charset="0"/>
              </a:rPr>
              <a:t>LSR</a:t>
            </a:r>
            <a:r>
              <a:rPr kumimoji="0" lang="zh-CN" altLang="en-US" sz="900" smtClean="0">
                <a:latin typeface="Arial" pitchFamily="34" charset="0"/>
              </a:rPr>
              <a:t>请求自己没有的</a:t>
            </a:r>
            <a:r>
              <a:rPr kumimoji="0" lang="en-US" altLang="zh-CN" sz="900" smtClean="0">
                <a:latin typeface="Arial" pitchFamily="34" charset="0"/>
              </a:rPr>
              <a:t>LSA</a:t>
            </a:r>
            <a:r>
              <a:rPr kumimoji="0" lang="zh-CN" altLang="en-US" sz="900" smtClean="0">
                <a:latin typeface="Arial" pitchFamily="34" charset="0"/>
              </a:rPr>
              <a:t>。</a:t>
            </a:r>
            <a:r>
              <a:rPr kumimoji="0" lang="en-US" altLang="zh-CN" sz="900" smtClean="0">
                <a:latin typeface="Arial" pitchFamily="34" charset="0"/>
              </a:rPr>
              <a:t>OSPF</a:t>
            </a:r>
            <a:r>
              <a:rPr kumimoji="0" lang="zh-CN" altLang="en-US" sz="900" smtClean="0">
                <a:latin typeface="Arial" pitchFamily="34" charset="0"/>
              </a:rPr>
              <a:t>跑在</a:t>
            </a:r>
            <a:r>
              <a:rPr kumimoji="0" lang="en-US" altLang="zh-CN" sz="900" smtClean="0">
                <a:latin typeface="Arial" pitchFamily="34" charset="0"/>
              </a:rPr>
              <a:t>IP</a:t>
            </a:r>
            <a:r>
              <a:rPr kumimoji="0" lang="zh-CN" altLang="en-US" sz="900" smtClean="0">
                <a:latin typeface="Arial" pitchFamily="34" charset="0"/>
              </a:rPr>
              <a:t>上，为了保证可靠的传输，</a:t>
            </a:r>
            <a:r>
              <a:rPr kumimoji="0" lang="en-US" altLang="zh-CN" sz="900" smtClean="0">
                <a:latin typeface="Arial" pitchFamily="34" charset="0"/>
              </a:rPr>
              <a:t>DBD</a:t>
            </a:r>
            <a:r>
              <a:rPr kumimoji="0" lang="zh-CN" altLang="en-US" sz="900" smtClean="0">
                <a:latin typeface="Arial" pitchFamily="34" charset="0"/>
              </a:rPr>
              <a:t>交互时由主从关系控制序号、确认、重传等问题。</a:t>
            </a:r>
            <a:r>
              <a:rPr kumimoji="0" lang="en-US" altLang="zh-CN" sz="900" smtClean="0">
                <a:latin typeface="Arial" pitchFamily="34" charset="0"/>
              </a:rPr>
              <a:t>master</a:t>
            </a:r>
            <a:r>
              <a:rPr kumimoji="0" lang="zh-CN" altLang="en-US" sz="900" smtClean="0">
                <a:latin typeface="Arial" pitchFamily="34" charset="0"/>
              </a:rPr>
              <a:t>控制序号的增加，对端通过相同的序号表示确认</a:t>
            </a:r>
            <a:r>
              <a:rPr kumimoji="0" lang="zh-CN" altLang="en-US" smtClean="0">
                <a:latin typeface="Arial" pitchFamily="34" charset="0"/>
              </a:rPr>
              <a:t>。</a:t>
            </a:r>
          </a:p>
          <a:p>
            <a:endParaRPr kumimoji="0" lang="zh-CN" altLang="en-US" smtClean="0">
              <a:latin typeface="Arial" pitchFamily="34" charset="0"/>
            </a:endParaRPr>
          </a:p>
          <a:p>
            <a:r>
              <a:rPr kumimoji="0" lang="en-US" altLang="zh-CN" sz="900" smtClean="0">
                <a:latin typeface="Arial" pitchFamily="34" charset="0"/>
              </a:rPr>
              <a:t>HELLO time 10s nbma 30s</a:t>
            </a:r>
          </a:p>
          <a:p>
            <a:r>
              <a:rPr kumimoji="0" lang="zh-CN" altLang="en-US" sz="900" smtClean="0">
                <a:latin typeface="Arial" pitchFamily="34" charset="0"/>
              </a:rPr>
              <a:t>失效时间</a:t>
            </a:r>
            <a:r>
              <a:rPr kumimoji="0" lang="en-US" altLang="zh-CN" sz="900" smtClean="0">
                <a:latin typeface="Arial" pitchFamily="34" charset="0"/>
              </a:rPr>
              <a:t>4</a:t>
            </a:r>
            <a:r>
              <a:rPr kumimoji="0" lang="zh-CN" altLang="en-US" sz="900" smtClean="0">
                <a:latin typeface="Arial" pitchFamily="34" charset="0"/>
              </a:rPr>
              <a:t>倍</a:t>
            </a:r>
            <a:r>
              <a:rPr kumimoji="0" lang="en-US" altLang="zh-CN" sz="900" smtClean="0">
                <a:latin typeface="Arial" pitchFamily="34" charset="0"/>
              </a:rPr>
              <a:t>hello time</a:t>
            </a:r>
          </a:p>
          <a:p>
            <a:endParaRPr kumimoji="0" lang="zh-CN" altLang="en-US" smtClean="0">
              <a:latin typeface="Arial" pitchFamily="34" charset="0"/>
            </a:endParaRPr>
          </a:p>
          <a:p>
            <a:endParaRPr kumimoji="0" lang="zh-CN" altLang="en-US" smtClean="0">
              <a:latin typeface="Arial" pitchFamily="34" charset="0"/>
            </a:endParaRPr>
          </a:p>
        </p:txBody>
      </p:sp>
    </p:spTree>
    <p:extLst>
      <p:ext uri="{BB962C8B-B14F-4D97-AF65-F5344CB8AC3E}">
        <p14:creationId xmlns:p14="http://schemas.microsoft.com/office/powerpoint/2010/main" val="135471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华文细黑" pitchFamily="2" charset="-122"/>
              </a:defRPr>
            </a:lvl1pPr>
            <a:lvl2pPr marL="742950" indent="-285750">
              <a:defRPr>
                <a:solidFill>
                  <a:schemeClr val="tx1"/>
                </a:solidFill>
                <a:latin typeface="Arial" pitchFamily="34" charset="0"/>
                <a:ea typeface="华文细黑" pitchFamily="2" charset="-122"/>
              </a:defRPr>
            </a:lvl2pPr>
            <a:lvl3pPr marL="1143000" indent="-228600">
              <a:defRPr>
                <a:solidFill>
                  <a:schemeClr val="tx1"/>
                </a:solidFill>
                <a:latin typeface="Arial" pitchFamily="34" charset="0"/>
                <a:ea typeface="华文细黑" pitchFamily="2" charset="-122"/>
              </a:defRPr>
            </a:lvl3pPr>
            <a:lvl4pPr marL="1600200" indent="-228600">
              <a:defRPr>
                <a:solidFill>
                  <a:schemeClr val="tx1"/>
                </a:solidFill>
                <a:latin typeface="Arial" pitchFamily="34" charset="0"/>
                <a:ea typeface="华文细黑" pitchFamily="2" charset="-122"/>
              </a:defRPr>
            </a:lvl4pPr>
            <a:lvl5pPr marL="2057400" indent="-22860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algn="r" eaLnBrk="0" hangingPunct="0"/>
            <a:fld id="{66D512A0-563B-4707-A697-AC1668E2C101}" type="slidenum">
              <a:rPr lang="zh-CN" altLang="en-US" sz="1200" smtClean="0">
                <a:solidFill>
                  <a:prstClr val="black"/>
                </a:solidFill>
                <a:ea typeface="宋体" pitchFamily="2" charset="-122"/>
              </a:rPr>
              <a:pPr algn="r" eaLnBrk="0" hangingPunct="0"/>
              <a:t>73</a:t>
            </a:fld>
            <a:endParaRPr lang="en-US" altLang="zh-CN" sz="1200" smtClean="0">
              <a:solidFill>
                <a:prstClr val="black"/>
              </a:solidFill>
              <a:ea typeface="宋体" pitchFamily="2" charset="-122"/>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sz="1400" smtClean="0">
                <a:latin typeface="Arial" pitchFamily="34" charset="0"/>
              </a:rPr>
              <a:t>RIP</a:t>
            </a:r>
            <a:r>
              <a:rPr kumimoji="0" lang="zh-CN" altLang="en-US" sz="1400" smtClean="0">
                <a:latin typeface="Arial" pitchFamily="34" charset="0"/>
              </a:rPr>
              <a:t>为了维持路由的存在是通过定期全路由更新，比如有</a:t>
            </a:r>
            <a:r>
              <a:rPr kumimoji="0" lang="en-US" altLang="zh-CN" sz="1400" smtClean="0">
                <a:latin typeface="Arial" pitchFamily="34" charset="0"/>
              </a:rPr>
              <a:t>1000</a:t>
            </a:r>
            <a:r>
              <a:rPr kumimoji="0" lang="zh-CN" altLang="en-US" sz="1400" smtClean="0">
                <a:latin typeface="Arial" pitchFamily="34" charset="0"/>
              </a:rPr>
              <a:t>条路由要维持，则定期都要发送</a:t>
            </a:r>
            <a:r>
              <a:rPr kumimoji="0" lang="en-US" altLang="zh-CN" sz="1400" smtClean="0">
                <a:latin typeface="Arial" pitchFamily="34" charset="0"/>
              </a:rPr>
              <a:t>1000</a:t>
            </a:r>
            <a:r>
              <a:rPr kumimoji="0" lang="zh-CN" altLang="en-US" sz="1400" smtClean="0">
                <a:latin typeface="Arial" pitchFamily="34" charset="0"/>
              </a:rPr>
              <a:t>条路由信息，这种协议开销是很大的。而</a:t>
            </a:r>
            <a:r>
              <a:rPr kumimoji="0" lang="en-US" altLang="zh-CN" sz="1400" smtClean="0">
                <a:latin typeface="Arial" pitchFamily="34" charset="0"/>
              </a:rPr>
              <a:t>OSPF</a:t>
            </a:r>
            <a:r>
              <a:rPr kumimoji="0" lang="zh-CN" altLang="en-US" sz="1400" smtClean="0">
                <a:latin typeface="Arial" pitchFamily="34" charset="0"/>
              </a:rPr>
              <a:t>采用一种邻居机制，通过</a:t>
            </a:r>
            <a:r>
              <a:rPr kumimoji="0" lang="en-US" altLang="zh-CN" sz="1400" smtClean="0">
                <a:latin typeface="Arial" pitchFamily="34" charset="0"/>
              </a:rPr>
              <a:t>Hello</a:t>
            </a:r>
            <a:r>
              <a:rPr kumimoji="0" lang="zh-CN" altLang="en-US" sz="1400" smtClean="0">
                <a:latin typeface="Arial" pitchFamily="34" charset="0"/>
              </a:rPr>
              <a:t>报文来维持网络的稳定，维持路由的存在。</a:t>
            </a:r>
          </a:p>
          <a:p>
            <a:r>
              <a:rPr kumimoji="0" lang="en-US" altLang="zh-CN" smtClean="0">
                <a:latin typeface="Arial" pitchFamily="34" charset="0"/>
              </a:rPr>
              <a:t>Dijkstra</a:t>
            </a:r>
            <a:endParaRPr kumimoji="0" lang="zh-CN" altLang="en-US" smtClean="0">
              <a:latin typeface="Arial" pitchFamily="34" charset="0"/>
            </a:endParaRPr>
          </a:p>
        </p:txBody>
      </p:sp>
    </p:spTree>
    <p:extLst>
      <p:ext uri="{BB962C8B-B14F-4D97-AF65-F5344CB8AC3E}">
        <p14:creationId xmlns:p14="http://schemas.microsoft.com/office/powerpoint/2010/main" val="3611659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100">
                <a:solidFill>
                  <a:schemeClr val="tx1"/>
                </a:solidFill>
                <a:latin typeface="Arial" pitchFamily="34" charset="0"/>
                <a:ea typeface="MS PGothic" pitchFamily="34" charset="-128"/>
              </a:defRPr>
            </a:lvl9pPr>
          </a:lstStyle>
          <a:p>
            <a:fld id="{62E968D3-DB0E-4FC6-B188-327B57256D8B}" type="slidenum">
              <a:rPr lang="zh-CN" altLang="en-US" sz="1200">
                <a:solidFill>
                  <a:prstClr val="black"/>
                </a:solidFill>
              </a:rPr>
              <a:pPr/>
              <a:t>77</a:t>
            </a:fld>
            <a:endParaRPr lang="en-US" altLang="zh-CN" sz="120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zh-CN" sz="800" dirty="0" smtClean="0">
                <a:latin typeface="Arial" pitchFamily="34" charset="0"/>
              </a:rPr>
              <a:t>BGP</a:t>
            </a:r>
            <a:r>
              <a:rPr lang="zh-CN" altLang="en-US" sz="800" dirty="0" smtClean="0">
                <a:latin typeface="Arial" pitchFamily="34" charset="0"/>
              </a:rPr>
              <a:t>（</a:t>
            </a:r>
            <a:r>
              <a:rPr lang="en-US" altLang="zh-CN" sz="800" dirty="0" smtClean="0">
                <a:latin typeface="Arial" pitchFamily="34" charset="0"/>
              </a:rPr>
              <a:t>Border Gateway Protocol</a:t>
            </a:r>
            <a:r>
              <a:rPr lang="zh-CN" altLang="en-US" sz="800" dirty="0" smtClean="0">
                <a:latin typeface="Arial" pitchFamily="34" charset="0"/>
              </a:rPr>
              <a:t>）是一种自治系统间的动态路由发现协议，它的基本功能是在自治系统间自动交换无环路的路由信息，通过交换带有自治系统号（</a:t>
            </a:r>
            <a:r>
              <a:rPr lang="en-US" altLang="zh-CN" sz="800" dirty="0" smtClean="0">
                <a:latin typeface="Arial" pitchFamily="34" charset="0"/>
              </a:rPr>
              <a:t>AS</a:t>
            </a:r>
            <a:r>
              <a:rPr lang="zh-CN" altLang="en-US" sz="800" dirty="0" smtClean="0">
                <a:latin typeface="Arial" pitchFamily="34" charset="0"/>
              </a:rPr>
              <a:t>）序列属性的路径可达信息，来构造自治区域的拓扑图，从而消除路由环路并实施用户配置的路由策略。与</a:t>
            </a:r>
            <a:r>
              <a:rPr lang="en-US" altLang="zh-CN" sz="800" dirty="0" smtClean="0">
                <a:latin typeface="Arial" pitchFamily="34" charset="0"/>
              </a:rPr>
              <a:t>OSPF</a:t>
            </a:r>
            <a:r>
              <a:rPr lang="zh-CN" altLang="en-US" sz="800" dirty="0" smtClean="0">
                <a:latin typeface="Arial" pitchFamily="34" charset="0"/>
              </a:rPr>
              <a:t>和</a:t>
            </a:r>
            <a:r>
              <a:rPr lang="en-US" altLang="zh-CN" sz="800" dirty="0" smtClean="0">
                <a:latin typeface="Arial" pitchFamily="34" charset="0"/>
              </a:rPr>
              <a:t>RIP </a:t>
            </a:r>
            <a:r>
              <a:rPr lang="zh-CN" altLang="en-US" sz="800" dirty="0" smtClean="0">
                <a:latin typeface="Arial" pitchFamily="34" charset="0"/>
              </a:rPr>
              <a:t>等在自治区域内部运行的协议对应，</a:t>
            </a:r>
            <a:r>
              <a:rPr lang="en-US" altLang="zh-CN" sz="800" dirty="0" smtClean="0">
                <a:latin typeface="Arial" pitchFamily="34" charset="0"/>
              </a:rPr>
              <a:t>BGP</a:t>
            </a:r>
            <a:r>
              <a:rPr lang="zh-CN" altLang="en-US" sz="800" dirty="0" smtClean="0">
                <a:latin typeface="Arial" pitchFamily="34" charset="0"/>
              </a:rPr>
              <a:t>是一类</a:t>
            </a:r>
            <a:r>
              <a:rPr lang="en-US" altLang="zh-CN" sz="800" dirty="0" smtClean="0">
                <a:latin typeface="Arial" pitchFamily="34" charset="0"/>
              </a:rPr>
              <a:t>EGP</a:t>
            </a:r>
            <a:r>
              <a:rPr lang="zh-CN" altLang="en-US" sz="800" dirty="0" smtClean="0">
                <a:latin typeface="Arial" pitchFamily="34" charset="0"/>
              </a:rPr>
              <a:t>（</a:t>
            </a:r>
            <a:r>
              <a:rPr lang="en-US" altLang="zh-CN" sz="800" dirty="0" smtClean="0">
                <a:latin typeface="Arial" pitchFamily="34" charset="0"/>
              </a:rPr>
              <a:t>Exterior Gateway Protocol</a:t>
            </a:r>
            <a:r>
              <a:rPr lang="zh-CN" altLang="en-US" sz="800" dirty="0" smtClean="0">
                <a:latin typeface="Arial" pitchFamily="34" charset="0"/>
              </a:rPr>
              <a:t>）协议，而</a:t>
            </a:r>
            <a:r>
              <a:rPr lang="en-US" altLang="zh-CN" sz="800" dirty="0" smtClean="0">
                <a:latin typeface="Arial" pitchFamily="34" charset="0"/>
              </a:rPr>
              <a:t>OSPF</a:t>
            </a:r>
            <a:r>
              <a:rPr lang="zh-CN" altLang="en-US" sz="800" dirty="0" smtClean="0">
                <a:latin typeface="Arial" pitchFamily="34" charset="0"/>
              </a:rPr>
              <a:t>和</a:t>
            </a:r>
            <a:r>
              <a:rPr lang="en-US" altLang="zh-CN" sz="800" dirty="0" smtClean="0">
                <a:latin typeface="Arial" pitchFamily="34" charset="0"/>
              </a:rPr>
              <a:t>RIP</a:t>
            </a:r>
            <a:r>
              <a:rPr lang="zh-CN" altLang="en-US" sz="800" dirty="0" smtClean="0">
                <a:latin typeface="Arial" pitchFamily="34" charset="0"/>
              </a:rPr>
              <a:t>等为</a:t>
            </a:r>
            <a:r>
              <a:rPr lang="en-US" altLang="zh-CN" sz="800" dirty="0" smtClean="0">
                <a:latin typeface="Arial" pitchFamily="34" charset="0"/>
              </a:rPr>
              <a:t>IGP</a:t>
            </a:r>
            <a:r>
              <a:rPr lang="zh-CN" altLang="en-US" sz="800" dirty="0" smtClean="0">
                <a:latin typeface="Arial" pitchFamily="34" charset="0"/>
              </a:rPr>
              <a:t>（</a:t>
            </a:r>
            <a:r>
              <a:rPr lang="en-US" altLang="zh-CN" sz="800" dirty="0" smtClean="0">
                <a:latin typeface="Arial" pitchFamily="34" charset="0"/>
              </a:rPr>
              <a:t>Interior Gateway Protocol</a:t>
            </a:r>
            <a:r>
              <a:rPr lang="zh-CN" altLang="en-US" sz="800" dirty="0" smtClean="0">
                <a:latin typeface="Arial" pitchFamily="34" charset="0"/>
              </a:rPr>
              <a:t>）协议。</a:t>
            </a:r>
            <a:r>
              <a:rPr lang="en-US" altLang="zh-CN" sz="800" dirty="0" smtClean="0">
                <a:latin typeface="Arial" pitchFamily="34" charset="0"/>
              </a:rPr>
              <a:t>BGP</a:t>
            </a:r>
            <a:r>
              <a:rPr lang="zh-CN" altLang="en-US" sz="800" dirty="0" smtClean="0">
                <a:latin typeface="Arial" pitchFamily="34" charset="0"/>
              </a:rPr>
              <a:t>协议经常用于</a:t>
            </a:r>
            <a:r>
              <a:rPr lang="en-US" altLang="zh-CN" sz="800" dirty="0" smtClean="0">
                <a:latin typeface="Arial" pitchFamily="34" charset="0"/>
              </a:rPr>
              <a:t>ISP</a:t>
            </a:r>
            <a:r>
              <a:rPr lang="zh-CN" altLang="en-US" sz="800" dirty="0" smtClean="0">
                <a:latin typeface="Arial" pitchFamily="34" charset="0"/>
              </a:rPr>
              <a:t>之间。 </a:t>
            </a:r>
          </a:p>
          <a:p>
            <a:pPr eaLnBrk="1" hangingPunct="1">
              <a:lnSpc>
                <a:spcPct val="80000"/>
              </a:lnSpc>
            </a:pPr>
            <a:r>
              <a:rPr lang="en-US" altLang="zh-CN" sz="800" dirty="0" smtClean="0">
                <a:latin typeface="Arial" pitchFamily="34" charset="0"/>
              </a:rPr>
              <a:t>BGP</a:t>
            </a:r>
            <a:r>
              <a:rPr lang="zh-CN" altLang="en-US" sz="800" dirty="0" smtClean="0">
                <a:latin typeface="Arial" pitchFamily="34" charset="0"/>
              </a:rPr>
              <a:t>协议从</a:t>
            </a:r>
            <a:r>
              <a:rPr lang="en-US" altLang="zh-CN" sz="800" dirty="0" smtClean="0">
                <a:latin typeface="Arial" pitchFamily="34" charset="0"/>
              </a:rPr>
              <a:t>1989</a:t>
            </a:r>
            <a:r>
              <a:rPr lang="zh-CN" altLang="en-US" sz="800" dirty="0" smtClean="0">
                <a:latin typeface="Arial" pitchFamily="34" charset="0"/>
              </a:rPr>
              <a:t>年以来就已经开始使用。它最早发布的三个版本分别是</a:t>
            </a:r>
            <a:r>
              <a:rPr lang="en-US" altLang="zh-CN" sz="800" dirty="0" smtClean="0">
                <a:latin typeface="Arial" pitchFamily="34" charset="0"/>
              </a:rPr>
              <a:t>RFC1105</a:t>
            </a:r>
            <a:r>
              <a:rPr lang="zh-CN" altLang="en-US" sz="800" dirty="0" smtClean="0">
                <a:latin typeface="Arial" pitchFamily="34" charset="0"/>
              </a:rPr>
              <a:t>（</a:t>
            </a:r>
            <a:r>
              <a:rPr lang="en-US" altLang="zh-CN" sz="800" dirty="0" smtClean="0">
                <a:latin typeface="Arial" pitchFamily="34" charset="0"/>
              </a:rPr>
              <a:t>BGP-1</a:t>
            </a:r>
            <a:r>
              <a:rPr lang="zh-CN" altLang="en-US" sz="800" dirty="0" smtClean="0">
                <a:latin typeface="Arial" pitchFamily="34" charset="0"/>
              </a:rPr>
              <a:t>）、</a:t>
            </a:r>
            <a:r>
              <a:rPr lang="en-US" altLang="zh-CN" sz="800" dirty="0" smtClean="0">
                <a:latin typeface="Arial" pitchFamily="34" charset="0"/>
              </a:rPr>
              <a:t>RFC1163</a:t>
            </a:r>
            <a:r>
              <a:rPr lang="zh-CN" altLang="en-US" sz="800" dirty="0" smtClean="0">
                <a:latin typeface="Arial" pitchFamily="34" charset="0"/>
              </a:rPr>
              <a:t>（</a:t>
            </a:r>
            <a:r>
              <a:rPr lang="en-US" altLang="zh-CN" sz="800" dirty="0" smtClean="0">
                <a:latin typeface="Arial" pitchFamily="34" charset="0"/>
              </a:rPr>
              <a:t>BGP-2</a:t>
            </a:r>
            <a:r>
              <a:rPr lang="zh-CN" altLang="en-US" sz="800" dirty="0" smtClean="0">
                <a:latin typeface="Arial" pitchFamily="34" charset="0"/>
              </a:rPr>
              <a:t>）和</a:t>
            </a:r>
            <a:r>
              <a:rPr lang="en-US" altLang="zh-CN" sz="800" dirty="0" smtClean="0">
                <a:latin typeface="Arial" pitchFamily="34" charset="0"/>
              </a:rPr>
              <a:t>RFC1267</a:t>
            </a:r>
            <a:r>
              <a:rPr lang="zh-CN" altLang="en-US" sz="800" dirty="0" smtClean="0">
                <a:latin typeface="Arial" pitchFamily="34" charset="0"/>
              </a:rPr>
              <a:t>（</a:t>
            </a:r>
            <a:r>
              <a:rPr lang="en-US" altLang="zh-CN" sz="800" dirty="0" smtClean="0">
                <a:latin typeface="Arial" pitchFamily="34" charset="0"/>
              </a:rPr>
              <a:t>BGP-3</a:t>
            </a:r>
            <a:r>
              <a:rPr lang="zh-CN" altLang="en-US" sz="800" dirty="0" smtClean="0">
                <a:latin typeface="Arial" pitchFamily="34" charset="0"/>
              </a:rPr>
              <a:t>），当前使用的是</a:t>
            </a:r>
            <a:r>
              <a:rPr lang="en-US" altLang="zh-CN" sz="800" dirty="0" smtClean="0">
                <a:latin typeface="Arial" pitchFamily="34" charset="0"/>
              </a:rPr>
              <a:t>RFC1771</a:t>
            </a:r>
            <a:r>
              <a:rPr lang="zh-CN" altLang="en-US" sz="800" dirty="0" smtClean="0">
                <a:latin typeface="Arial" pitchFamily="34" charset="0"/>
              </a:rPr>
              <a:t>（</a:t>
            </a:r>
            <a:r>
              <a:rPr lang="en-US" altLang="zh-CN" sz="800" dirty="0" smtClean="0">
                <a:latin typeface="Arial" pitchFamily="34" charset="0"/>
              </a:rPr>
              <a:t>BGP- 4</a:t>
            </a:r>
            <a:r>
              <a:rPr lang="zh-CN" altLang="en-US" sz="800" dirty="0" smtClean="0">
                <a:latin typeface="Arial" pitchFamily="34" charset="0"/>
              </a:rPr>
              <a:t>）。 随着</a:t>
            </a:r>
            <a:r>
              <a:rPr lang="en-US" altLang="zh-CN" sz="800" dirty="0" smtClean="0">
                <a:latin typeface="Arial" pitchFamily="34" charset="0"/>
              </a:rPr>
              <a:t>INTERNET</a:t>
            </a:r>
            <a:r>
              <a:rPr lang="zh-CN" altLang="en-US" sz="800" dirty="0" smtClean="0">
                <a:latin typeface="Arial" pitchFamily="34" charset="0"/>
              </a:rPr>
              <a:t>的飞速发展，路由表的体积也迅速增加，自治区域间路由信息的交换量越来越大，影响了网络的性能。</a:t>
            </a:r>
            <a:r>
              <a:rPr lang="en-US" altLang="zh-CN" sz="800" dirty="0" smtClean="0">
                <a:latin typeface="Arial" pitchFamily="34" charset="0"/>
              </a:rPr>
              <a:t>BGP</a:t>
            </a:r>
            <a:r>
              <a:rPr lang="zh-CN" altLang="en-US" sz="800" dirty="0" smtClean="0">
                <a:latin typeface="Arial" pitchFamily="34" charset="0"/>
              </a:rPr>
              <a:t>支持无类别域间选路</a:t>
            </a:r>
            <a:r>
              <a:rPr lang="en-US" altLang="zh-CN" sz="800" dirty="0" smtClean="0">
                <a:latin typeface="Arial" pitchFamily="34" charset="0"/>
              </a:rPr>
              <a:t>CIDR</a:t>
            </a:r>
            <a:r>
              <a:rPr lang="zh-CN" altLang="en-US" sz="800" dirty="0" smtClean="0">
                <a:latin typeface="Arial" pitchFamily="34" charset="0"/>
              </a:rPr>
              <a:t>（</a:t>
            </a:r>
            <a:r>
              <a:rPr lang="en-US" altLang="zh-CN" sz="800" dirty="0" smtClean="0">
                <a:latin typeface="Arial" pitchFamily="34" charset="0"/>
              </a:rPr>
              <a:t>Classless </a:t>
            </a:r>
            <a:r>
              <a:rPr lang="en-US" altLang="zh-CN" sz="800" dirty="0" err="1" smtClean="0">
                <a:latin typeface="Arial" pitchFamily="34" charset="0"/>
              </a:rPr>
              <a:t>Interdomain</a:t>
            </a:r>
            <a:r>
              <a:rPr lang="en-US" altLang="zh-CN" sz="800" dirty="0" smtClean="0">
                <a:latin typeface="Arial" pitchFamily="34" charset="0"/>
              </a:rPr>
              <a:t> Routing</a:t>
            </a:r>
            <a:r>
              <a:rPr lang="zh-CN" altLang="en-US" sz="800" dirty="0" smtClean="0">
                <a:latin typeface="Arial" pitchFamily="34" charset="0"/>
              </a:rPr>
              <a:t>），可以有效的减少日益增大的路由表。</a:t>
            </a:r>
            <a:r>
              <a:rPr lang="en-US" altLang="zh-CN" sz="800" dirty="0" smtClean="0">
                <a:latin typeface="Arial" pitchFamily="34" charset="0"/>
              </a:rPr>
              <a:t>BGP-4</a:t>
            </a:r>
            <a:r>
              <a:rPr lang="zh-CN" altLang="en-US" sz="800" dirty="0" smtClean="0">
                <a:latin typeface="Arial" pitchFamily="34" charset="0"/>
              </a:rPr>
              <a:t>正迅速成为事实上的</a:t>
            </a:r>
            <a:r>
              <a:rPr lang="en-US" altLang="zh-CN" sz="800" dirty="0" smtClean="0">
                <a:latin typeface="Arial" pitchFamily="34" charset="0"/>
              </a:rPr>
              <a:t>Internet</a:t>
            </a:r>
            <a:r>
              <a:rPr lang="zh-CN" altLang="en-US" sz="800" dirty="0" smtClean="0">
                <a:latin typeface="Arial" pitchFamily="34" charset="0"/>
              </a:rPr>
              <a:t>边界路由协议标准。特性描述如下：</a:t>
            </a:r>
          </a:p>
          <a:p>
            <a:pPr eaLnBrk="1" hangingPunct="1">
              <a:lnSpc>
                <a:spcPct val="80000"/>
              </a:lnSpc>
            </a:pPr>
            <a:r>
              <a:rPr lang="en-US" altLang="zh-CN" sz="800" dirty="0" smtClean="0">
                <a:latin typeface="Arial" pitchFamily="34" charset="0"/>
              </a:rPr>
              <a:t>BGP</a:t>
            </a:r>
            <a:r>
              <a:rPr lang="zh-CN" altLang="en-US" sz="800" dirty="0" smtClean="0">
                <a:latin typeface="Arial" pitchFamily="34" charset="0"/>
              </a:rPr>
              <a:t>是一种外部路由协议，与</a:t>
            </a:r>
            <a:r>
              <a:rPr lang="en-US" altLang="zh-CN" sz="800" dirty="0" smtClean="0">
                <a:latin typeface="Arial" pitchFamily="34" charset="0"/>
              </a:rPr>
              <a:t>OSPF</a:t>
            </a:r>
            <a:r>
              <a:rPr lang="zh-CN" altLang="en-US" sz="800" dirty="0" smtClean="0">
                <a:latin typeface="Arial" pitchFamily="34" charset="0"/>
              </a:rPr>
              <a:t>、</a:t>
            </a:r>
            <a:r>
              <a:rPr lang="en-US" altLang="zh-CN" sz="800" dirty="0" smtClean="0">
                <a:latin typeface="Arial" pitchFamily="34" charset="0"/>
              </a:rPr>
              <a:t>RIP</a:t>
            </a:r>
            <a:r>
              <a:rPr lang="zh-CN" altLang="en-US" sz="800" dirty="0" smtClean="0">
                <a:latin typeface="Arial" pitchFamily="34" charset="0"/>
              </a:rPr>
              <a:t>等的内部路由协议不同，其着眼点不在于发现和计算路由，而在于控制路由的传播和选择最好的路由。</a:t>
            </a:r>
          </a:p>
          <a:p>
            <a:pPr eaLnBrk="1" hangingPunct="1">
              <a:lnSpc>
                <a:spcPct val="80000"/>
              </a:lnSpc>
            </a:pPr>
            <a:r>
              <a:rPr lang="zh-CN" altLang="en-US" sz="800" dirty="0" smtClean="0">
                <a:latin typeface="Arial" pitchFamily="34" charset="0"/>
              </a:rPr>
              <a:t>通过携带</a:t>
            </a:r>
            <a:r>
              <a:rPr lang="en-US" altLang="zh-CN" sz="800" dirty="0" smtClean="0">
                <a:latin typeface="Arial" pitchFamily="34" charset="0"/>
              </a:rPr>
              <a:t>AS</a:t>
            </a:r>
            <a:r>
              <a:rPr lang="zh-CN" altLang="en-US" sz="800" dirty="0" smtClean="0">
                <a:latin typeface="Arial" pitchFamily="34" charset="0"/>
              </a:rPr>
              <a:t>路径信息，可以彻底解决路由循环问题。</a:t>
            </a:r>
          </a:p>
          <a:p>
            <a:pPr eaLnBrk="1" hangingPunct="1">
              <a:lnSpc>
                <a:spcPct val="80000"/>
              </a:lnSpc>
            </a:pPr>
            <a:r>
              <a:rPr lang="zh-CN" altLang="en-US" sz="800" dirty="0" smtClean="0">
                <a:latin typeface="Arial" pitchFamily="34" charset="0"/>
              </a:rPr>
              <a:t>为控制路由的传播和路由选择，它为路由附带属性信息。</a:t>
            </a:r>
          </a:p>
          <a:p>
            <a:pPr eaLnBrk="1" hangingPunct="1">
              <a:lnSpc>
                <a:spcPct val="80000"/>
              </a:lnSpc>
            </a:pPr>
            <a:r>
              <a:rPr lang="en-US" altLang="zh-CN" sz="800" dirty="0" smtClean="0">
                <a:latin typeface="Arial" pitchFamily="34" charset="0"/>
              </a:rPr>
              <a:t>BGP-4</a:t>
            </a:r>
            <a:r>
              <a:rPr lang="zh-CN" altLang="en-US" sz="800" dirty="0" smtClean="0">
                <a:latin typeface="Arial" pitchFamily="34" charset="0"/>
              </a:rPr>
              <a:t>支持无类别域间选路</a:t>
            </a:r>
            <a:r>
              <a:rPr lang="en-US" altLang="zh-CN" sz="800" dirty="0" smtClean="0">
                <a:latin typeface="Arial" pitchFamily="34" charset="0"/>
              </a:rPr>
              <a:t>CIDR</a:t>
            </a:r>
            <a:r>
              <a:rPr lang="zh-CN" altLang="en-US" sz="800" dirty="0" smtClean="0">
                <a:latin typeface="Arial" pitchFamily="34" charset="0"/>
              </a:rPr>
              <a:t>（</a:t>
            </a:r>
            <a:r>
              <a:rPr lang="en-US" altLang="zh-CN" sz="800" dirty="0" smtClean="0">
                <a:latin typeface="Arial" pitchFamily="34" charset="0"/>
              </a:rPr>
              <a:t>Classless </a:t>
            </a:r>
            <a:r>
              <a:rPr lang="en-US" altLang="zh-CN" sz="800" dirty="0" err="1" smtClean="0">
                <a:latin typeface="Arial" pitchFamily="34" charset="0"/>
              </a:rPr>
              <a:t>InterDomain</a:t>
            </a:r>
            <a:r>
              <a:rPr lang="en-US" altLang="zh-CN" sz="800" dirty="0" smtClean="0">
                <a:latin typeface="Arial" pitchFamily="34" charset="0"/>
              </a:rPr>
              <a:t> Routing</a:t>
            </a:r>
            <a:r>
              <a:rPr lang="zh-CN" altLang="en-US" sz="800" dirty="0" smtClean="0">
                <a:latin typeface="Arial" pitchFamily="34" charset="0"/>
              </a:rPr>
              <a:t>），有时也称为</a:t>
            </a:r>
            <a:r>
              <a:rPr lang="en-US" altLang="zh-CN" sz="800" dirty="0" err="1" smtClean="0">
                <a:latin typeface="Arial" pitchFamily="34" charset="0"/>
              </a:rPr>
              <a:t>supernetting</a:t>
            </a:r>
            <a:r>
              <a:rPr lang="zh-CN" altLang="en-US" sz="800" dirty="0" smtClean="0">
                <a:latin typeface="Arial" pitchFamily="34" charset="0"/>
              </a:rPr>
              <a:t>，这是对</a:t>
            </a:r>
            <a:r>
              <a:rPr lang="en-US" altLang="zh-CN" sz="800" dirty="0" smtClean="0">
                <a:latin typeface="Arial" pitchFamily="34" charset="0"/>
              </a:rPr>
              <a:t>BGP-3</a:t>
            </a:r>
            <a:r>
              <a:rPr lang="zh-CN" altLang="en-US" sz="800" dirty="0" smtClean="0">
                <a:latin typeface="Arial" pitchFamily="34" charset="0"/>
              </a:rPr>
              <a:t>的一个重要改进。</a:t>
            </a:r>
            <a:r>
              <a:rPr lang="en-US" altLang="zh-CN" sz="800" dirty="0" smtClean="0">
                <a:latin typeface="Arial" pitchFamily="34" charset="0"/>
              </a:rPr>
              <a:t>CIDR</a:t>
            </a:r>
            <a:r>
              <a:rPr lang="zh-CN" altLang="en-US" sz="800" dirty="0" smtClean="0">
                <a:latin typeface="Arial" pitchFamily="34" charset="0"/>
              </a:rPr>
              <a:t>以一种全新的方法看待</a:t>
            </a:r>
            <a:r>
              <a:rPr lang="en-US" altLang="zh-CN" sz="800" dirty="0" smtClean="0">
                <a:latin typeface="Arial" pitchFamily="34" charset="0"/>
              </a:rPr>
              <a:t>IP</a:t>
            </a:r>
            <a:r>
              <a:rPr lang="zh-CN" altLang="en-US" sz="800" dirty="0" smtClean="0">
                <a:latin typeface="Arial" pitchFamily="34" charset="0"/>
              </a:rPr>
              <a:t>地址，不再区分</a:t>
            </a:r>
            <a:r>
              <a:rPr lang="en-US" altLang="zh-CN" sz="800" dirty="0" smtClean="0">
                <a:latin typeface="Arial" pitchFamily="34" charset="0"/>
              </a:rPr>
              <a:t>A</a:t>
            </a:r>
            <a:r>
              <a:rPr lang="zh-CN" altLang="en-US" sz="800" dirty="0" smtClean="0">
                <a:latin typeface="Arial" pitchFamily="34" charset="0"/>
              </a:rPr>
              <a:t>类网、</a:t>
            </a:r>
            <a:r>
              <a:rPr lang="en-US" altLang="zh-CN" sz="800" dirty="0" smtClean="0">
                <a:latin typeface="Arial" pitchFamily="34" charset="0"/>
              </a:rPr>
              <a:t>B</a:t>
            </a:r>
            <a:r>
              <a:rPr lang="zh-CN" altLang="en-US" sz="800" dirty="0" smtClean="0">
                <a:latin typeface="Arial" pitchFamily="34" charset="0"/>
              </a:rPr>
              <a:t>类网及</a:t>
            </a:r>
            <a:r>
              <a:rPr lang="en-US" altLang="zh-CN" sz="800" dirty="0" smtClean="0">
                <a:latin typeface="Arial" pitchFamily="34" charset="0"/>
              </a:rPr>
              <a:t>C</a:t>
            </a:r>
            <a:r>
              <a:rPr lang="zh-CN" altLang="en-US" sz="800" dirty="0" smtClean="0">
                <a:latin typeface="Arial" pitchFamily="34" charset="0"/>
              </a:rPr>
              <a:t>类网。例如一个非法的</a:t>
            </a:r>
            <a:r>
              <a:rPr lang="en-US" altLang="zh-CN" sz="800" dirty="0" smtClean="0">
                <a:latin typeface="Arial" pitchFamily="34" charset="0"/>
              </a:rPr>
              <a:t>C</a:t>
            </a:r>
            <a:r>
              <a:rPr lang="zh-CN" altLang="en-US" sz="800" dirty="0" smtClean="0">
                <a:latin typeface="Arial" pitchFamily="34" charset="0"/>
              </a:rPr>
              <a:t>类网络地址</a:t>
            </a:r>
            <a:r>
              <a:rPr lang="en-US" altLang="zh-CN" sz="800" dirty="0" smtClean="0">
                <a:latin typeface="Arial" pitchFamily="34" charset="0"/>
              </a:rPr>
              <a:t>192.213.0.0</a:t>
            </a:r>
            <a:r>
              <a:rPr lang="zh-CN" altLang="en-US" sz="800" dirty="0" smtClean="0">
                <a:latin typeface="Arial" pitchFamily="34" charset="0"/>
              </a:rPr>
              <a:t>（</a:t>
            </a:r>
            <a:r>
              <a:rPr lang="en-US" altLang="zh-CN" sz="800" dirty="0" smtClean="0">
                <a:latin typeface="Arial" pitchFamily="34" charset="0"/>
              </a:rPr>
              <a:t>255.255.0.0</a:t>
            </a:r>
            <a:r>
              <a:rPr lang="zh-CN" altLang="en-US" sz="800" dirty="0" smtClean="0">
                <a:latin typeface="Arial" pitchFamily="34" charset="0"/>
              </a:rPr>
              <a:t>）采用</a:t>
            </a:r>
            <a:r>
              <a:rPr lang="en-US" altLang="zh-CN" sz="800" dirty="0" smtClean="0">
                <a:latin typeface="Arial" pitchFamily="34" charset="0"/>
              </a:rPr>
              <a:t>CIDR</a:t>
            </a:r>
            <a:r>
              <a:rPr lang="zh-CN" altLang="en-US" sz="800" dirty="0" smtClean="0">
                <a:latin typeface="Arial" pitchFamily="34" charset="0"/>
              </a:rPr>
              <a:t>表示法</a:t>
            </a:r>
            <a:r>
              <a:rPr lang="en-US" altLang="zh-CN" sz="800" dirty="0" smtClean="0">
                <a:latin typeface="Arial" pitchFamily="34" charset="0"/>
              </a:rPr>
              <a:t>192.213.0.0/16</a:t>
            </a:r>
            <a:r>
              <a:rPr lang="zh-CN" altLang="en-US" sz="800" dirty="0" smtClean="0">
                <a:latin typeface="Arial" pitchFamily="34" charset="0"/>
              </a:rPr>
              <a:t>就成为一个合法的超级网络，其中</a:t>
            </a:r>
            <a:r>
              <a:rPr lang="en-US" altLang="zh-CN" sz="800" dirty="0" smtClean="0">
                <a:latin typeface="Arial" pitchFamily="34" charset="0"/>
              </a:rPr>
              <a:t>/16</a:t>
            </a:r>
            <a:r>
              <a:rPr lang="zh-CN" altLang="en-US" sz="800" dirty="0" smtClean="0">
                <a:latin typeface="Arial" pitchFamily="34" charset="0"/>
              </a:rPr>
              <a:t>表示子网掩码由从地址左端开始的</a:t>
            </a:r>
            <a:r>
              <a:rPr lang="en-US" altLang="zh-CN" sz="800" dirty="0" smtClean="0">
                <a:latin typeface="Arial" pitchFamily="34" charset="0"/>
              </a:rPr>
              <a:t>16</a:t>
            </a:r>
            <a:r>
              <a:rPr lang="zh-CN" altLang="en-US" sz="800" dirty="0" smtClean="0">
                <a:latin typeface="Arial" pitchFamily="34" charset="0"/>
              </a:rPr>
              <a:t>比特构成。</a:t>
            </a:r>
            <a:r>
              <a:rPr lang="en-US" altLang="zh-CN" sz="800" dirty="0" smtClean="0">
                <a:latin typeface="Arial" pitchFamily="34" charset="0"/>
              </a:rPr>
              <a:t>CIDR</a:t>
            </a:r>
            <a:r>
              <a:rPr lang="zh-CN" altLang="en-US" sz="800" dirty="0" smtClean="0">
                <a:latin typeface="Arial" pitchFamily="34" charset="0"/>
              </a:rPr>
              <a:t>的引入简化了路由聚合（</a:t>
            </a:r>
            <a:r>
              <a:rPr lang="en-US" altLang="zh-CN" sz="800" dirty="0" smtClean="0">
                <a:latin typeface="Arial" pitchFamily="34" charset="0"/>
              </a:rPr>
              <a:t>Routes Aggregation</a:t>
            </a:r>
            <a:r>
              <a:rPr lang="zh-CN" altLang="en-US" sz="800" dirty="0" smtClean="0">
                <a:latin typeface="Arial" pitchFamily="34" charset="0"/>
              </a:rPr>
              <a:t>），路由聚合实际上是合并几个不同路由的过程，这样从通告几条路由变为广告一条路由，减化了路由表。</a:t>
            </a:r>
          </a:p>
          <a:p>
            <a:pPr eaLnBrk="1" hangingPunct="1">
              <a:lnSpc>
                <a:spcPct val="80000"/>
              </a:lnSpc>
            </a:pPr>
            <a:r>
              <a:rPr lang="zh-CN" altLang="en-US" sz="800" dirty="0" smtClean="0">
                <a:latin typeface="Arial" pitchFamily="34" charset="0"/>
              </a:rPr>
              <a:t>由于政治的、经济的原因，每个自治系统希望对路由进行过滤、选择和控制， 因此，</a:t>
            </a:r>
            <a:r>
              <a:rPr lang="en-US" altLang="zh-CN" sz="800" dirty="0" smtClean="0">
                <a:latin typeface="Arial" pitchFamily="34" charset="0"/>
              </a:rPr>
              <a:t>BGP-4 </a:t>
            </a:r>
            <a:r>
              <a:rPr lang="zh-CN" altLang="en-US" sz="800" dirty="0" smtClean="0">
                <a:latin typeface="Arial" pitchFamily="34" charset="0"/>
              </a:rPr>
              <a:t>提供了丰富的路由策略，它使得</a:t>
            </a:r>
            <a:r>
              <a:rPr lang="en-US" altLang="zh-CN" sz="800" dirty="0" smtClean="0">
                <a:latin typeface="Arial" pitchFamily="34" charset="0"/>
              </a:rPr>
              <a:t>BGP</a:t>
            </a:r>
            <a:r>
              <a:rPr lang="zh-CN" altLang="en-US" sz="800" dirty="0" smtClean="0">
                <a:latin typeface="Arial" pitchFamily="34" charset="0"/>
              </a:rPr>
              <a:t>便于扩展以支持因特网新的发展。</a:t>
            </a:r>
          </a:p>
          <a:p>
            <a:pPr eaLnBrk="1" hangingPunct="1">
              <a:lnSpc>
                <a:spcPct val="80000"/>
              </a:lnSpc>
            </a:pPr>
            <a:r>
              <a:rPr lang="zh-CN" altLang="en-US" sz="800" dirty="0" smtClean="0">
                <a:latin typeface="Arial" pitchFamily="34" charset="0"/>
              </a:rPr>
              <a:t>与</a:t>
            </a:r>
            <a:r>
              <a:rPr lang="en-US" altLang="zh-CN" sz="800" dirty="0" smtClean="0">
                <a:latin typeface="Arial" pitchFamily="34" charset="0"/>
              </a:rPr>
              <a:t>OSPF</a:t>
            </a:r>
            <a:r>
              <a:rPr lang="zh-CN" altLang="en-US" sz="800" dirty="0" smtClean="0">
                <a:latin typeface="Arial" pitchFamily="34" charset="0"/>
              </a:rPr>
              <a:t>，</a:t>
            </a:r>
            <a:r>
              <a:rPr lang="en-US" altLang="zh-CN" sz="800" dirty="0" smtClean="0">
                <a:latin typeface="Arial" pitchFamily="34" charset="0"/>
              </a:rPr>
              <a:t>RIP</a:t>
            </a:r>
            <a:r>
              <a:rPr lang="zh-CN" altLang="en-US" sz="800" dirty="0" smtClean="0">
                <a:latin typeface="Arial" pitchFamily="34" charset="0"/>
              </a:rPr>
              <a:t>等</a:t>
            </a:r>
            <a:r>
              <a:rPr lang="en-US" altLang="zh-CN" sz="800" dirty="0" smtClean="0">
                <a:latin typeface="Arial" pitchFamily="34" charset="0"/>
              </a:rPr>
              <a:t>IGP</a:t>
            </a:r>
            <a:r>
              <a:rPr lang="zh-CN" altLang="en-US" sz="800" dirty="0" smtClean="0">
                <a:latin typeface="Arial" pitchFamily="34" charset="0"/>
              </a:rPr>
              <a:t>协议相比，</a:t>
            </a:r>
            <a:r>
              <a:rPr lang="en-US" altLang="zh-CN" sz="800" dirty="0" smtClean="0">
                <a:latin typeface="Arial" pitchFamily="34" charset="0"/>
              </a:rPr>
              <a:t>BGP</a:t>
            </a:r>
            <a:r>
              <a:rPr lang="zh-CN" altLang="en-US" sz="800" dirty="0" smtClean="0">
                <a:latin typeface="Arial" pitchFamily="34" charset="0"/>
              </a:rPr>
              <a:t>的拓扑图要更抽象和粗略一些。因为</a:t>
            </a:r>
            <a:r>
              <a:rPr lang="en-US" altLang="zh-CN" sz="800" dirty="0" smtClean="0">
                <a:latin typeface="Arial" pitchFamily="34" charset="0"/>
              </a:rPr>
              <a:t>IGP</a:t>
            </a:r>
            <a:r>
              <a:rPr lang="zh-CN" altLang="en-US" sz="800" dirty="0" smtClean="0">
                <a:latin typeface="Arial" pitchFamily="34" charset="0"/>
              </a:rPr>
              <a:t>协议构造的是</a:t>
            </a:r>
            <a:r>
              <a:rPr lang="en-US" altLang="zh-CN" sz="800" dirty="0" smtClean="0">
                <a:latin typeface="Arial" pitchFamily="34" charset="0"/>
              </a:rPr>
              <a:t>AS</a:t>
            </a:r>
            <a:r>
              <a:rPr lang="zh-CN" altLang="en-US" sz="800" dirty="0" smtClean="0">
                <a:latin typeface="Arial" pitchFamily="34" charset="0"/>
              </a:rPr>
              <a:t>内部的路由器的拓扑结构图。</a:t>
            </a:r>
            <a:r>
              <a:rPr lang="en-US" altLang="zh-CN" sz="800" dirty="0" smtClean="0">
                <a:latin typeface="Arial" pitchFamily="34" charset="0"/>
              </a:rPr>
              <a:t>IGP</a:t>
            </a:r>
            <a:r>
              <a:rPr lang="zh-CN" altLang="en-US" sz="800" dirty="0" smtClean="0">
                <a:latin typeface="Arial" pitchFamily="34" charset="0"/>
              </a:rPr>
              <a:t>把路由器抽象成若干端点，把路由器之间的链路抽象成边，根据链路的状态等参数和一定的度量标准，每条边配以一定的权值，生成拓扑图。根据此拓扑图选择代价（两点间经过的边的权值和）最小的路由。这里有一个假设，即路由器（端点）转发数据包是没有代价的。而在</a:t>
            </a:r>
            <a:r>
              <a:rPr lang="en-US" altLang="zh-CN" sz="800" dirty="0" smtClean="0">
                <a:latin typeface="Arial" pitchFamily="34" charset="0"/>
              </a:rPr>
              <a:t>BGP</a:t>
            </a:r>
            <a:r>
              <a:rPr lang="zh-CN" altLang="en-US" sz="800" dirty="0" smtClean="0">
                <a:latin typeface="Arial" pitchFamily="34" charset="0"/>
              </a:rPr>
              <a:t>中，拓扑图的端点是一个</a:t>
            </a:r>
            <a:r>
              <a:rPr lang="en-US" altLang="zh-CN" sz="800" dirty="0" smtClean="0">
                <a:latin typeface="Arial" pitchFamily="34" charset="0"/>
              </a:rPr>
              <a:t>AS</a:t>
            </a:r>
            <a:r>
              <a:rPr lang="zh-CN" altLang="en-US" sz="800" dirty="0" smtClean="0">
                <a:latin typeface="Arial" pitchFamily="34" charset="0"/>
              </a:rPr>
              <a:t>区域，边是</a:t>
            </a:r>
            <a:r>
              <a:rPr lang="en-US" altLang="zh-CN" sz="800" dirty="0" smtClean="0">
                <a:latin typeface="Arial" pitchFamily="34" charset="0"/>
              </a:rPr>
              <a:t>AS</a:t>
            </a:r>
            <a:r>
              <a:rPr lang="zh-CN" altLang="en-US" sz="800" dirty="0" smtClean="0">
                <a:latin typeface="Arial" pitchFamily="34" charset="0"/>
              </a:rPr>
              <a:t>之间的链路。此时，数据包经过一个端点（</a:t>
            </a:r>
            <a:r>
              <a:rPr lang="en-US" altLang="zh-CN" sz="800" dirty="0" smtClean="0">
                <a:latin typeface="Arial" pitchFamily="34" charset="0"/>
              </a:rPr>
              <a:t>AS</a:t>
            </a:r>
            <a:r>
              <a:rPr lang="zh-CN" altLang="en-US" sz="800" dirty="0" smtClean="0">
                <a:latin typeface="Arial" pitchFamily="34" charset="0"/>
              </a:rPr>
              <a:t>自治区域）时的代价就不能假设为</a:t>
            </a:r>
            <a:r>
              <a:rPr lang="en-US" altLang="zh-CN" sz="800" dirty="0" smtClean="0">
                <a:latin typeface="Arial" pitchFamily="34" charset="0"/>
              </a:rPr>
              <a:t>0</a:t>
            </a:r>
            <a:r>
              <a:rPr lang="zh-CN" altLang="en-US" sz="800" dirty="0" smtClean="0">
                <a:latin typeface="Arial" pitchFamily="34" charset="0"/>
              </a:rPr>
              <a:t>了，此代价要由</a:t>
            </a:r>
            <a:r>
              <a:rPr lang="en-US" altLang="zh-CN" sz="800" dirty="0" smtClean="0">
                <a:latin typeface="Arial" pitchFamily="34" charset="0"/>
              </a:rPr>
              <a:t>IGP</a:t>
            </a:r>
            <a:r>
              <a:rPr lang="zh-CN" altLang="en-US" sz="800" dirty="0" smtClean="0">
                <a:latin typeface="Arial" pitchFamily="34" charset="0"/>
              </a:rPr>
              <a:t>来负责计算。这体现了</a:t>
            </a:r>
            <a:r>
              <a:rPr lang="en-US" altLang="zh-CN" sz="800" dirty="0" smtClean="0">
                <a:latin typeface="Arial" pitchFamily="34" charset="0"/>
              </a:rPr>
              <a:t>EGP</a:t>
            </a:r>
            <a:r>
              <a:rPr lang="zh-CN" altLang="en-US" sz="800" dirty="0" smtClean="0">
                <a:latin typeface="Arial" pitchFamily="34" charset="0"/>
              </a:rPr>
              <a:t>和</a:t>
            </a:r>
            <a:r>
              <a:rPr lang="en-US" altLang="zh-CN" sz="800" dirty="0" smtClean="0">
                <a:latin typeface="Arial" pitchFamily="34" charset="0"/>
              </a:rPr>
              <a:t>IGP</a:t>
            </a:r>
            <a:r>
              <a:rPr lang="zh-CN" altLang="en-US" sz="800" dirty="0" smtClean="0">
                <a:latin typeface="Arial" pitchFamily="34" charset="0"/>
              </a:rPr>
              <a:t>是分层的关系。即</a:t>
            </a:r>
            <a:r>
              <a:rPr lang="en-US" altLang="zh-CN" sz="800" dirty="0" smtClean="0">
                <a:latin typeface="Arial" pitchFamily="34" charset="0"/>
              </a:rPr>
              <a:t>IGP</a:t>
            </a:r>
            <a:r>
              <a:rPr lang="zh-CN" altLang="en-US" sz="800" dirty="0" smtClean="0">
                <a:latin typeface="Arial" pitchFamily="34" charset="0"/>
              </a:rPr>
              <a:t>负责在</a:t>
            </a:r>
            <a:r>
              <a:rPr lang="en-US" altLang="zh-CN" sz="800" dirty="0" smtClean="0">
                <a:latin typeface="Arial" pitchFamily="34" charset="0"/>
              </a:rPr>
              <a:t>AS</a:t>
            </a:r>
            <a:r>
              <a:rPr lang="zh-CN" altLang="en-US" sz="800" dirty="0" smtClean="0">
                <a:latin typeface="Arial" pitchFamily="34" charset="0"/>
              </a:rPr>
              <a:t>内部选择花费最小的路由，</a:t>
            </a:r>
            <a:r>
              <a:rPr lang="en-US" altLang="zh-CN" sz="800" dirty="0" smtClean="0">
                <a:latin typeface="Arial" pitchFamily="34" charset="0"/>
              </a:rPr>
              <a:t>EGP</a:t>
            </a:r>
            <a:r>
              <a:rPr lang="zh-CN" altLang="en-US" sz="800" dirty="0" smtClean="0">
                <a:latin typeface="Arial" pitchFamily="34" charset="0"/>
              </a:rPr>
              <a:t>负责选择</a:t>
            </a:r>
            <a:r>
              <a:rPr lang="en-US" altLang="zh-CN" sz="800" dirty="0" smtClean="0">
                <a:latin typeface="Arial" pitchFamily="34" charset="0"/>
              </a:rPr>
              <a:t>AS</a:t>
            </a:r>
            <a:r>
              <a:rPr lang="zh-CN" altLang="en-US" sz="800" dirty="0" smtClean="0">
                <a:latin typeface="Arial" pitchFamily="34" charset="0"/>
              </a:rPr>
              <a:t>间花费最小的路由。</a:t>
            </a:r>
          </a:p>
          <a:p>
            <a:pPr eaLnBrk="1" hangingPunct="1">
              <a:lnSpc>
                <a:spcPct val="80000"/>
              </a:lnSpc>
            </a:pPr>
            <a:r>
              <a:rPr lang="en-US" altLang="zh-CN" sz="800" dirty="0" smtClean="0">
                <a:latin typeface="Arial" pitchFamily="34" charset="0"/>
              </a:rPr>
              <a:t>BGP</a:t>
            </a:r>
            <a:r>
              <a:rPr lang="zh-CN" altLang="en-US" sz="800" dirty="0" smtClean="0">
                <a:latin typeface="Arial" pitchFamily="34" charset="0"/>
              </a:rPr>
              <a:t>作为</a:t>
            </a:r>
            <a:r>
              <a:rPr lang="en-US" altLang="zh-CN" sz="800" dirty="0" smtClean="0">
                <a:latin typeface="Arial" pitchFamily="34" charset="0"/>
              </a:rPr>
              <a:t>EGP</a:t>
            </a:r>
            <a:r>
              <a:rPr lang="zh-CN" altLang="en-US" sz="800" dirty="0" smtClean="0">
                <a:latin typeface="Arial" pitchFamily="34" charset="0"/>
              </a:rPr>
              <a:t>的一种，选择路由时考虑的是</a:t>
            </a:r>
            <a:r>
              <a:rPr lang="en-US" altLang="zh-CN" sz="800" dirty="0" smtClean="0">
                <a:latin typeface="Arial" pitchFamily="34" charset="0"/>
              </a:rPr>
              <a:t>AS</a:t>
            </a:r>
            <a:r>
              <a:rPr lang="zh-CN" altLang="en-US" sz="800" dirty="0" smtClean="0">
                <a:latin typeface="Arial" pitchFamily="34" charset="0"/>
              </a:rPr>
              <a:t>间的链路花费、</a:t>
            </a:r>
            <a:r>
              <a:rPr lang="en-US" altLang="zh-CN" sz="800" dirty="0" smtClean="0">
                <a:latin typeface="Arial" pitchFamily="34" charset="0"/>
              </a:rPr>
              <a:t>AS</a:t>
            </a:r>
            <a:r>
              <a:rPr lang="zh-CN" altLang="en-US" sz="800" dirty="0" smtClean="0">
                <a:latin typeface="Arial" pitchFamily="34" charset="0"/>
              </a:rPr>
              <a:t>区域内的花费（由</a:t>
            </a:r>
            <a:r>
              <a:rPr lang="en-US" altLang="zh-CN" sz="800" dirty="0" smtClean="0">
                <a:latin typeface="Arial" pitchFamily="34" charset="0"/>
              </a:rPr>
              <a:t>BGP</a:t>
            </a:r>
            <a:r>
              <a:rPr lang="zh-CN" altLang="en-US" sz="800" dirty="0" smtClean="0">
                <a:latin typeface="Arial" pitchFamily="34" charset="0"/>
              </a:rPr>
              <a:t>路由器配置）等因素。</a:t>
            </a:r>
          </a:p>
          <a:p>
            <a:pPr eaLnBrk="1" hangingPunct="1">
              <a:lnSpc>
                <a:spcPct val="80000"/>
              </a:lnSpc>
            </a:pPr>
            <a:r>
              <a:rPr lang="zh-CN" altLang="en-US" sz="800" dirty="0" smtClean="0">
                <a:latin typeface="Arial" pitchFamily="34" charset="0"/>
              </a:rPr>
              <a:t>为了减小路由表的体积和发送路由的通信量，</a:t>
            </a:r>
            <a:r>
              <a:rPr lang="en-US" altLang="zh-CN" sz="800" dirty="0" smtClean="0">
                <a:latin typeface="Arial" pitchFamily="34" charset="0"/>
              </a:rPr>
              <a:t>BGP</a:t>
            </a:r>
            <a:r>
              <a:rPr lang="zh-CN" altLang="en-US" sz="800" dirty="0" smtClean="0">
                <a:latin typeface="Arial" pitchFamily="34" charset="0"/>
              </a:rPr>
              <a:t>还支持</a:t>
            </a:r>
            <a:r>
              <a:rPr lang="en-US" altLang="zh-CN" sz="800" dirty="0" smtClean="0">
                <a:latin typeface="Arial" pitchFamily="34" charset="0"/>
              </a:rPr>
              <a:t>CIDR</a:t>
            </a:r>
            <a:r>
              <a:rPr lang="zh-CN" altLang="en-US" sz="800" dirty="0" smtClean="0">
                <a:latin typeface="Arial" pitchFamily="34" charset="0"/>
              </a:rPr>
              <a:t>（</a:t>
            </a:r>
            <a:r>
              <a:rPr lang="en-US" altLang="zh-CN" sz="800" dirty="0" smtClean="0">
                <a:latin typeface="Arial" pitchFamily="34" charset="0"/>
              </a:rPr>
              <a:t>Classless </a:t>
            </a:r>
            <a:r>
              <a:rPr lang="en-US" altLang="zh-CN" sz="800" dirty="0" err="1" smtClean="0">
                <a:latin typeface="Arial" pitchFamily="34" charset="0"/>
              </a:rPr>
              <a:t>InterDomain</a:t>
            </a:r>
            <a:r>
              <a:rPr lang="en-US" altLang="zh-CN" sz="800" dirty="0" smtClean="0">
                <a:latin typeface="Arial" pitchFamily="34" charset="0"/>
              </a:rPr>
              <a:t> Routing</a:t>
            </a:r>
            <a:r>
              <a:rPr lang="zh-CN" altLang="en-US" sz="800" dirty="0" smtClean="0">
                <a:latin typeface="Arial" pitchFamily="34" charset="0"/>
              </a:rPr>
              <a:t>）。它使用带有较短的掩码（相对于自然掩码）的路由来在一条路由中表达更多的路由信息。如从</a:t>
            </a:r>
            <a:r>
              <a:rPr lang="en-US" altLang="zh-CN" sz="800" dirty="0" smtClean="0">
                <a:latin typeface="Arial" pitchFamily="34" charset="0"/>
              </a:rPr>
              <a:t>202.112.1.0/24</a:t>
            </a:r>
            <a:r>
              <a:rPr lang="zh-CN" altLang="en-US" sz="800" dirty="0" smtClean="0">
                <a:latin typeface="Arial" pitchFamily="34" charset="0"/>
              </a:rPr>
              <a:t>－</a:t>
            </a:r>
            <a:r>
              <a:rPr lang="en-US" altLang="zh-CN" sz="800" dirty="0" smtClean="0">
                <a:latin typeface="Arial" pitchFamily="34" charset="0"/>
              </a:rPr>
              <a:t>202.112.254.0/24</a:t>
            </a:r>
            <a:r>
              <a:rPr lang="zh-CN" altLang="en-US" sz="800" dirty="0" smtClean="0">
                <a:latin typeface="Arial" pitchFamily="34" charset="0"/>
              </a:rPr>
              <a:t>可以使用</a:t>
            </a:r>
            <a:r>
              <a:rPr lang="en-US" altLang="zh-CN" sz="800" dirty="0" smtClean="0">
                <a:latin typeface="Arial" pitchFamily="34" charset="0"/>
              </a:rPr>
              <a:t>202.112.0.0/16</a:t>
            </a:r>
            <a:r>
              <a:rPr lang="zh-CN" altLang="en-US" sz="800" dirty="0" smtClean="0">
                <a:latin typeface="Arial" pitchFamily="34" charset="0"/>
              </a:rPr>
              <a:t>表示，从而减小了路由表的体积和发送路由信息时的网络流量。</a:t>
            </a:r>
          </a:p>
          <a:p>
            <a:pPr eaLnBrk="1" hangingPunct="1">
              <a:lnSpc>
                <a:spcPct val="80000"/>
              </a:lnSpc>
            </a:pPr>
            <a:r>
              <a:rPr lang="zh-CN" altLang="en-US" sz="800" dirty="0" smtClean="0">
                <a:latin typeface="Arial" pitchFamily="34" charset="0"/>
              </a:rPr>
              <a:t>使用</a:t>
            </a:r>
            <a:r>
              <a:rPr lang="en-US" altLang="zh-CN" sz="800" dirty="0" smtClean="0">
                <a:latin typeface="Arial" pitchFamily="34" charset="0"/>
              </a:rPr>
              <a:t>TCP</a:t>
            </a:r>
            <a:r>
              <a:rPr lang="zh-CN" altLang="en-US" sz="800" dirty="0" smtClean="0">
                <a:latin typeface="Arial" pitchFamily="34" charset="0"/>
              </a:rPr>
              <a:t>作为其传输层协议，提高了协议的可靠性。</a:t>
            </a:r>
          </a:p>
          <a:p>
            <a:pPr eaLnBrk="1" hangingPunct="1">
              <a:lnSpc>
                <a:spcPct val="80000"/>
              </a:lnSpc>
            </a:pPr>
            <a:r>
              <a:rPr lang="zh-CN" altLang="en-US" sz="800" dirty="0" smtClean="0">
                <a:latin typeface="Arial" pitchFamily="34" charset="0"/>
              </a:rPr>
              <a:t>路由更新时，</a:t>
            </a:r>
            <a:r>
              <a:rPr lang="en-US" altLang="zh-CN" sz="800" dirty="0" smtClean="0">
                <a:latin typeface="Arial" pitchFamily="34" charset="0"/>
              </a:rPr>
              <a:t>BGP</a:t>
            </a:r>
            <a:r>
              <a:rPr lang="zh-CN" altLang="en-US" sz="800" dirty="0" smtClean="0">
                <a:latin typeface="Arial" pitchFamily="34" charset="0"/>
              </a:rPr>
              <a:t>只发送增量路由，大大减少了</a:t>
            </a:r>
            <a:r>
              <a:rPr lang="en-US" altLang="zh-CN" sz="800" dirty="0" smtClean="0">
                <a:latin typeface="Arial" pitchFamily="34" charset="0"/>
              </a:rPr>
              <a:t>BGP</a:t>
            </a:r>
            <a:r>
              <a:rPr lang="zh-CN" altLang="en-US" sz="800" dirty="0" smtClean="0">
                <a:latin typeface="Arial" pitchFamily="34" charset="0"/>
              </a:rPr>
              <a:t>传播路由所占用的带宽，适用于在</a:t>
            </a:r>
            <a:r>
              <a:rPr lang="en-US" altLang="zh-CN" sz="800" dirty="0" smtClean="0">
                <a:latin typeface="Arial" pitchFamily="34" charset="0"/>
              </a:rPr>
              <a:t>Internet</a:t>
            </a:r>
            <a:r>
              <a:rPr lang="zh-CN" altLang="en-US" sz="800" dirty="0" smtClean="0">
                <a:latin typeface="Arial" pitchFamily="34" charset="0"/>
              </a:rPr>
              <a:t>上传播大量的路由信息。</a:t>
            </a:r>
          </a:p>
          <a:p>
            <a:pPr eaLnBrk="1" hangingPunct="1">
              <a:lnSpc>
                <a:spcPct val="80000"/>
              </a:lnSpc>
            </a:pPr>
            <a:r>
              <a:rPr lang="zh-CN" altLang="en-US" sz="800" dirty="0" smtClean="0">
                <a:latin typeface="Arial" pitchFamily="34" charset="0"/>
              </a:rPr>
              <a:t>内部网关协议</a:t>
            </a:r>
            <a:r>
              <a:rPr lang="en-US" altLang="zh-CN" sz="800" dirty="0" smtClean="0">
                <a:latin typeface="Arial" pitchFamily="34" charset="0"/>
              </a:rPr>
              <a:t>IGP</a:t>
            </a:r>
            <a:r>
              <a:rPr lang="zh-CN" altLang="en-US" sz="800" dirty="0" smtClean="0">
                <a:latin typeface="Arial" pitchFamily="34" charset="0"/>
              </a:rPr>
              <a:t>需引入</a:t>
            </a:r>
            <a:r>
              <a:rPr lang="en-US" altLang="zh-CN" sz="800" dirty="0" smtClean="0">
                <a:latin typeface="Arial" pitchFamily="34" charset="0"/>
              </a:rPr>
              <a:t>AS</a:t>
            </a:r>
            <a:r>
              <a:rPr lang="zh-CN" altLang="en-US" sz="800" dirty="0" smtClean="0">
                <a:latin typeface="Arial" pitchFamily="34" charset="0"/>
              </a:rPr>
              <a:t>自治区域内部网络拓扑图其它各点的路由，同时向其它端点发送本端点（路由器）所知的路由，如直接路由、静态路由等。作为外部网关协议，</a:t>
            </a:r>
            <a:r>
              <a:rPr lang="en-US" altLang="zh-CN" sz="800" dirty="0" smtClean="0">
                <a:latin typeface="Arial" pitchFamily="34" charset="0"/>
              </a:rPr>
              <a:t>BGP</a:t>
            </a:r>
            <a:r>
              <a:rPr lang="zh-CN" altLang="en-US" sz="800" dirty="0" smtClean="0">
                <a:latin typeface="Arial" pitchFamily="34" charset="0"/>
              </a:rPr>
              <a:t>发送和引入路由的单位是整个</a:t>
            </a:r>
            <a:r>
              <a:rPr lang="en-US" altLang="zh-CN" sz="800" dirty="0" smtClean="0">
                <a:latin typeface="Arial" pitchFamily="34" charset="0"/>
              </a:rPr>
              <a:t>AS</a:t>
            </a:r>
            <a:r>
              <a:rPr lang="zh-CN" altLang="en-US" sz="800" dirty="0" smtClean="0">
                <a:latin typeface="Arial" pitchFamily="34" charset="0"/>
              </a:rPr>
              <a:t>自治区域，即</a:t>
            </a:r>
            <a:r>
              <a:rPr lang="en-US" altLang="zh-CN" sz="800" dirty="0" smtClean="0">
                <a:latin typeface="Arial" pitchFamily="34" charset="0"/>
              </a:rPr>
              <a:t>BGP</a:t>
            </a:r>
            <a:r>
              <a:rPr lang="zh-CN" altLang="en-US" sz="800" dirty="0" smtClean="0">
                <a:latin typeface="Arial" pitchFamily="34" charset="0"/>
              </a:rPr>
              <a:t>要发送本地路由器所在的</a:t>
            </a:r>
            <a:r>
              <a:rPr lang="en-US" altLang="zh-CN" sz="800" dirty="0" smtClean="0">
                <a:latin typeface="Arial" pitchFamily="34" charset="0"/>
              </a:rPr>
              <a:t>AS</a:t>
            </a:r>
            <a:r>
              <a:rPr lang="zh-CN" altLang="en-US" sz="800" dirty="0" smtClean="0">
                <a:latin typeface="Arial" pitchFamily="34" charset="0"/>
              </a:rPr>
              <a:t>内部的所有路由，引入其它</a:t>
            </a:r>
            <a:r>
              <a:rPr lang="en-US" altLang="zh-CN" sz="800" dirty="0" smtClean="0">
                <a:latin typeface="Arial" pitchFamily="34" charset="0"/>
              </a:rPr>
              <a:t>AS</a:t>
            </a:r>
            <a:r>
              <a:rPr lang="zh-CN" altLang="en-US" sz="800" dirty="0" smtClean="0">
                <a:latin typeface="Arial" pitchFamily="34" charset="0"/>
              </a:rPr>
              <a:t>自治区域的所有路由（假设不使用路由策略控制发送和引入）。其路由数量显然要远远大于</a:t>
            </a:r>
            <a:r>
              <a:rPr lang="en-US" altLang="zh-CN" sz="800" dirty="0" smtClean="0">
                <a:latin typeface="Arial" pitchFamily="34" charset="0"/>
              </a:rPr>
              <a:t>IGP</a:t>
            </a:r>
            <a:r>
              <a:rPr lang="zh-CN" altLang="en-US" sz="800" dirty="0" smtClean="0">
                <a:latin typeface="Arial" pitchFamily="34" charset="0"/>
              </a:rPr>
              <a:t>发送和引入的路由数量。因此，类似于</a:t>
            </a:r>
            <a:r>
              <a:rPr lang="en-US" altLang="zh-CN" sz="800" dirty="0" smtClean="0">
                <a:latin typeface="Arial" pitchFamily="34" charset="0"/>
              </a:rPr>
              <a:t>IGP</a:t>
            </a:r>
            <a:r>
              <a:rPr lang="zh-CN" altLang="en-US" sz="800" dirty="0" smtClean="0">
                <a:latin typeface="Arial" pitchFamily="34" charset="0"/>
              </a:rPr>
              <a:t>那样定时对外广播路由信息是不可取的。</a:t>
            </a:r>
            <a:r>
              <a:rPr lang="en-US" altLang="zh-CN" sz="800" dirty="0" smtClean="0">
                <a:latin typeface="Arial" pitchFamily="34" charset="0"/>
              </a:rPr>
              <a:t>BGP</a:t>
            </a:r>
            <a:r>
              <a:rPr lang="zh-CN" altLang="en-US" sz="800" dirty="0" smtClean="0">
                <a:latin typeface="Arial" pitchFamily="34" charset="0"/>
              </a:rPr>
              <a:t>采用发送路由增量（</a:t>
            </a:r>
            <a:r>
              <a:rPr lang="en-US" altLang="zh-CN" sz="800" dirty="0" smtClean="0">
                <a:latin typeface="Arial" pitchFamily="34" charset="0"/>
              </a:rPr>
              <a:t>Incremental</a:t>
            </a:r>
            <a:r>
              <a:rPr lang="zh-CN" altLang="en-US" sz="800" dirty="0" smtClean="0">
                <a:latin typeface="Arial" pitchFamily="34" charset="0"/>
              </a:rPr>
              <a:t>）的方法，完成全部路由信息的通告和维护：初始化时发送所有的路由给</a:t>
            </a:r>
            <a:r>
              <a:rPr lang="en-US" altLang="zh-CN" sz="800" dirty="0" smtClean="0">
                <a:latin typeface="Arial" pitchFamily="34" charset="0"/>
              </a:rPr>
              <a:t>BGP</a:t>
            </a:r>
            <a:r>
              <a:rPr lang="zh-CN" altLang="en-US" sz="800" dirty="0" smtClean="0">
                <a:latin typeface="Arial" pitchFamily="34" charset="0"/>
              </a:rPr>
              <a:t>对等体（</a:t>
            </a:r>
            <a:r>
              <a:rPr lang="en-US" altLang="zh-CN" sz="800" dirty="0" smtClean="0">
                <a:latin typeface="Arial" pitchFamily="34" charset="0"/>
              </a:rPr>
              <a:t>BGP Peer</a:t>
            </a:r>
            <a:r>
              <a:rPr lang="zh-CN" altLang="en-US" sz="800" dirty="0" smtClean="0">
                <a:latin typeface="Arial" pitchFamily="34" charset="0"/>
              </a:rPr>
              <a:t>），同时在本地保存了已经发送给</a:t>
            </a:r>
            <a:r>
              <a:rPr lang="en-US" altLang="zh-CN" sz="800" dirty="0" smtClean="0">
                <a:latin typeface="Arial" pitchFamily="34" charset="0"/>
              </a:rPr>
              <a:t>BGP</a:t>
            </a:r>
            <a:r>
              <a:rPr lang="zh-CN" altLang="en-US" sz="800" dirty="0" smtClean="0">
                <a:latin typeface="Arial" pitchFamily="34" charset="0"/>
              </a:rPr>
              <a:t>对等体的路由信息。当本地的</a:t>
            </a:r>
            <a:r>
              <a:rPr lang="en-US" altLang="zh-CN" sz="800" dirty="0" smtClean="0">
                <a:latin typeface="Arial" pitchFamily="34" charset="0"/>
              </a:rPr>
              <a:t>BGP</a:t>
            </a:r>
            <a:r>
              <a:rPr lang="zh-CN" altLang="en-US" sz="800" dirty="0" smtClean="0">
                <a:latin typeface="Arial" pitchFamily="34" charset="0"/>
              </a:rPr>
              <a:t>收到了一条新路由时（如通过</a:t>
            </a:r>
            <a:r>
              <a:rPr lang="en-US" altLang="zh-CN" sz="800" dirty="0" smtClean="0">
                <a:latin typeface="Arial" pitchFamily="34" charset="0"/>
              </a:rPr>
              <a:t>IGP</a:t>
            </a:r>
            <a:r>
              <a:rPr lang="zh-CN" altLang="en-US" sz="800" dirty="0" smtClean="0">
                <a:latin typeface="Arial" pitchFamily="34" charset="0"/>
              </a:rPr>
              <a:t>注入了新路由或加入了新的静态路由），与保存的已发送信息进行比较，如未发送过，则发送，如已发送过则与已经发送的路由进行比较，如新路由花费更小，则发送此新路由，同时更新已发送信息，反之则不发送。当本地</a:t>
            </a:r>
            <a:r>
              <a:rPr lang="en-US" altLang="zh-CN" sz="800" dirty="0" smtClean="0">
                <a:latin typeface="Arial" pitchFamily="34" charset="0"/>
              </a:rPr>
              <a:t>BGP</a:t>
            </a:r>
            <a:r>
              <a:rPr lang="zh-CN" altLang="en-US" sz="800" dirty="0" smtClean="0">
                <a:latin typeface="Arial" pitchFamily="34" charset="0"/>
              </a:rPr>
              <a:t>发现一条路由失效时（如对应端口失效），如此路由已发送过，则向</a:t>
            </a:r>
            <a:r>
              <a:rPr lang="en-US" altLang="zh-CN" sz="800" dirty="0" smtClean="0">
                <a:latin typeface="Arial" pitchFamily="34" charset="0"/>
              </a:rPr>
              <a:t>BGP</a:t>
            </a:r>
            <a:r>
              <a:rPr lang="zh-CN" altLang="en-US" sz="800" dirty="0" smtClean="0">
                <a:latin typeface="Arial" pitchFamily="34" charset="0"/>
              </a:rPr>
              <a:t>对等体发送一个撤消路由消息。</a:t>
            </a:r>
          </a:p>
          <a:p>
            <a:pPr eaLnBrk="1" hangingPunct="1">
              <a:lnSpc>
                <a:spcPct val="80000"/>
              </a:lnSpc>
            </a:pPr>
            <a:r>
              <a:rPr lang="zh-CN" altLang="en-US" sz="800" dirty="0" smtClean="0">
                <a:latin typeface="Arial" pitchFamily="34" charset="0"/>
              </a:rPr>
              <a:t>总之，</a:t>
            </a:r>
            <a:r>
              <a:rPr lang="en-US" altLang="zh-CN" sz="800" dirty="0" smtClean="0">
                <a:latin typeface="Arial" pitchFamily="34" charset="0"/>
              </a:rPr>
              <a:t>BGP</a:t>
            </a:r>
            <a:r>
              <a:rPr lang="zh-CN" altLang="en-US" sz="800" dirty="0" smtClean="0">
                <a:latin typeface="Arial" pitchFamily="34" charset="0"/>
              </a:rPr>
              <a:t>不是每次都广播所有的路由信息，而是在初始化全部路由信息后只发送路由的变化量（增量）。这样保证了</a:t>
            </a:r>
            <a:r>
              <a:rPr lang="en-US" altLang="zh-CN" sz="800" dirty="0" smtClean="0">
                <a:latin typeface="Arial" pitchFamily="34" charset="0"/>
              </a:rPr>
              <a:t>BGP</a:t>
            </a:r>
            <a:r>
              <a:rPr lang="zh-CN" altLang="en-US" sz="800" dirty="0" smtClean="0">
                <a:latin typeface="Arial" pitchFamily="34" charset="0"/>
              </a:rPr>
              <a:t>和对端的最小通信量，但同时也增加了</a:t>
            </a:r>
            <a:r>
              <a:rPr lang="en-US" altLang="zh-CN" sz="800" dirty="0" smtClean="0">
                <a:latin typeface="Arial" pitchFamily="34" charset="0"/>
              </a:rPr>
              <a:t>BGP</a:t>
            </a:r>
            <a:r>
              <a:rPr lang="zh-CN" altLang="en-US" sz="800" dirty="0" smtClean="0">
                <a:latin typeface="Arial" pitchFamily="34" charset="0"/>
              </a:rPr>
              <a:t>的复杂程度。因为对于</a:t>
            </a:r>
            <a:r>
              <a:rPr lang="en-US" altLang="zh-CN" sz="800" dirty="0" smtClean="0">
                <a:latin typeface="Arial" pitchFamily="34" charset="0"/>
              </a:rPr>
              <a:t>IGP</a:t>
            </a:r>
            <a:r>
              <a:rPr lang="zh-CN" altLang="en-US" sz="800" dirty="0" smtClean="0">
                <a:latin typeface="Arial" pitchFamily="34" charset="0"/>
              </a:rPr>
              <a:t>，本地路由协议只需发送发送时刻所知的全部路由，而不保存任何已发送信息，路由选择的工作由对端来完成；而</a:t>
            </a:r>
            <a:r>
              <a:rPr lang="en-US" altLang="zh-CN" sz="800" dirty="0" smtClean="0">
                <a:latin typeface="Arial" pitchFamily="34" charset="0"/>
              </a:rPr>
              <a:t>BGP</a:t>
            </a:r>
            <a:r>
              <a:rPr lang="zh-CN" altLang="en-US" sz="800" dirty="0" smtClean="0">
                <a:latin typeface="Arial" pitchFamily="34" charset="0"/>
              </a:rPr>
              <a:t>必须为每个</a:t>
            </a:r>
            <a:r>
              <a:rPr lang="en-US" altLang="zh-CN" sz="800" dirty="0" smtClean="0">
                <a:latin typeface="Arial" pitchFamily="34" charset="0"/>
              </a:rPr>
              <a:t>BGP</a:t>
            </a:r>
            <a:r>
              <a:rPr lang="zh-CN" altLang="en-US" sz="800" dirty="0" smtClean="0">
                <a:latin typeface="Arial" pitchFamily="34" charset="0"/>
              </a:rPr>
              <a:t>对端保存已经发送的路由信息，以便发送一条新路由前确认其是否真的应该发送。</a:t>
            </a:r>
          </a:p>
        </p:txBody>
      </p:sp>
    </p:spTree>
    <p:extLst>
      <p:ext uri="{BB962C8B-B14F-4D97-AF65-F5344CB8AC3E}">
        <p14:creationId xmlns:p14="http://schemas.microsoft.com/office/powerpoint/2010/main" val="4032070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100">
                <a:solidFill>
                  <a:schemeClr val="tx1"/>
                </a:solidFill>
                <a:latin typeface="Arial" pitchFamily="34" charset="0"/>
                <a:ea typeface="MS PGothic" pitchFamily="34" charset="-128"/>
              </a:defRPr>
            </a:lvl9pPr>
          </a:lstStyle>
          <a:p>
            <a:fld id="{FF8F2D7F-85A7-4270-9F07-A625184BA069}" type="slidenum">
              <a:rPr lang="zh-CN" altLang="en-US" sz="1200">
                <a:solidFill>
                  <a:prstClr val="black"/>
                </a:solidFill>
              </a:rPr>
              <a:pPr/>
              <a:t>78</a:t>
            </a:fld>
            <a:endParaRPr lang="en-US" altLang="zh-CN" sz="1200">
              <a:solidFill>
                <a:prstClr val="black"/>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err="1" smtClean="0">
                <a:latin typeface="Arial" pitchFamily="34" charset="0"/>
              </a:rPr>
              <a:t>Chinanet</a:t>
            </a:r>
            <a:r>
              <a:rPr lang="zh-CN" altLang="en-US" dirty="0" smtClean="0">
                <a:latin typeface="Arial" pitchFamily="34" charset="0"/>
              </a:rPr>
              <a:t>骨干网申请的自治域号为</a:t>
            </a:r>
            <a:r>
              <a:rPr lang="en-US" altLang="zh-CN" dirty="0" smtClean="0">
                <a:latin typeface="Arial" pitchFamily="34" charset="0"/>
              </a:rPr>
              <a:t>4134</a:t>
            </a:r>
          </a:p>
          <a:p>
            <a:pPr eaLnBrk="1" hangingPunct="1"/>
            <a:endParaRPr lang="en-US" altLang="zh-CN" dirty="0" smtClean="0">
              <a:latin typeface="Arial" pitchFamily="34" charset="0"/>
            </a:endParaRPr>
          </a:p>
          <a:p>
            <a:pPr eaLnBrk="1" hangingPunct="1"/>
            <a:r>
              <a:rPr lang="zh-CN" altLang="en-US" dirty="0" smtClean="0">
                <a:latin typeface="Arial" pitchFamily="34" charset="0"/>
              </a:rPr>
              <a:t>自治系统指的是：由同一个技术管理机构管理、使用统一选路策略的一些路由器的集合。每个自治系统都有唯一的自治系统编号，这个编号是由因特网授权的管理机构分配的。</a:t>
            </a:r>
          </a:p>
          <a:p>
            <a:pPr eaLnBrk="1" hangingPunct="1"/>
            <a:r>
              <a:rPr lang="zh-CN" altLang="en-US" dirty="0" smtClean="0">
                <a:latin typeface="Arial" pitchFamily="34" charset="0"/>
              </a:rPr>
              <a:t>引入自治系统的基本思想：就是通过不同的编号来区分不同的自治系统。这样，当网络管理员不期望自己的通信数据通过某个自治系统时，这种编号方式就十分有用了。或许，该网络管理员的网络完全可以访问这个自治系统，但由于它可能是由竞争对手在管理，或是缺乏足够的安全机制，因此，可能要回避它。通过采用路由协议和自治系统编号，路由器就可以确定彼此间的路径和路由信息的交换方法。</a:t>
            </a:r>
          </a:p>
          <a:p>
            <a:pPr eaLnBrk="1" hangingPunct="1"/>
            <a:r>
              <a:rPr lang="zh-CN" altLang="en-US" dirty="0" smtClean="0">
                <a:latin typeface="Arial" pitchFamily="34" charset="0"/>
              </a:rPr>
              <a:t>同时，作为</a:t>
            </a:r>
            <a:r>
              <a:rPr lang="en-US" altLang="zh-CN" dirty="0" smtClean="0">
                <a:latin typeface="Arial" pitchFamily="34" charset="0"/>
              </a:rPr>
              <a:t>AS</a:t>
            </a:r>
            <a:r>
              <a:rPr lang="zh-CN" altLang="en-US" dirty="0" smtClean="0">
                <a:latin typeface="Arial" pitchFamily="34" charset="0"/>
              </a:rPr>
              <a:t>自治区域间的路由协议，由于政治的、经济的等原因，</a:t>
            </a:r>
            <a:r>
              <a:rPr lang="en-US" altLang="zh-CN" dirty="0" smtClean="0">
                <a:latin typeface="Arial" pitchFamily="34" charset="0"/>
              </a:rPr>
              <a:t>BGP</a:t>
            </a:r>
            <a:r>
              <a:rPr lang="zh-CN" altLang="en-US" dirty="0" smtClean="0">
                <a:latin typeface="Arial" pitchFamily="34" charset="0"/>
              </a:rPr>
              <a:t>需要按照不同的路由的属性控制路由的发送和引入。因此，</a:t>
            </a:r>
            <a:r>
              <a:rPr lang="en-US" altLang="zh-CN" dirty="0" smtClean="0">
                <a:latin typeface="Arial" pitchFamily="34" charset="0"/>
              </a:rPr>
              <a:t>BGP</a:t>
            </a:r>
            <a:r>
              <a:rPr lang="zh-CN" altLang="en-US" dirty="0" smtClean="0">
                <a:latin typeface="Arial" pitchFamily="34" charset="0"/>
              </a:rPr>
              <a:t>有丰富的路由策略控制手段。</a:t>
            </a:r>
          </a:p>
          <a:p>
            <a:pPr eaLnBrk="1" hangingPunct="1"/>
            <a:r>
              <a:rPr lang="zh-CN" altLang="en-US" dirty="0" smtClean="0">
                <a:latin typeface="Arial" pitchFamily="34" charset="0"/>
              </a:rPr>
              <a:t>自治系统的编号范围是</a:t>
            </a:r>
            <a:r>
              <a:rPr lang="en-US" altLang="zh-CN" dirty="0" smtClean="0">
                <a:latin typeface="Arial" pitchFamily="34" charset="0"/>
              </a:rPr>
              <a:t>1</a:t>
            </a:r>
            <a:r>
              <a:rPr lang="zh-CN" altLang="en-US" dirty="0" smtClean="0">
                <a:latin typeface="Arial" pitchFamily="34" charset="0"/>
              </a:rPr>
              <a:t>到</a:t>
            </a:r>
            <a:r>
              <a:rPr lang="en-US" altLang="zh-CN" dirty="0" smtClean="0">
                <a:latin typeface="Arial" pitchFamily="34" charset="0"/>
              </a:rPr>
              <a:t>65535</a:t>
            </a:r>
            <a:r>
              <a:rPr lang="zh-CN" altLang="en-US" dirty="0" smtClean="0">
                <a:latin typeface="Arial" pitchFamily="34" charset="0"/>
              </a:rPr>
              <a:t>，其中</a:t>
            </a:r>
            <a:r>
              <a:rPr lang="en-US" altLang="zh-CN" dirty="0" smtClean="0">
                <a:latin typeface="Arial" pitchFamily="34" charset="0"/>
              </a:rPr>
              <a:t>1</a:t>
            </a:r>
            <a:r>
              <a:rPr lang="zh-CN" altLang="en-US" dirty="0" smtClean="0">
                <a:latin typeface="Arial" pitchFamily="34" charset="0"/>
              </a:rPr>
              <a:t>到</a:t>
            </a:r>
            <a:r>
              <a:rPr lang="en-US" altLang="zh-CN" dirty="0" smtClean="0">
                <a:latin typeface="Arial" pitchFamily="34" charset="0"/>
              </a:rPr>
              <a:t>64511</a:t>
            </a:r>
            <a:r>
              <a:rPr lang="zh-CN" altLang="en-US" dirty="0" smtClean="0">
                <a:latin typeface="Arial" pitchFamily="34" charset="0"/>
              </a:rPr>
              <a:t>是注册的因特网编号，</a:t>
            </a:r>
            <a:r>
              <a:rPr lang="en-US" altLang="zh-CN" dirty="0" smtClean="0">
                <a:latin typeface="Arial" pitchFamily="34" charset="0"/>
              </a:rPr>
              <a:t>64512</a:t>
            </a:r>
            <a:r>
              <a:rPr lang="zh-CN" altLang="en-US" dirty="0" smtClean="0">
                <a:latin typeface="Arial" pitchFamily="34" charset="0"/>
              </a:rPr>
              <a:t>到</a:t>
            </a:r>
            <a:r>
              <a:rPr lang="en-US" altLang="zh-CN" dirty="0" smtClean="0">
                <a:latin typeface="Arial" pitchFamily="34" charset="0"/>
              </a:rPr>
              <a:t>65535</a:t>
            </a:r>
            <a:r>
              <a:rPr lang="zh-CN" altLang="en-US" dirty="0" smtClean="0">
                <a:latin typeface="Arial" pitchFamily="34" charset="0"/>
              </a:rPr>
              <a:t>是专用网络编号。</a:t>
            </a:r>
          </a:p>
        </p:txBody>
      </p:sp>
    </p:spTree>
    <p:extLst>
      <p:ext uri="{BB962C8B-B14F-4D97-AF65-F5344CB8AC3E}">
        <p14:creationId xmlns:p14="http://schemas.microsoft.com/office/powerpoint/2010/main" val="3347648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5F56E3-0C34-4ECD-8247-E3F6CAA78199}" type="slidenum">
              <a:rPr lang="zh-CN" altLang="en-US">
                <a:solidFill>
                  <a:prstClr val="black"/>
                </a:solidFill>
              </a:rPr>
              <a:pPr/>
              <a:t>87</a:t>
            </a:fld>
            <a:endParaRPr lang="zh-CN" altLang="en-US">
              <a:solidFill>
                <a:prstClr val="black"/>
              </a:solidFill>
            </a:endParaRPr>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TW">
                <a:ea typeface="PMingLiU" pitchFamily="18" charset="-120"/>
              </a:rPr>
              <a:t>This slide describes how v4 elements can  transition to v6 – with both v4 and v6 coexisting on all elements.</a:t>
            </a:r>
          </a:p>
        </p:txBody>
      </p:sp>
    </p:spTree>
    <p:extLst>
      <p:ext uri="{BB962C8B-B14F-4D97-AF65-F5344CB8AC3E}">
        <p14:creationId xmlns:p14="http://schemas.microsoft.com/office/powerpoint/2010/main" val="351272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itchFamily="66" charset="0"/>
                <a:ea typeface="宋体" pitchFamily="2" charset="-122"/>
              </a:defRPr>
            </a:lvl1pPr>
            <a:lvl2pPr marL="785372" indent="-302066">
              <a:defRPr>
                <a:solidFill>
                  <a:schemeClr val="tx1"/>
                </a:solidFill>
                <a:latin typeface="Comic Sans MS" pitchFamily="66" charset="0"/>
                <a:ea typeface="宋体" pitchFamily="2" charset="-122"/>
              </a:defRPr>
            </a:lvl2pPr>
            <a:lvl3pPr marL="1208265" indent="-241653">
              <a:defRPr>
                <a:solidFill>
                  <a:schemeClr val="tx1"/>
                </a:solidFill>
                <a:latin typeface="Comic Sans MS" pitchFamily="66" charset="0"/>
                <a:ea typeface="宋体" pitchFamily="2" charset="-122"/>
              </a:defRPr>
            </a:lvl3pPr>
            <a:lvl4pPr marL="1691571" indent="-241653">
              <a:defRPr>
                <a:solidFill>
                  <a:schemeClr val="tx1"/>
                </a:solidFill>
                <a:latin typeface="Comic Sans MS" pitchFamily="66" charset="0"/>
                <a:ea typeface="宋体" pitchFamily="2" charset="-122"/>
              </a:defRPr>
            </a:lvl4pPr>
            <a:lvl5pPr marL="2174878" indent="-241653">
              <a:defRPr>
                <a:solidFill>
                  <a:schemeClr val="tx1"/>
                </a:solidFill>
                <a:latin typeface="Comic Sans MS" pitchFamily="66" charset="0"/>
                <a:ea typeface="宋体" pitchFamily="2" charset="-122"/>
              </a:defRPr>
            </a:lvl5pPr>
            <a:lvl6pPr marL="2658184" indent="-241653" eaLnBrk="0" fontAlgn="base" hangingPunct="0">
              <a:spcBef>
                <a:spcPct val="0"/>
              </a:spcBef>
              <a:spcAft>
                <a:spcPct val="0"/>
              </a:spcAft>
              <a:defRPr>
                <a:solidFill>
                  <a:schemeClr val="tx1"/>
                </a:solidFill>
                <a:latin typeface="Comic Sans MS" pitchFamily="66" charset="0"/>
                <a:ea typeface="宋体" pitchFamily="2" charset="-122"/>
              </a:defRPr>
            </a:lvl6pPr>
            <a:lvl7pPr marL="3141490" indent="-241653" eaLnBrk="0" fontAlgn="base" hangingPunct="0">
              <a:spcBef>
                <a:spcPct val="0"/>
              </a:spcBef>
              <a:spcAft>
                <a:spcPct val="0"/>
              </a:spcAft>
              <a:defRPr>
                <a:solidFill>
                  <a:schemeClr val="tx1"/>
                </a:solidFill>
                <a:latin typeface="Comic Sans MS" pitchFamily="66" charset="0"/>
                <a:ea typeface="宋体" pitchFamily="2" charset="-122"/>
              </a:defRPr>
            </a:lvl7pPr>
            <a:lvl8pPr marL="3624796" indent="-241653" eaLnBrk="0" fontAlgn="base" hangingPunct="0">
              <a:spcBef>
                <a:spcPct val="0"/>
              </a:spcBef>
              <a:spcAft>
                <a:spcPct val="0"/>
              </a:spcAft>
              <a:defRPr>
                <a:solidFill>
                  <a:schemeClr val="tx1"/>
                </a:solidFill>
                <a:latin typeface="Comic Sans MS" pitchFamily="66" charset="0"/>
                <a:ea typeface="宋体" pitchFamily="2" charset="-122"/>
              </a:defRPr>
            </a:lvl8pPr>
            <a:lvl9pPr marL="4108102" indent="-241653" eaLnBrk="0" fontAlgn="base" hangingPunct="0">
              <a:spcBef>
                <a:spcPct val="0"/>
              </a:spcBef>
              <a:spcAft>
                <a:spcPct val="0"/>
              </a:spcAft>
              <a:defRPr>
                <a:solidFill>
                  <a:schemeClr val="tx1"/>
                </a:solidFill>
                <a:latin typeface="Comic Sans MS" pitchFamily="66" charset="0"/>
                <a:ea typeface="宋体" pitchFamily="2" charset="-122"/>
              </a:defRPr>
            </a:lvl9pPr>
          </a:lstStyle>
          <a:p>
            <a:fld id="{B7F6D464-05A0-40A8-8E78-99378B4DECF1}" type="slidenum">
              <a:rPr lang="zh-CN" altLang="en-US">
                <a:solidFill>
                  <a:prstClr val="black"/>
                </a:solidFill>
                <a:latin typeface="Times New Roman" pitchFamily="18" charset="0"/>
              </a:rPr>
              <a:pPr/>
              <a:t>26</a:t>
            </a:fld>
            <a:endParaRPr lang="en-US" altLang="zh-CN">
              <a:solidFill>
                <a:prstClr val="black"/>
              </a:solidFill>
              <a:latin typeface="Times New Roman" pitchFamily="18" charset="0"/>
            </a:endParaRPr>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672208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itchFamily="66" charset="0"/>
                <a:ea typeface="宋体" pitchFamily="2" charset="-122"/>
              </a:defRPr>
            </a:lvl1pPr>
            <a:lvl2pPr marL="785372" indent="-302066">
              <a:defRPr>
                <a:solidFill>
                  <a:schemeClr val="tx1"/>
                </a:solidFill>
                <a:latin typeface="Comic Sans MS" pitchFamily="66" charset="0"/>
                <a:ea typeface="宋体" pitchFamily="2" charset="-122"/>
              </a:defRPr>
            </a:lvl2pPr>
            <a:lvl3pPr marL="1208265" indent="-241653">
              <a:defRPr>
                <a:solidFill>
                  <a:schemeClr val="tx1"/>
                </a:solidFill>
                <a:latin typeface="Comic Sans MS" pitchFamily="66" charset="0"/>
                <a:ea typeface="宋体" pitchFamily="2" charset="-122"/>
              </a:defRPr>
            </a:lvl3pPr>
            <a:lvl4pPr marL="1691571" indent="-241653">
              <a:defRPr>
                <a:solidFill>
                  <a:schemeClr val="tx1"/>
                </a:solidFill>
                <a:latin typeface="Comic Sans MS" pitchFamily="66" charset="0"/>
                <a:ea typeface="宋体" pitchFamily="2" charset="-122"/>
              </a:defRPr>
            </a:lvl4pPr>
            <a:lvl5pPr marL="2174878" indent="-241653">
              <a:defRPr>
                <a:solidFill>
                  <a:schemeClr val="tx1"/>
                </a:solidFill>
                <a:latin typeface="Comic Sans MS" pitchFamily="66" charset="0"/>
                <a:ea typeface="宋体" pitchFamily="2" charset="-122"/>
              </a:defRPr>
            </a:lvl5pPr>
            <a:lvl6pPr marL="2658184" indent="-241653" eaLnBrk="0" fontAlgn="base" hangingPunct="0">
              <a:spcBef>
                <a:spcPct val="0"/>
              </a:spcBef>
              <a:spcAft>
                <a:spcPct val="0"/>
              </a:spcAft>
              <a:defRPr>
                <a:solidFill>
                  <a:schemeClr val="tx1"/>
                </a:solidFill>
                <a:latin typeface="Comic Sans MS" pitchFamily="66" charset="0"/>
                <a:ea typeface="宋体" pitchFamily="2" charset="-122"/>
              </a:defRPr>
            </a:lvl6pPr>
            <a:lvl7pPr marL="3141490" indent="-241653" eaLnBrk="0" fontAlgn="base" hangingPunct="0">
              <a:spcBef>
                <a:spcPct val="0"/>
              </a:spcBef>
              <a:spcAft>
                <a:spcPct val="0"/>
              </a:spcAft>
              <a:defRPr>
                <a:solidFill>
                  <a:schemeClr val="tx1"/>
                </a:solidFill>
                <a:latin typeface="Comic Sans MS" pitchFamily="66" charset="0"/>
                <a:ea typeface="宋体" pitchFamily="2" charset="-122"/>
              </a:defRPr>
            </a:lvl7pPr>
            <a:lvl8pPr marL="3624796" indent="-241653" eaLnBrk="0" fontAlgn="base" hangingPunct="0">
              <a:spcBef>
                <a:spcPct val="0"/>
              </a:spcBef>
              <a:spcAft>
                <a:spcPct val="0"/>
              </a:spcAft>
              <a:defRPr>
                <a:solidFill>
                  <a:schemeClr val="tx1"/>
                </a:solidFill>
                <a:latin typeface="Comic Sans MS" pitchFamily="66" charset="0"/>
                <a:ea typeface="宋体" pitchFamily="2" charset="-122"/>
              </a:defRPr>
            </a:lvl8pPr>
            <a:lvl9pPr marL="4108102" indent="-241653" eaLnBrk="0" fontAlgn="base" hangingPunct="0">
              <a:spcBef>
                <a:spcPct val="0"/>
              </a:spcBef>
              <a:spcAft>
                <a:spcPct val="0"/>
              </a:spcAft>
              <a:defRPr>
                <a:solidFill>
                  <a:schemeClr val="tx1"/>
                </a:solidFill>
                <a:latin typeface="Comic Sans MS" pitchFamily="66" charset="0"/>
                <a:ea typeface="宋体" pitchFamily="2" charset="-122"/>
              </a:defRPr>
            </a:lvl9pPr>
          </a:lstStyle>
          <a:p>
            <a:fld id="{47B91009-E64C-4349-84B7-2BFF2A4B54E6}" type="slidenum">
              <a:rPr lang="zh-CN" altLang="en-US">
                <a:solidFill>
                  <a:prstClr val="black"/>
                </a:solidFill>
                <a:latin typeface="Times New Roman" pitchFamily="18" charset="0"/>
              </a:rPr>
              <a:pPr/>
              <a:t>27</a:t>
            </a:fld>
            <a:endParaRPr lang="en-US" altLang="zh-CN">
              <a:solidFill>
                <a:prstClr val="black"/>
              </a:solidFill>
              <a:latin typeface="Times New Roman" pitchFamily="18" charset="0"/>
            </a:endParaRPr>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110712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1B694D-CA70-466F-A9FE-2FBA53229FA9}" type="slidenum">
              <a:rPr lang="en-US" altLang="zh-CN">
                <a:solidFill>
                  <a:prstClr val="black"/>
                </a:solidFill>
              </a:rPr>
              <a:pPr/>
              <a:t>43</a:t>
            </a:fld>
            <a:endParaRPr lang="en-US" altLang="zh-CN">
              <a:solidFill>
                <a:prstClr val="black"/>
              </a:solidFill>
            </a:endParaRPr>
          </a:p>
        </p:txBody>
      </p:sp>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46837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DAADE5-8A09-4249-BE2B-DA7447DFFD2E}" type="slidenum">
              <a:rPr lang="en-US" altLang="zh-CN">
                <a:solidFill>
                  <a:prstClr val="black"/>
                </a:solidFill>
              </a:rPr>
              <a:pPr/>
              <a:t>45</a:t>
            </a:fld>
            <a:endParaRPr lang="en-US" altLang="zh-CN">
              <a:solidFill>
                <a:prstClr val="black"/>
              </a:solidFill>
            </a:endParaRPr>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7176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8093B2-D438-450E-A58C-E88682B14B4E}" type="slidenum">
              <a:rPr lang="en-US" altLang="zh-CN">
                <a:solidFill>
                  <a:prstClr val="black"/>
                </a:solidFill>
              </a:rPr>
              <a:pPr/>
              <a:t>46</a:t>
            </a:fld>
            <a:endParaRPr lang="en-US" altLang="zh-CN">
              <a:solidFill>
                <a:prstClr val="black"/>
              </a:solidFill>
            </a:endParaRPr>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55567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3E2D2A-1BE2-42A7-8B1E-74A7C76527B9}" type="slidenum">
              <a:rPr lang="en-US" altLang="zh-CN">
                <a:solidFill>
                  <a:prstClr val="black"/>
                </a:solidFill>
              </a:rPr>
              <a:pPr/>
              <a:t>47</a:t>
            </a:fld>
            <a:endParaRPr lang="en-US" altLang="zh-CN">
              <a:solidFill>
                <a:prstClr val="black"/>
              </a:solidFill>
            </a:endParaRPr>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60429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2E22A5-2B4E-41A2-BF08-F8B78C50DDF9}" type="slidenum">
              <a:rPr lang="en-US" altLang="zh-CN">
                <a:solidFill>
                  <a:prstClr val="black"/>
                </a:solidFill>
              </a:rPr>
              <a:pPr/>
              <a:t>50</a:t>
            </a:fld>
            <a:endParaRPr lang="en-US" altLang="zh-CN">
              <a:solidFill>
                <a:prstClr val="black"/>
              </a:solidFill>
            </a:endParaRPr>
          </a:p>
        </p:txBody>
      </p:sp>
      <p:sp>
        <p:nvSpPr>
          <p:cNvPr id="782338" name="Rectangle 2"/>
          <p:cNvSpPr>
            <a:spLocks noGrp="1" noRot="1" noChangeAspect="1" noChangeArrowheads="1" noTextEdit="1"/>
          </p:cNvSpPr>
          <p:nvPr>
            <p:ph type="sldImg"/>
          </p:nvPr>
        </p:nvSpPr>
        <p:spPr>
          <a:ln/>
        </p:spPr>
      </p:sp>
      <p:sp>
        <p:nvSpPr>
          <p:cNvPr id="782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74553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1D4276-A3F6-4623-823E-F0373B06B22C}" type="slidenum">
              <a:rPr lang="en-US" altLang="zh-CN">
                <a:solidFill>
                  <a:prstClr val="black"/>
                </a:solidFill>
              </a:rPr>
              <a:pPr/>
              <a:t>51</a:t>
            </a:fld>
            <a:endParaRPr lang="en-US" altLang="zh-CN">
              <a:solidFill>
                <a:prstClr val="black"/>
              </a:solidFill>
            </a:endParaRPr>
          </a:p>
        </p:txBody>
      </p:sp>
      <p:sp>
        <p:nvSpPr>
          <p:cNvPr id="783362" name="Rectangle 2"/>
          <p:cNvSpPr>
            <a:spLocks noGrp="1" noRot="1" noChangeAspect="1" noChangeArrowheads="1" noTextEdit="1"/>
          </p:cNvSpPr>
          <p:nvPr>
            <p:ph type="sldImg"/>
          </p:nvPr>
        </p:nvSpPr>
        <p:spPr>
          <a:ln/>
        </p:spPr>
      </p:sp>
      <p:sp>
        <p:nvSpPr>
          <p:cNvPr id="7833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91711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BFC6DDEE-CF6C-4088-A101-84628F126577}" type="datetime1">
              <a:rPr lang="zh-CN" altLang="en-US"/>
              <a:pPr/>
              <a:t>2019/11/23</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computer network</a:t>
            </a:r>
            <a:endParaRPr lang="en-US" altLang="zh-CN"/>
          </a:p>
        </p:txBody>
      </p:sp>
      <p:sp>
        <p:nvSpPr>
          <p:cNvPr id="6" name="灯片编号占位符 5"/>
          <p:cNvSpPr>
            <a:spLocks noGrp="1"/>
          </p:cNvSpPr>
          <p:nvPr>
            <p:ph type="sldNum" sz="quarter" idx="12"/>
          </p:nvPr>
        </p:nvSpPr>
        <p:spPr/>
        <p:txBody>
          <a:bodyPr/>
          <a:lstStyle>
            <a:lvl1pPr>
              <a:defRPr/>
            </a:lvl1pPr>
          </a:lstStyle>
          <a:p>
            <a:fld id="{55B0F442-D8FC-42EB-BC91-3CC72111EB32}" type="slidenum">
              <a:rPr lang="zh-CN" altLang="en-US"/>
              <a:pPr/>
              <a:t>‹#›</a:t>
            </a:fld>
            <a:endParaRPr lang="en-US" altLang="zh-CN"/>
          </a:p>
        </p:txBody>
      </p:sp>
    </p:spTree>
    <p:extLst>
      <p:ext uri="{BB962C8B-B14F-4D97-AF65-F5344CB8AC3E}">
        <p14:creationId xmlns:p14="http://schemas.microsoft.com/office/powerpoint/2010/main" val="3853651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63D3381-86DE-4590-B48D-DDF8933B3B35}" type="datetime1">
              <a:rPr lang="zh-CN" altLang="en-US"/>
              <a:pPr/>
              <a:t>2019/11/23</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computer network</a:t>
            </a:r>
            <a:endParaRPr lang="en-US" altLang="zh-CN"/>
          </a:p>
        </p:txBody>
      </p:sp>
      <p:sp>
        <p:nvSpPr>
          <p:cNvPr id="6" name="灯片编号占位符 5"/>
          <p:cNvSpPr>
            <a:spLocks noGrp="1"/>
          </p:cNvSpPr>
          <p:nvPr>
            <p:ph type="sldNum" sz="quarter" idx="12"/>
          </p:nvPr>
        </p:nvSpPr>
        <p:spPr/>
        <p:txBody>
          <a:bodyPr/>
          <a:lstStyle>
            <a:lvl1pPr>
              <a:defRPr/>
            </a:lvl1pPr>
          </a:lstStyle>
          <a:p>
            <a:fld id="{C3FDFDB4-D721-4DC7-99ED-E1C82E33FF23}" type="slidenum">
              <a:rPr lang="zh-CN" altLang="en-US"/>
              <a:pPr/>
              <a:t>‹#›</a:t>
            </a:fld>
            <a:endParaRPr lang="en-US" altLang="zh-CN"/>
          </a:p>
        </p:txBody>
      </p:sp>
    </p:spTree>
    <p:extLst>
      <p:ext uri="{BB962C8B-B14F-4D97-AF65-F5344CB8AC3E}">
        <p14:creationId xmlns:p14="http://schemas.microsoft.com/office/powerpoint/2010/main" val="220032787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5" name="灯片编号占位符 4"/>
          <p:cNvSpPr>
            <a:spLocks noGrp="1"/>
          </p:cNvSpPr>
          <p:nvPr>
            <p:ph type="sldNum" sz="quarter" idx="12"/>
          </p:nvPr>
        </p:nvSpPr>
        <p:spPr/>
        <p:txBody>
          <a:bodyPr/>
          <a:lstStyle>
            <a:lvl1pPr>
              <a:defRPr/>
            </a:lvl1pPr>
          </a:lstStyle>
          <a:p>
            <a:fld id="{1BBBDADE-C6D8-4D32-8691-3466CD8EC64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1007051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4" name="灯片编号占位符 3"/>
          <p:cNvSpPr>
            <a:spLocks noGrp="1"/>
          </p:cNvSpPr>
          <p:nvPr>
            <p:ph type="sldNum" sz="quarter" idx="12"/>
          </p:nvPr>
        </p:nvSpPr>
        <p:spPr/>
        <p:txBody>
          <a:bodyPr/>
          <a:lstStyle>
            <a:lvl1pPr>
              <a:defRPr/>
            </a:lvl1pPr>
          </a:lstStyle>
          <a:p>
            <a:fld id="{29E41C04-A59A-4137-B087-1DB19B45E15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45836871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7" name="灯片编号占位符 6"/>
          <p:cNvSpPr>
            <a:spLocks noGrp="1"/>
          </p:cNvSpPr>
          <p:nvPr>
            <p:ph type="sldNum" sz="quarter" idx="12"/>
          </p:nvPr>
        </p:nvSpPr>
        <p:spPr/>
        <p:txBody>
          <a:bodyPr/>
          <a:lstStyle>
            <a:lvl1pPr>
              <a:defRPr/>
            </a:lvl1pPr>
          </a:lstStyle>
          <a:p>
            <a:fld id="{EBB37702-155C-4368-A4BC-B9D72C36AF1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17067837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7" name="灯片编号占位符 6"/>
          <p:cNvSpPr>
            <a:spLocks noGrp="1"/>
          </p:cNvSpPr>
          <p:nvPr>
            <p:ph type="sldNum" sz="quarter" idx="12"/>
          </p:nvPr>
        </p:nvSpPr>
        <p:spPr/>
        <p:txBody>
          <a:bodyPr/>
          <a:lstStyle>
            <a:lvl1pPr>
              <a:defRPr/>
            </a:lvl1pPr>
          </a:lstStyle>
          <a:p>
            <a:fld id="{69852621-7E5A-49B4-AE49-C78EE4AD8C5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77590761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49529FA3-E3BD-4B84-819C-D12362197F5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63380728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9125" y="214313"/>
            <a:ext cx="1974850"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42988" y="214313"/>
            <a:ext cx="5773737" cy="5673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E7961644-BFC6-47D4-97C7-768A1F6E9E6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3521592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042988" y="1773238"/>
            <a:ext cx="7772400" cy="4114800"/>
          </a:xfrm>
        </p:spPr>
        <p:txBody>
          <a:bodyPr/>
          <a:lstStyle/>
          <a:p>
            <a:endParaRPr lang="zh-CN" altLang="en-US"/>
          </a:p>
        </p:txBody>
      </p:sp>
      <p:sp>
        <p:nvSpPr>
          <p:cNvPr id="4" name="日期占位符 3"/>
          <p:cNvSpPr>
            <a:spLocks noGrp="1"/>
          </p:cNvSpPr>
          <p:nvPr>
            <p:ph type="dt" sz="half" idx="10"/>
          </p:nvPr>
        </p:nvSpPr>
        <p:spPr>
          <a:xfrm>
            <a:off x="1162050" y="6243638"/>
            <a:ext cx="1905000" cy="457200"/>
          </a:xfrm>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a:xfrm>
            <a:off x="6248400" y="6237288"/>
            <a:ext cx="2895600" cy="457200"/>
          </a:xfrm>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a:xfrm>
            <a:off x="7042150" y="6243638"/>
            <a:ext cx="1905000" cy="457200"/>
          </a:xfrm>
        </p:spPr>
        <p:txBody>
          <a:bodyPr/>
          <a:lstStyle>
            <a:lvl1pPr>
              <a:defRPr/>
            </a:lvl1pPr>
          </a:lstStyle>
          <a:p>
            <a:fld id="{B66F9595-F34C-4844-AC91-3FA017A145A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4430183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42988" y="17732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5388" y="17732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a:xfrm>
            <a:off x="6248400" y="6237288"/>
            <a:ext cx="2895600" cy="457200"/>
          </a:xfrm>
        </p:spPr>
        <p:txBody>
          <a:bodyPr/>
          <a:lstStyle>
            <a:lvl1pPr>
              <a:defRPr/>
            </a:lvl1pPr>
          </a:lstStyle>
          <a:p>
            <a:r>
              <a:rPr lang="zh-CN" altLang="en-US">
                <a:solidFill>
                  <a:srgbClr val="000000"/>
                </a:solidFill>
              </a:rPr>
              <a:t>课件制作人：谢希仁</a:t>
            </a:r>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fld id="{14BC9E8E-CD03-49FE-B52C-29E2D249DB9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68784202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150938" y="214313"/>
            <a:ext cx="7793037" cy="1462087"/>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1042988" y="1773238"/>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05388" y="1773238"/>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1042988" y="3906838"/>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5005388" y="3906838"/>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1162050" y="6243638"/>
            <a:ext cx="1905000" cy="457200"/>
          </a:xfrm>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a:xfrm>
            <a:off x="6248400" y="6237288"/>
            <a:ext cx="2895600" cy="457200"/>
          </a:xfrm>
        </p:spPr>
        <p:txBody>
          <a:bodyPr/>
          <a:lstStyle>
            <a:lvl1pPr>
              <a:defRPr/>
            </a:lvl1pPr>
          </a:lstStyle>
          <a:p>
            <a:r>
              <a:rPr lang="zh-CN" altLang="en-US">
                <a:solidFill>
                  <a:srgbClr val="000000"/>
                </a:solidFill>
              </a:rPr>
              <a:t>课件制作人：谢希仁</a:t>
            </a:r>
          </a:p>
        </p:txBody>
      </p:sp>
      <p:sp>
        <p:nvSpPr>
          <p:cNvPr id="9" name="灯片编号占位符 8"/>
          <p:cNvSpPr>
            <a:spLocks noGrp="1"/>
          </p:cNvSpPr>
          <p:nvPr>
            <p:ph type="sldNum" sz="quarter" idx="12"/>
          </p:nvPr>
        </p:nvSpPr>
        <p:spPr>
          <a:xfrm>
            <a:off x="7042150" y="6243638"/>
            <a:ext cx="1905000" cy="457200"/>
          </a:xfrm>
        </p:spPr>
        <p:txBody>
          <a:bodyPr/>
          <a:lstStyle>
            <a:lvl1pPr>
              <a:defRPr/>
            </a:lvl1pPr>
          </a:lstStyle>
          <a:p>
            <a:fld id="{50259EA5-931A-4805-BDEB-8DCCF7780F7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66889223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286C3AF9-7022-4D5C-BBA1-2FB58877FFA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28373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553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553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9E0F6F8-14AE-494A-A9FD-FE93D6D9D31A}" type="datetime1">
              <a:rPr lang="zh-CN" altLang="en-US"/>
              <a:pPr/>
              <a:t>2019/11/23</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computer network</a:t>
            </a:r>
            <a:endParaRPr lang="en-US" altLang="zh-CN"/>
          </a:p>
        </p:txBody>
      </p:sp>
      <p:sp>
        <p:nvSpPr>
          <p:cNvPr id="6" name="灯片编号占位符 5"/>
          <p:cNvSpPr>
            <a:spLocks noGrp="1"/>
          </p:cNvSpPr>
          <p:nvPr>
            <p:ph type="sldNum" sz="quarter" idx="12"/>
          </p:nvPr>
        </p:nvSpPr>
        <p:spPr/>
        <p:txBody>
          <a:bodyPr/>
          <a:lstStyle>
            <a:lvl1pPr>
              <a:defRPr/>
            </a:lvl1pPr>
          </a:lstStyle>
          <a:p>
            <a:fld id="{906E52EC-A29A-4CDD-A91E-187E6954A3FD}" type="slidenum">
              <a:rPr lang="zh-CN" altLang="en-US"/>
              <a:pPr/>
              <a:t>‹#›</a:t>
            </a:fld>
            <a:endParaRPr lang="en-US" altLang="zh-CN"/>
          </a:p>
        </p:txBody>
      </p:sp>
    </p:spTree>
    <p:extLst>
      <p:ext uri="{BB962C8B-B14F-4D97-AF65-F5344CB8AC3E}">
        <p14:creationId xmlns:p14="http://schemas.microsoft.com/office/powerpoint/2010/main" val="6841377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6495C55B-C549-4253-A0A5-9E01B2D6BAB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26450857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7C85B00D-4B4E-4CAB-9C4A-1A1E0F16263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83825702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5715000"/>
            <a:ext cx="4495800" cy="83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5715000"/>
            <a:ext cx="4495800" cy="83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510343AC-A271-484E-840C-F429E165FD6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36619471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EAD6A44B-2A62-4A8E-8FC2-7B378348923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6360497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3BEF5EE6-2000-40C7-9376-58386262C94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40038064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3720D781-2E05-46F5-972E-4B65D5A767C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12939271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57B86A83-3BEB-475C-8A12-BB7D3B86925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33876149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57447A39-3C63-4DF1-B28A-41E06D748F9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9142150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0247A8B9-7285-4AE0-B7E4-1E2D703CF55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3591204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553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553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49395D08-6E7C-425E-B254-5860872A15F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9619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0"/>
            <a:ext cx="9144000" cy="6553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685800" y="6248400"/>
            <a:ext cx="1905000" cy="457200"/>
          </a:xfrm>
        </p:spPr>
        <p:txBody>
          <a:bodyPr/>
          <a:lstStyle>
            <a:lvl1pPr>
              <a:defRPr/>
            </a:lvl1pPr>
          </a:lstStyle>
          <a:p>
            <a:fld id="{85ED27A6-15C2-41F7-A952-4304A9797F75}" type="datetime1">
              <a:rPr lang="zh-CN" altLang="en-US"/>
              <a:pPr/>
              <a:t>2019/11/23</a:t>
            </a:fld>
            <a:endParaRPr lang="en-US" altLang="zh-CN"/>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r>
              <a:rPr lang="zh-CN" altLang="en-US"/>
              <a:t>computer network</a:t>
            </a:r>
            <a:endParaRPr lang="en-US" altLang="zh-CN"/>
          </a:p>
        </p:txBody>
      </p:sp>
      <p:sp>
        <p:nvSpPr>
          <p:cNvPr id="5" name="灯片编号占位符 4"/>
          <p:cNvSpPr>
            <a:spLocks noGrp="1"/>
          </p:cNvSpPr>
          <p:nvPr>
            <p:ph type="sldNum" sz="quarter" idx="12"/>
          </p:nvPr>
        </p:nvSpPr>
        <p:spPr>
          <a:xfrm>
            <a:off x="6553200" y="6248400"/>
            <a:ext cx="1905000" cy="457200"/>
          </a:xfrm>
        </p:spPr>
        <p:txBody>
          <a:bodyPr/>
          <a:lstStyle>
            <a:lvl1pPr>
              <a:defRPr/>
            </a:lvl1pPr>
          </a:lstStyle>
          <a:p>
            <a:fld id="{FEBDAF85-B649-4E45-8FEE-551F3C82D4BE}" type="slidenum">
              <a:rPr lang="zh-CN" altLang="en-US"/>
              <a:pPr/>
              <a:t>‹#›</a:t>
            </a:fld>
            <a:endParaRPr lang="en-US" altLang="zh-CN"/>
          </a:p>
        </p:txBody>
      </p:sp>
    </p:spTree>
    <p:extLst>
      <p:ext uri="{BB962C8B-B14F-4D97-AF65-F5344CB8AC3E}">
        <p14:creationId xmlns:p14="http://schemas.microsoft.com/office/powerpoint/2010/main" val="31257584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2" name="Rectangle 2"/>
          <p:cNvSpPr>
            <a:spLocks noChangeArrowheads="1"/>
          </p:cNvSpPr>
          <p:nvPr/>
        </p:nvSpPr>
        <p:spPr bwMode="auto">
          <a:xfrm rot="16200000">
            <a:off x="3200400" y="-1570037"/>
            <a:ext cx="2743200" cy="9144000"/>
          </a:xfrm>
          <a:prstGeom prst="rect">
            <a:avLst/>
          </a:prstGeom>
          <a:solidFill>
            <a:srgbClr val="015F85"/>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gn="l" eaLnBrk="0" hangingPunct="0">
              <a:lnSpc>
                <a:spcPct val="85000"/>
              </a:lnSpc>
              <a:spcBef>
                <a:spcPct val="50000"/>
              </a:spcBef>
              <a:buClr>
                <a:srgbClr val="0183B7"/>
              </a:buClr>
              <a:buSzPct val="100000"/>
              <a:buFont typeface="Wingdings" pitchFamily="2" charset="2"/>
              <a:buChar char="§"/>
            </a:pPr>
            <a:endParaRPr lang="zh-CN" altLang="en-US" sz="2400" smtClean="0">
              <a:solidFill>
                <a:srgbClr val="000000"/>
              </a:solidFill>
              <a:latin typeface="Arial"/>
              <a:ea typeface="宋体" pitchFamily="2" charset="-122"/>
            </a:endParaRPr>
          </a:p>
        </p:txBody>
      </p:sp>
      <p:grpSp>
        <p:nvGrpSpPr>
          <p:cNvPr id="5126" name="Group 6"/>
          <p:cNvGrpSpPr>
            <a:grpSpLocks/>
          </p:cNvGrpSpPr>
          <p:nvPr/>
        </p:nvGrpSpPr>
        <p:grpSpPr bwMode="auto">
          <a:xfrm>
            <a:off x="609600" y="525463"/>
            <a:ext cx="1447800" cy="769937"/>
            <a:chOff x="3272" y="1316"/>
            <a:chExt cx="1889" cy="1002"/>
          </a:xfrm>
        </p:grpSpPr>
        <p:sp>
          <p:nvSpPr>
            <p:cNvPr id="5127" name="AutoShape 7"/>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0" hangingPunct="0">
                <a:lnSpc>
                  <a:spcPct val="85000"/>
                </a:lnSpc>
                <a:spcBef>
                  <a:spcPct val="50000"/>
                </a:spcBef>
                <a:buClr>
                  <a:srgbClr val="0183B7"/>
                </a:buClr>
                <a:buSzPct val="100000"/>
                <a:buFont typeface="Wingdings" pitchFamily="2" charset="2"/>
                <a:buChar char="§"/>
              </a:pPr>
              <a:endParaRPr lang="zh-CN" altLang="en-US" sz="2400" smtClean="0">
                <a:solidFill>
                  <a:srgbClr val="000000"/>
                </a:solidFill>
                <a:latin typeface="Arial"/>
                <a:ea typeface="宋体" pitchFamily="2" charset="-122"/>
              </a:endParaRPr>
            </a:p>
          </p:txBody>
        </p:sp>
        <p:sp>
          <p:nvSpPr>
            <p:cNvPr id="5128" name="Rectangle 8"/>
            <p:cNvSpPr>
              <a:spLocks noChangeArrowheads="1"/>
            </p:cNvSpPr>
            <p:nvPr/>
          </p:nvSpPr>
          <p:spPr bwMode="auto">
            <a:xfrm>
              <a:off x="3803" y="1980"/>
              <a:ext cx="86" cy="325"/>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eaLnBrk="0" hangingPunct="0">
                <a:lnSpc>
                  <a:spcPct val="85000"/>
                </a:lnSpc>
                <a:spcBef>
                  <a:spcPct val="50000"/>
                </a:spcBef>
                <a:buClr>
                  <a:srgbClr val="0183B7"/>
                </a:buClr>
                <a:buSzPct val="100000"/>
                <a:buFont typeface="Wingdings" pitchFamily="2" charset="2"/>
                <a:buChar char="§"/>
              </a:pPr>
              <a:endParaRPr lang="zh-CN" altLang="en-US" sz="2400" smtClean="0">
                <a:solidFill>
                  <a:srgbClr val="000000"/>
                </a:solidFill>
                <a:latin typeface="Arial"/>
                <a:ea typeface="宋体" pitchFamily="2" charset="-122"/>
              </a:endParaRPr>
            </a:p>
          </p:txBody>
        </p:sp>
        <p:sp>
          <p:nvSpPr>
            <p:cNvPr id="5129" name="Freeform 9"/>
            <p:cNvSpPr>
              <a:spLocks/>
            </p:cNvSpPr>
            <p:nvPr/>
          </p:nvSpPr>
          <p:spPr bwMode="auto">
            <a:xfrm>
              <a:off x="4304"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1 w 58"/>
                <a:gd name="T13" fmla="*/ 80 h 80"/>
                <a:gd name="T14" fmla="*/ 0 w 58"/>
                <a:gd name="T15" fmla="*/ 40 h 80"/>
                <a:gd name="T16" fmla="*/ 41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eaLnBrk="0" hangingPunct="0">
                <a:lnSpc>
                  <a:spcPct val="85000"/>
                </a:lnSpc>
                <a:spcBef>
                  <a:spcPct val="50000"/>
                </a:spcBef>
                <a:buClr>
                  <a:srgbClr val="0183B7"/>
                </a:buClr>
                <a:buSzPct val="100000"/>
                <a:buFont typeface="Wingdings" pitchFamily="2" charset="2"/>
                <a:buChar char="§"/>
              </a:pPr>
              <a:endParaRPr lang="zh-CN" altLang="en-US" sz="2400" smtClean="0">
                <a:solidFill>
                  <a:srgbClr val="000000"/>
                </a:solidFill>
                <a:latin typeface="Arial"/>
                <a:ea typeface="宋体" pitchFamily="2" charset="-122"/>
              </a:endParaRPr>
            </a:p>
          </p:txBody>
        </p:sp>
        <p:sp>
          <p:nvSpPr>
            <p:cNvPr id="5130" name="Freeform 10"/>
            <p:cNvSpPr>
              <a:spLocks/>
            </p:cNvSpPr>
            <p:nvPr/>
          </p:nvSpPr>
          <p:spPr bwMode="auto">
            <a:xfrm>
              <a:off x="3443"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0 w 58"/>
                <a:gd name="T13" fmla="*/ 80 h 80"/>
                <a:gd name="T14" fmla="*/ 0 w 58"/>
                <a:gd name="T15" fmla="*/ 40 h 80"/>
                <a:gd name="T16" fmla="*/ 40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eaLnBrk="0" hangingPunct="0">
                <a:lnSpc>
                  <a:spcPct val="85000"/>
                </a:lnSpc>
                <a:spcBef>
                  <a:spcPct val="50000"/>
                </a:spcBef>
                <a:buClr>
                  <a:srgbClr val="0183B7"/>
                </a:buClr>
                <a:buSzPct val="100000"/>
                <a:buFont typeface="Wingdings" pitchFamily="2" charset="2"/>
                <a:buChar char="§"/>
              </a:pPr>
              <a:endParaRPr lang="zh-CN" altLang="en-US" sz="2400" smtClean="0">
                <a:solidFill>
                  <a:srgbClr val="000000"/>
                </a:solidFill>
                <a:latin typeface="Arial"/>
                <a:ea typeface="宋体" pitchFamily="2" charset="-122"/>
              </a:endParaRPr>
            </a:p>
          </p:txBody>
        </p:sp>
        <p:sp>
          <p:nvSpPr>
            <p:cNvPr id="5131" name="Freeform 11"/>
            <p:cNvSpPr>
              <a:spLocks noEditPoints="1"/>
            </p:cNvSpPr>
            <p:nvPr/>
          </p:nvSpPr>
          <p:spPr bwMode="auto">
            <a:xfrm>
              <a:off x="4643" y="1971"/>
              <a:ext cx="342" cy="343"/>
            </a:xfrm>
            <a:custGeom>
              <a:avLst/>
              <a:gdLst>
                <a:gd name="T0" fmla="*/ 80 w 80"/>
                <a:gd name="T1" fmla="*/ 40 h 80"/>
                <a:gd name="T2" fmla="*/ 40 w 80"/>
                <a:gd name="T3" fmla="*/ 80 h 80"/>
                <a:gd name="T4" fmla="*/ 0 w 80"/>
                <a:gd name="T5" fmla="*/ 40 h 80"/>
                <a:gd name="T6" fmla="*/ 40 w 80"/>
                <a:gd name="T7" fmla="*/ 0 h 80"/>
                <a:gd name="T8" fmla="*/ 80 w 80"/>
                <a:gd name="T9" fmla="*/ 40 h 80"/>
                <a:gd name="T10" fmla="*/ 40 w 80"/>
                <a:gd name="T11" fmla="*/ 20 h 80"/>
                <a:gd name="T12" fmla="*/ 20 w 80"/>
                <a:gd name="T13" fmla="*/ 40 h 80"/>
                <a:gd name="T14" fmla="*/ 40 w 80"/>
                <a:gd name="T15" fmla="*/ 60 h 80"/>
                <a:gd name="T16" fmla="*/ 60 w 80"/>
                <a:gd name="T17" fmla="*/ 40 h 80"/>
                <a:gd name="T18" fmla="*/ 40 w 80"/>
                <a:gd name="T19" fmla="*/ 2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eaLnBrk="0" hangingPunct="0">
                <a:lnSpc>
                  <a:spcPct val="85000"/>
                </a:lnSpc>
                <a:spcBef>
                  <a:spcPct val="50000"/>
                </a:spcBef>
                <a:buClr>
                  <a:srgbClr val="0183B7"/>
                </a:buClr>
                <a:buSzPct val="100000"/>
                <a:buFont typeface="Wingdings" pitchFamily="2" charset="2"/>
                <a:buChar char="§"/>
              </a:pPr>
              <a:endParaRPr lang="zh-CN" altLang="en-US" sz="2400" smtClean="0">
                <a:solidFill>
                  <a:srgbClr val="000000"/>
                </a:solidFill>
                <a:latin typeface="Arial"/>
                <a:ea typeface="宋体" pitchFamily="2" charset="-122"/>
              </a:endParaRPr>
            </a:p>
          </p:txBody>
        </p:sp>
        <p:sp>
          <p:nvSpPr>
            <p:cNvPr id="5132" name="Freeform 12"/>
            <p:cNvSpPr>
              <a:spLocks/>
            </p:cNvSpPr>
            <p:nvPr/>
          </p:nvSpPr>
          <p:spPr bwMode="auto">
            <a:xfrm>
              <a:off x="4000" y="1971"/>
              <a:ext cx="223" cy="343"/>
            </a:xfrm>
            <a:custGeom>
              <a:avLst/>
              <a:gdLst>
                <a:gd name="T0" fmla="*/ 47 w 52"/>
                <a:gd name="T1" fmla="*/ 19 h 80"/>
                <a:gd name="T2" fmla="*/ 32 w 52"/>
                <a:gd name="T3" fmla="*/ 17 h 80"/>
                <a:gd name="T4" fmla="*/ 20 w 52"/>
                <a:gd name="T5" fmla="*/ 23 h 80"/>
                <a:gd name="T6" fmla="*/ 29 w 52"/>
                <a:gd name="T7" fmla="*/ 30 h 80"/>
                <a:gd name="T8" fmla="*/ 34 w 52"/>
                <a:gd name="T9" fmla="*/ 32 h 80"/>
                <a:gd name="T10" fmla="*/ 52 w 52"/>
                <a:gd name="T11" fmla="*/ 54 h 80"/>
                <a:gd name="T12" fmla="*/ 21 w 52"/>
                <a:gd name="T13" fmla="*/ 80 h 80"/>
                <a:gd name="T14" fmla="*/ 0 w 52"/>
                <a:gd name="T15" fmla="*/ 77 h 80"/>
                <a:gd name="T16" fmla="*/ 0 w 52"/>
                <a:gd name="T17" fmla="*/ 60 h 80"/>
                <a:gd name="T18" fmla="*/ 18 w 52"/>
                <a:gd name="T19" fmla="*/ 63 h 80"/>
                <a:gd name="T20" fmla="*/ 32 w 52"/>
                <a:gd name="T21" fmla="*/ 56 h 80"/>
                <a:gd name="T22" fmla="*/ 23 w 52"/>
                <a:gd name="T23" fmla="*/ 48 h 80"/>
                <a:gd name="T24" fmla="*/ 19 w 52"/>
                <a:gd name="T25" fmla="*/ 47 h 80"/>
                <a:gd name="T26" fmla="*/ 0 w 52"/>
                <a:gd name="T27" fmla="*/ 24 h 80"/>
                <a:gd name="T28" fmla="*/ 28 w 52"/>
                <a:gd name="T29" fmla="*/ 0 h 80"/>
                <a:gd name="T30" fmla="*/ 47 w 52"/>
                <a:gd name="T31" fmla="*/ 3 h 80"/>
                <a:gd name="T32" fmla="*/ 47 w 52"/>
                <a:gd name="T33"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eaLnBrk="0" hangingPunct="0">
                <a:lnSpc>
                  <a:spcPct val="85000"/>
                </a:lnSpc>
                <a:spcBef>
                  <a:spcPct val="50000"/>
                </a:spcBef>
                <a:buClr>
                  <a:srgbClr val="0183B7"/>
                </a:buClr>
                <a:buSzPct val="100000"/>
                <a:buFont typeface="Wingdings" pitchFamily="2" charset="2"/>
                <a:buChar char="§"/>
              </a:pPr>
              <a:endParaRPr lang="zh-CN" altLang="en-US" sz="2400" smtClean="0">
                <a:solidFill>
                  <a:srgbClr val="000000"/>
                </a:solidFill>
                <a:latin typeface="Arial"/>
                <a:ea typeface="宋体" pitchFamily="2" charset="-122"/>
              </a:endParaRPr>
            </a:p>
          </p:txBody>
        </p:sp>
        <p:sp>
          <p:nvSpPr>
            <p:cNvPr id="5133" name="Freeform 13"/>
            <p:cNvSpPr>
              <a:spLocks/>
            </p:cNvSpPr>
            <p:nvPr/>
          </p:nvSpPr>
          <p:spPr bwMode="auto">
            <a:xfrm>
              <a:off x="3272" y="1586"/>
              <a:ext cx="81" cy="167"/>
            </a:xfrm>
            <a:custGeom>
              <a:avLst/>
              <a:gdLst>
                <a:gd name="T0" fmla="*/ 19 w 19"/>
                <a:gd name="T1" fmla="*/ 10 h 39"/>
                <a:gd name="T2" fmla="*/ 10 w 19"/>
                <a:gd name="T3" fmla="*/ 0 h 39"/>
                <a:gd name="T4" fmla="*/ 0 w 19"/>
                <a:gd name="T5" fmla="*/ 10 h 39"/>
                <a:gd name="T6" fmla="*/ 0 w 19"/>
                <a:gd name="T7" fmla="*/ 30 h 39"/>
                <a:gd name="T8" fmla="*/ 10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eaLnBrk="0" hangingPunct="0">
                <a:lnSpc>
                  <a:spcPct val="85000"/>
                </a:lnSpc>
                <a:spcBef>
                  <a:spcPct val="50000"/>
                </a:spcBef>
                <a:buClr>
                  <a:srgbClr val="0183B7"/>
                </a:buClr>
                <a:buSzPct val="100000"/>
                <a:buFont typeface="Wingdings" pitchFamily="2" charset="2"/>
                <a:buChar char="§"/>
              </a:pPr>
              <a:endParaRPr lang="zh-CN" altLang="en-US" sz="2400" smtClean="0">
                <a:solidFill>
                  <a:srgbClr val="000000"/>
                </a:solidFill>
                <a:latin typeface="Arial"/>
                <a:ea typeface="宋体" pitchFamily="2" charset="-122"/>
              </a:endParaRPr>
            </a:p>
          </p:txBody>
        </p:sp>
        <p:sp>
          <p:nvSpPr>
            <p:cNvPr id="5134" name="Freeform 14"/>
            <p:cNvSpPr>
              <a:spLocks/>
            </p:cNvSpPr>
            <p:nvPr/>
          </p:nvSpPr>
          <p:spPr bwMode="auto">
            <a:xfrm>
              <a:off x="349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eaLnBrk="0" hangingPunct="0">
                <a:lnSpc>
                  <a:spcPct val="85000"/>
                </a:lnSpc>
                <a:spcBef>
                  <a:spcPct val="50000"/>
                </a:spcBef>
                <a:buClr>
                  <a:srgbClr val="0183B7"/>
                </a:buClr>
                <a:buSzPct val="100000"/>
                <a:buFont typeface="Wingdings" pitchFamily="2" charset="2"/>
                <a:buChar char="§"/>
              </a:pPr>
              <a:endParaRPr lang="zh-CN" altLang="en-US" sz="2400" smtClean="0">
                <a:solidFill>
                  <a:srgbClr val="000000"/>
                </a:solidFill>
                <a:latin typeface="Arial"/>
                <a:ea typeface="宋体" pitchFamily="2" charset="-122"/>
              </a:endParaRPr>
            </a:p>
          </p:txBody>
        </p:sp>
        <p:sp>
          <p:nvSpPr>
            <p:cNvPr id="5135" name="Freeform 15"/>
            <p:cNvSpPr>
              <a:spLocks/>
            </p:cNvSpPr>
            <p:nvPr/>
          </p:nvSpPr>
          <p:spPr bwMode="auto">
            <a:xfrm>
              <a:off x="3722" y="1320"/>
              <a:ext cx="81" cy="514"/>
            </a:xfrm>
            <a:custGeom>
              <a:avLst/>
              <a:gdLst>
                <a:gd name="T0" fmla="*/ 19 w 19"/>
                <a:gd name="T1" fmla="*/ 9 h 120"/>
                <a:gd name="T2" fmla="*/ 10 w 19"/>
                <a:gd name="T3" fmla="*/ 0 h 120"/>
                <a:gd name="T4" fmla="*/ 0 w 19"/>
                <a:gd name="T5" fmla="*/ 9 h 120"/>
                <a:gd name="T6" fmla="*/ 0 w 19"/>
                <a:gd name="T7" fmla="*/ 111 h 120"/>
                <a:gd name="T8" fmla="*/ 10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eaLnBrk="0" hangingPunct="0">
                <a:lnSpc>
                  <a:spcPct val="85000"/>
                </a:lnSpc>
                <a:spcBef>
                  <a:spcPct val="50000"/>
                </a:spcBef>
                <a:buClr>
                  <a:srgbClr val="0183B7"/>
                </a:buClr>
                <a:buSzPct val="100000"/>
                <a:buFont typeface="Wingdings" pitchFamily="2" charset="2"/>
                <a:buChar char="§"/>
              </a:pPr>
              <a:endParaRPr lang="zh-CN" altLang="en-US" sz="2400" smtClean="0">
                <a:solidFill>
                  <a:srgbClr val="000000"/>
                </a:solidFill>
                <a:latin typeface="Arial"/>
                <a:ea typeface="宋体" pitchFamily="2" charset="-122"/>
              </a:endParaRPr>
            </a:p>
          </p:txBody>
        </p:sp>
        <p:sp>
          <p:nvSpPr>
            <p:cNvPr id="5136" name="Freeform 16"/>
            <p:cNvSpPr>
              <a:spLocks/>
            </p:cNvSpPr>
            <p:nvPr/>
          </p:nvSpPr>
          <p:spPr bwMode="auto">
            <a:xfrm>
              <a:off x="394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eaLnBrk="0" hangingPunct="0">
                <a:lnSpc>
                  <a:spcPct val="85000"/>
                </a:lnSpc>
                <a:spcBef>
                  <a:spcPct val="50000"/>
                </a:spcBef>
                <a:buClr>
                  <a:srgbClr val="0183B7"/>
                </a:buClr>
                <a:buSzPct val="100000"/>
                <a:buFont typeface="Wingdings" pitchFamily="2" charset="2"/>
                <a:buChar char="§"/>
              </a:pPr>
              <a:endParaRPr lang="zh-CN" altLang="en-US" sz="2400" smtClean="0">
                <a:solidFill>
                  <a:srgbClr val="000000"/>
                </a:solidFill>
                <a:latin typeface="Arial"/>
                <a:ea typeface="宋体" pitchFamily="2" charset="-122"/>
              </a:endParaRPr>
            </a:p>
          </p:txBody>
        </p:sp>
        <p:sp>
          <p:nvSpPr>
            <p:cNvPr id="5137" name="Freeform 17"/>
            <p:cNvSpPr>
              <a:spLocks/>
            </p:cNvSpPr>
            <p:nvPr/>
          </p:nvSpPr>
          <p:spPr bwMode="auto">
            <a:xfrm>
              <a:off x="4171" y="1586"/>
              <a:ext cx="86" cy="167"/>
            </a:xfrm>
            <a:custGeom>
              <a:avLst/>
              <a:gdLst>
                <a:gd name="T0" fmla="*/ 20 w 20"/>
                <a:gd name="T1" fmla="*/ 10 h 39"/>
                <a:gd name="T2" fmla="*/ 10 w 20"/>
                <a:gd name="T3" fmla="*/ 0 h 39"/>
                <a:gd name="T4" fmla="*/ 0 w 20"/>
                <a:gd name="T5" fmla="*/ 10 h 39"/>
                <a:gd name="T6" fmla="*/ 0 w 20"/>
                <a:gd name="T7" fmla="*/ 30 h 39"/>
                <a:gd name="T8" fmla="*/ 10 w 20"/>
                <a:gd name="T9" fmla="*/ 39 h 39"/>
                <a:gd name="T10" fmla="*/ 20 w 20"/>
                <a:gd name="T11" fmla="*/ 30 h 39"/>
                <a:gd name="T12" fmla="*/ 20 w 20"/>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eaLnBrk="0" hangingPunct="0">
                <a:lnSpc>
                  <a:spcPct val="85000"/>
                </a:lnSpc>
                <a:spcBef>
                  <a:spcPct val="50000"/>
                </a:spcBef>
                <a:buClr>
                  <a:srgbClr val="0183B7"/>
                </a:buClr>
                <a:buSzPct val="100000"/>
                <a:buFont typeface="Wingdings" pitchFamily="2" charset="2"/>
                <a:buChar char="§"/>
              </a:pPr>
              <a:endParaRPr lang="zh-CN" altLang="en-US" sz="2400" smtClean="0">
                <a:solidFill>
                  <a:srgbClr val="000000"/>
                </a:solidFill>
                <a:latin typeface="Arial"/>
                <a:ea typeface="宋体" pitchFamily="2" charset="-122"/>
              </a:endParaRPr>
            </a:p>
          </p:txBody>
        </p:sp>
        <p:sp>
          <p:nvSpPr>
            <p:cNvPr id="5138" name="Freeform 18"/>
            <p:cNvSpPr>
              <a:spLocks/>
            </p:cNvSpPr>
            <p:nvPr/>
          </p:nvSpPr>
          <p:spPr bwMode="auto">
            <a:xfrm>
              <a:off x="439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eaLnBrk="0" hangingPunct="0">
                <a:lnSpc>
                  <a:spcPct val="85000"/>
                </a:lnSpc>
                <a:spcBef>
                  <a:spcPct val="50000"/>
                </a:spcBef>
                <a:buClr>
                  <a:srgbClr val="0183B7"/>
                </a:buClr>
                <a:buSzPct val="100000"/>
                <a:buFont typeface="Wingdings" pitchFamily="2" charset="2"/>
                <a:buChar char="§"/>
              </a:pPr>
              <a:endParaRPr lang="zh-CN" altLang="en-US" sz="2400" smtClean="0">
                <a:solidFill>
                  <a:srgbClr val="000000"/>
                </a:solidFill>
                <a:latin typeface="Arial"/>
                <a:ea typeface="宋体" pitchFamily="2" charset="-122"/>
              </a:endParaRPr>
            </a:p>
          </p:txBody>
        </p:sp>
        <p:sp>
          <p:nvSpPr>
            <p:cNvPr id="5139" name="Freeform 19"/>
            <p:cNvSpPr>
              <a:spLocks/>
            </p:cNvSpPr>
            <p:nvPr/>
          </p:nvSpPr>
          <p:spPr bwMode="auto">
            <a:xfrm>
              <a:off x="4625" y="1320"/>
              <a:ext cx="82" cy="514"/>
            </a:xfrm>
            <a:custGeom>
              <a:avLst/>
              <a:gdLst>
                <a:gd name="T0" fmla="*/ 19 w 19"/>
                <a:gd name="T1" fmla="*/ 9 h 120"/>
                <a:gd name="T2" fmla="*/ 9 w 19"/>
                <a:gd name="T3" fmla="*/ 0 h 120"/>
                <a:gd name="T4" fmla="*/ 0 w 19"/>
                <a:gd name="T5" fmla="*/ 9 h 120"/>
                <a:gd name="T6" fmla="*/ 0 w 19"/>
                <a:gd name="T7" fmla="*/ 111 h 120"/>
                <a:gd name="T8" fmla="*/ 9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eaLnBrk="0" hangingPunct="0">
                <a:lnSpc>
                  <a:spcPct val="85000"/>
                </a:lnSpc>
                <a:spcBef>
                  <a:spcPct val="50000"/>
                </a:spcBef>
                <a:buClr>
                  <a:srgbClr val="0183B7"/>
                </a:buClr>
                <a:buSzPct val="100000"/>
                <a:buFont typeface="Wingdings" pitchFamily="2" charset="2"/>
                <a:buChar char="§"/>
              </a:pPr>
              <a:endParaRPr lang="zh-CN" altLang="en-US" sz="2400" smtClean="0">
                <a:solidFill>
                  <a:srgbClr val="000000"/>
                </a:solidFill>
                <a:latin typeface="Arial"/>
                <a:ea typeface="宋体" pitchFamily="2" charset="-122"/>
              </a:endParaRPr>
            </a:p>
          </p:txBody>
        </p:sp>
        <p:sp>
          <p:nvSpPr>
            <p:cNvPr id="5140" name="Freeform 20"/>
            <p:cNvSpPr>
              <a:spLocks/>
            </p:cNvSpPr>
            <p:nvPr/>
          </p:nvSpPr>
          <p:spPr bwMode="auto">
            <a:xfrm>
              <a:off x="484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eaLnBrk="0" hangingPunct="0">
                <a:lnSpc>
                  <a:spcPct val="85000"/>
                </a:lnSpc>
                <a:spcBef>
                  <a:spcPct val="50000"/>
                </a:spcBef>
                <a:buClr>
                  <a:srgbClr val="0183B7"/>
                </a:buClr>
                <a:buSzPct val="100000"/>
                <a:buFont typeface="Wingdings" pitchFamily="2" charset="2"/>
                <a:buChar char="§"/>
              </a:pPr>
              <a:endParaRPr lang="zh-CN" altLang="en-US" sz="2400" smtClean="0">
                <a:solidFill>
                  <a:srgbClr val="000000"/>
                </a:solidFill>
                <a:latin typeface="Arial"/>
                <a:ea typeface="宋体" pitchFamily="2" charset="-122"/>
              </a:endParaRPr>
            </a:p>
          </p:txBody>
        </p:sp>
        <p:sp>
          <p:nvSpPr>
            <p:cNvPr id="5141" name="Freeform 21"/>
            <p:cNvSpPr>
              <a:spLocks/>
            </p:cNvSpPr>
            <p:nvPr/>
          </p:nvSpPr>
          <p:spPr bwMode="auto">
            <a:xfrm>
              <a:off x="5075" y="1586"/>
              <a:ext cx="82" cy="167"/>
            </a:xfrm>
            <a:custGeom>
              <a:avLst/>
              <a:gdLst>
                <a:gd name="T0" fmla="*/ 19 w 19"/>
                <a:gd name="T1" fmla="*/ 10 h 39"/>
                <a:gd name="T2" fmla="*/ 9 w 19"/>
                <a:gd name="T3" fmla="*/ 0 h 39"/>
                <a:gd name="T4" fmla="*/ 0 w 19"/>
                <a:gd name="T5" fmla="*/ 10 h 39"/>
                <a:gd name="T6" fmla="*/ 0 w 19"/>
                <a:gd name="T7" fmla="*/ 30 h 39"/>
                <a:gd name="T8" fmla="*/ 9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eaLnBrk="0" hangingPunct="0">
                <a:lnSpc>
                  <a:spcPct val="85000"/>
                </a:lnSpc>
                <a:spcBef>
                  <a:spcPct val="50000"/>
                </a:spcBef>
                <a:buClr>
                  <a:srgbClr val="0183B7"/>
                </a:buClr>
                <a:buSzPct val="100000"/>
                <a:buFont typeface="Wingdings" pitchFamily="2" charset="2"/>
                <a:buChar char="§"/>
              </a:pPr>
              <a:endParaRPr lang="zh-CN" altLang="en-US" sz="2400" smtClean="0">
                <a:solidFill>
                  <a:srgbClr val="000000"/>
                </a:solidFill>
                <a:latin typeface="Arial"/>
                <a:ea typeface="宋体" pitchFamily="2" charset="-122"/>
              </a:endParaRPr>
            </a:p>
          </p:txBody>
        </p:sp>
      </p:grpSp>
      <p:sp>
        <p:nvSpPr>
          <p:cNvPr id="5142" name="Rectangle 22"/>
          <p:cNvSpPr>
            <a:spLocks noGrp="1" noChangeArrowheads="1"/>
          </p:cNvSpPr>
          <p:nvPr>
            <p:ph type="ctrTitle"/>
          </p:nvPr>
        </p:nvSpPr>
        <p:spPr bwMode="white">
          <a:xfrm>
            <a:off x="650875" y="2676525"/>
            <a:ext cx="3768725" cy="830263"/>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lvl1pPr>
              <a:defRPr sz="3000" b="0">
                <a:solidFill>
                  <a:srgbClr val="FFFFFF"/>
                </a:solidFill>
              </a:defRPr>
            </a:lvl1pPr>
          </a:lstStyle>
          <a:p>
            <a:pPr lvl="0"/>
            <a:r>
              <a:rPr lang="en-US" altLang="zh-CN" noProof="0" smtClean="0"/>
              <a:t>Click To Edit Master Title Style</a:t>
            </a:r>
          </a:p>
        </p:txBody>
      </p:sp>
      <p:sp>
        <p:nvSpPr>
          <p:cNvPr id="5143" name="Rectangle 23"/>
          <p:cNvSpPr>
            <a:spLocks noGrp="1" noChangeArrowheads="1"/>
          </p:cNvSpPr>
          <p:nvPr>
            <p:ph type="subTitle" idx="1"/>
          </p:nvPr>
        </p:nvSpPr>
        <p:spPr>
          <a:xfrm>
            <a:off x="650875" y="4733925"/>
            <a:ext cx="6940550" cy="4191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chemeClr val="tx1"/>
                  </a:outerShdw>
                </a:effectLst>
              </a14:hiddenEffects>
            </a:ext>
          </a:extLst>
        </p:spPr>
        <p:txBody>
          <a:bodyPr/>
          <a:lstStyle>
            <a:lvl1pPr marL="0" indent="0">
              <a:lnSpc>
                <a:spcPct val="90000"/>
              </a:lnSpc>
              <a:buFont typeface="Wingdings" pitchFamily="2" charset="2"/>
              <a:buNone/>
              <a:defRPr sz="2000" b="1">
                <a:solidFill>
                  <a:schemeClr val="bg2"/>
                </a:solidFill>
              </a:defRPr>
            </a:lvl1pPr>
          </a:lstStyle>
          <a:p>
            <a:pPr lvl="0"/>
            <a:r>
              <a:rPr lang="en-US" altLang="zh-CN" noProof="0" smtClean="0"/>
              <a:t>Click to Edit Master Subtitle Style</a:t>
            </a:r>
          </a:p>
        </p:txBody>
      </p:sp>
      <p:pic>
        <p:nvPicPr>
          <p:cNvPr id="5144" name="Picture 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13550" y="1658938"/>
            <a:ext cx="2306638" cy="266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4252332712"/>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1141446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55638" y="457200"/>
            <a:ext cx="8145462"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5638" y="1781175"/>
            <a:ext cx="7940675" cy="17097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5638" y="3643313"/>
            <a:ext cx="7940675" cy="17097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5142878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xAndMedia" preserve="1">
  <p:cSld name="标题，文本与媒体剪辑">
    <p:spTree>
      <p:nvGrpSpPr>
        <p:cNvPr id="1" name=""/>
        <p:cNvGrpSpPr/>
        <p:nvPr/>
      </p:nvGrpSpPr>
      <p:grpSpPr>
        <a:xfrm>
          <a:off x="0" y="0"/>
          <a:ext cx="0" cy="0"/>
          <a:chOff x="0" y="0"/>
          <a:chExt cx="0" cy="0"/>
        </a:xfrm>
      </p:grpSpPr>
      <p:sp>
        <p:nvSpPr>
          <p:cNvPr id="2" name="标题 1"/>
          <p:cNvSpPr>
            <a:spLocks noGrp="1"/>
          </p:cNvSpPr>
          <p:nvPr>
            <p:ph type="title"/>
          </p:nvPr>
        </p:nvSpPr>
        <p:spPr>
          <a:xfrm>
            <a:off x="655638" y="457200"/>
            <a:ext cx="8145462"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5638" y="1781175"/>
            <a:ext cx="3894137" cy="3571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媒体占位符 3"/>
          <p:cNvSpPr>
            <a:spLocks noGrp="1"/>
          </p:cNvSpPr>
          <p:nvPr>
            <p:ph type="media" sz="half" idx="2"/>
          </p:nvPr>
        </p:nvSpPr>
        <p:spPr>
          <a:xfrm>
            <a:off x="4702175" y="1781175"/>
            <a:ext cx="3894138" cy="3571875"/>
          </a:xfrm>
        </p:spPr>
        <p:txBody>
          <a:bodyPr/>
          <a:lstStyle/>
          <a:p>
            <a:endParaRPr lang="zh-CN" altLang="en-US"/>
          </a:p>
        </p:txBody>
      </p:sp>
    </p:spTree>
    <p:extLst>
      <p:ext uri="{BB962C8B-B14F-4D97-AF65-F5344CB8AC3E}">
        <p14:creationId xmlns:p14="http://schemas.microsoft.com/office/powerpoint/2010/main" val="182056910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55638" y="457200"/>
            <a:ext cx="8145462"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5638" y="1781175"/>
            <a:ext cx="3894137" cy="3571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2175" y="1781175"/>
            <a:ext cx="3894138" cy="3571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4145381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55638" y="457200"/>
            <a:ext cx="8145462"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5638" y="1781175"/>
            <a:ext cx="7940675" cy="3571875"/>
          </a:xfrm>
        </p:spPr>
        <p:txBody>
          <a:bodyPr/>
          <a:lstStyle/>
          <a:p>
            <a:endParaRPr lang="zh-CN" altLang="en-US"/>
          </a:p>
        </p:txBody>
      </p:sp>
    </p:spTree>
    <p:extLst>
      <p:ext uri="{BB962C8B-B14F-4D97-AF65-F5344CB8AC3E}">
        <p14:creationId xmlns:p14="http://schemas.microsoft.com/office/powerpoint/2010/main" val="331415496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2" name="Rectangle 2"/>
          <p:cNvSpPr>
            <a:spLocks noChangeArrowheads="1"/>
          </p:cNvSpPr>
          <p:nvPr/>
        </p:nvSpPr>
        <p:spPr bwMode="auto">
          <a:xfrm rot="16200000">
            <a:off x="3200400" y="-1570037"/>
            <a:ext cx="2743200" cy="9144000"/>
          </a:xfrm>
          <a:prstGeom prst="rect">
            <a:avLst/>
          </a:prstGeom>
          <a:solidFill>
            <a:srgbClr val="015F85"/>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eaLnBrk="0" hangingPunct="0">
              <a:lnSpc>
                <a:spcPct val="90000"/>
              </a:lnSpc>
            </a:pPr>
            <a:endParaRPr lang="zh-CN" altLang="en-US" sz="2400" smtClean="0">
              <a:solidFill>
                <a:srgbClr val="000000"/>
              </a:solidFill>
              <a:latin typeface="Arial"/>
              <a:ea typeface="宋体" pitchFamily="2" charset="-122"/>
            </a:endParaRPr>
          </a:p>
        </p:txBody>
      </p:sp>
      <p:grpSp>
        <p:nvGrpSpPr>
          <p:cNvPr id="5126" name="Group 6"/>
          <p:cNvGrpSpPr>
            <a:grpSpLocks/>
          </p:cNvGrpSpPr>
          <p:nvPr/>
        </p:nvGrpSpPr>
        <p:grpSpPr bwMode="auto">
          <a:xfrm>
            <a:off x="609600" y="525463"/>
            <a:ext cx="1447800" cy="769937"/>
            <a:chOff x="3272" y="1316"/>
            <a:chExt cx="1889" cy="1002"/>
          </a:xfrm>
        </p:grpSpPr>
        <p:sp>
          <p:nvSpPr>
            <p:cNvPr id="5127" name="AutoShape 7"/>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90000"/>
                </a:lnSpc>
              </a:pPr>
              <a:endParaRPr lang="zh-CN" altLang="en-US" sz="2400" smtClean="0">
                <a:solidFill>
                  <a:srgbClr val="000000"/>
                </a:solidFill>
                <a:latin typeface="Arial"/>
                <a:ea typeface="宋体" pitchFamily="2" charset="-122"/>
              </a:endParaRPr>
            </a:p>
          </p:txBody>
        </p:sp>
        <p:sp>
          <p:nvSpPr>
            <p:cNvPr id="5128" name="Rectangle 8"/>
            <p:cNvSpPr>
              <a:spLocks noChangeArrowheads="1"/>
            </p:cNvSpPr>
            <p:nvPr/>
          </p:nvSpPr>
          <p:spPr bwMode="auto">
            <a:xfrm>
              <a:off x="3803" y="1980"/>
              <a:ext cx="86" cy="325"/>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90000"/>
                </a:lnSpc>
              </a:pPr>
              <a:endParaRPr lang="zh-CN" altLang="en-US" sz="2400" smtClean="0">
                <a:solidFill>
                  <a:srgbClr val="000000"/>
                </a:solidFill>
                <a:latin typeface="Arial"/>
                <a:ea typeface="宋体" pitchFamily="2" charset="-122"/>
              </a:endParaRPr>
            </a:p>
          </p:txBody>
        </p:sp>
        <p:sp>
          <p:nvSpPr>
            <p:cNvPr id="5129" name="Freeform 9"/>
            <p:cNvSpPr>
              <a:spLocks/>
            </p:cNvSpPr>
            <p:nvPr/>
          </p:nvSpPr>
          <p:spPr bwMode="auto">
            <a:xfrm>
              <a:off x="4304"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1 w 58"/>
                <a:gd name="T13" fmla="*/ 80 h 80"/>
                <a:gd name="T14" fmla="*/ 0 w 58"/>
                <a:gd name="T15" fmla="*/ 40 h 80"/>
                <a:gd name="T16" fmla="*/ 41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lnSpc>
                  <a:spcPct val="90000"/>
                </a:lnSpc>
              </a:pPr>
              <a:endParaRPr lang="zh-CN" altLang="en-US" sz="2400" smtClean="0">
                <a:solidFill>
                  <a:srgbClr val="000000"/>
                </a:solidFill>
                <a:latin typeface="Arial"/>
                <a:ea typeface="宋体" pitchFamily="2" charset="-122"/>
              </a:endParaRPr>
            </a:p>
          </p:txBody>
        </p:sp>
        <p:sp>
          <p:nvSpPr>
            <p:cNvPr id="5130" name="Freeform 10"/>
            <p:cNvSpPr>
              <a:spLocks/>
            </p:cNvSpPr>
            <p:nvPr/>
          </p:nvSpPr>
          <p:spPr bwMode="auto">
            <a:xfrm>
              <a:off x="3443"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0 w 58"/>
                <a:gd name="T13" fmla="*/ 80 h 80"/>
                <a:gd name="T14" fmla="*/ 0 w 58"/>
                <a:gd name="T15" fmla="*/ 40 h 80"/>
                <a:gd name="T16" fmla="*/ 40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lnSpc>
                  <a:spcPct val="90000"/>
                </a:lnSpc>
              </a:pPr>
              <a:endParaRPr lang="zh-CN" altLang="en-US" sz="2400" smtClean="0">
                <a:solidFill>
                  <a:srgbClr val="000000"/>
                </a:solidFill>
                <a:latin typeface="Arial"/>
                <a:ea typeface="宋体" pitchFamily="2" charset="-122"/>
              </a:endParaRPr>
            </a:p>
          </p:txBody>
        </p:sp>
        <p:sp>
          <p:nvSpPr>
            <p:cNvPr id="5131" name="Freeform 11"/>
            <p:cNvSpPr>
              <a:spLocks noEditPoints="1"/>
            </p:cNvSpPr>
            <p:nvPr/>
          </p:nvSpPr>
          <p:spPr bwMode="auto">
            <a:xfrm>
              <a:off x="4643" y="1971"/>
              <a:ext cx="342" cy="343"/>
            </a:xfrm>
            <a:custGeom>
              <a:avLst/>
              <a:gdLst>
                <a:gd name="T0" fmla="*/ 80 w 80"/>
                <a:gd name="T1" fmla="*/ 40 h 80"/>
                <a:gd name="T2" fmla="*/ 40 w 80"/>
                <a:gd name="T3" fmla="*/ 80 h 80"/>
                <a:gd name="T4" fmla="*/ 0 w 80"/>
                <a:gd name="T5" fmla="*/ 40 h 80"/>
                <a:gd name="T6" fmla="*/ 40 w 80"/>
                <a:gd name="T7" fmla="*/ 0 h 80"/>
                <a:gd name="T8" fmla="*/ 80 w 80"/>
                <a:gd name="T9" fmla="*/ 40 h 80"/>
                <a:gd name="T10" fmla="*/ 40 w 80"/>
                <a:gd name="T11" fmla="*/ 20 h 80"/>
                <a:gd name="T12" fmla="*/ 20 w 80"/>
                <a:gd name="T13" fmla="*/ 40 h 80"/>
                <a:gd name="T14" fmla="*/ 40 w 80"/>
                <a:gd name="T15" fmla="*/ 60 h 80"/>
                <a:gd name="T16" fmla="*/ 60 w 80"/>
                <a:gd name="T17" fmla="*/ 40 h 80"/>
                <a:gd name="T18" fmla="*/ 40 w 80"/>
                <a:gd name="T19" fmla="*/ 2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lnSpc>
                  <a:spcPct val="90000"/>
                </a:lnSpc>
              </a:pPr>
              <a:endParaRPr lang="zh-CN" altLang="en-US" sz="2400" smtClean="0">
                <a:solidFill>
                  <a:srgbClr val="000000"/>
                </a:solidFill>
                <a:latin typeface="Arial"/>
                <a:ea typeface="宋体" pitchFamily="2" charset="-122"/>
              </a:endParaRPr>
            </a:p>
          </p:txBody>
        </p:sp>
        <p:sp>
          <p:nvSpPr>
            <p:cNvPr id="5132" name="Freeform 12"/>
            <p:cNvSpPr>
              <a:spLocks/>
            </p:cNvSpPr>
            <p:nvPr/>
          </p:nvSpPr>
          <p:spPr bwMode="auto">
            <a:xfrm>
              <a:off x="4000" y="1971"/>
              <a:ext cx="223" cy="343"/>
            </a:xfrm>
            <a:custGeom>
              <a:avLst/>
              <a:gdLst>
                <a:gd name="T0" fmla="*/ 47 w 52"/>
                <a:gd name="T1" fmla="*/ 19 h 80"/>
                <a:gd name="T2" fmla="*/ 32 w 52"/>
                <a:gd name="T3" fmla="*/ 17 h 80"/>
                <a:gd name="T4" fmla="*/ 20 w 52"/>
                <a:gd name="T5" fmla="*/ 23 h 80"/>
                <a:gd name="T6" fmla="*/ 29 w 52"/>
                <a:gd name="T7" fmla="*/ 30 h 80"/>
                <a:gd name="T8" fmla="*/ 34 w 52"/>
                <a:gd name="T9" fmla="*/ 32 h 80"/>
                <a:gd name="T10" fmla="*/ 52 w 52"/>
                <a:gd name="T11" fmla="*/ 54 h 80"/>
                <a:gd name="T12" fmla="*/ 21 w 52"/>
                <a:gd name="T13" fmla="*/ 80 h 80"/>
                <a:gd name="T14" fmla="*/ 0 w 52"/>
                <a:gd name="T15" fmla="*/ 77 h 80"/>
                <a:gd name="T16" fmla="*/ 0 w 52"/>
                <a:gd name="T17" fmla="*/ 60 h 80"/>
                <a:gd name="T18" fmla="*/ 18 w 52"/>
                <a:gd name="T19" fmla="*/ 63 h 80"/>
                <a:gd name="T20" fmla="*/ 32 w 52"/>
                <a:gd name="T21" fmla="*/ 56 h 80"/>
                <a:gd name="T22" fmla="*/ 23 w 52"/>
                <a:gd name="T23" fmla="*/ 48 h 80"/>
                <a:gd name="T24" fmla="*/ 19 w 52"/>
                <a:gd name="T25" fmla="*/ 47 h 80"/>
                <a:gd name="T26" fmla="*/ 0 w 52"/>
                <a:gd name="T27" fmla="*/ 24 h 80"/>
                <a:gd name="T28" fmla="*/ 28 w 52"/>
                <a:gd name="T29" fmla="*/ 0 h 80"/>
                <a:gd name="T30" fmla="*/ 47 w 52"/>
                <a:gd name="T31" fmla="*/ 3 h 80"/>
                <a:gd name="T32" fmla="*/ 47 w 52"/>
                <a:gd name="T33"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lnSpc>
                  <a:spcPct val="90000"/>
                </a:lnSpc>
              </a:pPr>
              <a:endParaRPr lang="zh-CN" altLang="en-US" sz="2400" smtClean="0">
                <a:solidFill>
                  <a:srgbClr val="000000"/>
                </a:solidFill>
                <a:latin typeface="Arial"/>
                <a:ea typeface="宋体" pitchFamily="2" charset="-122"/>
              </a:endParaRPr>
            </a:p>
          </p:txBody>
        </p:sp>
        <p:sp>
          <p:nvSpPr>
            <p:cNvPr id="5133" name="Freeform 13"/>
            <p:cNvSpPr>
              <a:spLocks/>
            </p:cNvSpPr>
            <p:nvPr/>
          </p:nvSpPr>
          <p:spPr bwMode="auto">
            <a:xfrm>
              <a:off x="3272" y="1586"/>
              <a:ext cx="81" cy="167"/>
            </a:xfrm>
            <a:custGeom>
              <a:avLst/>
              <a:gdLst>
                <a:gd name="T0" fmla="*/ 19 w 19"/>
                <a:gd name="T1" fmla="*/ 10 h 39"/>
                <a:gd name="T2" fmla="*/ 10 w 19"/>
                <a:gd name="T3" fmla="*/ 0 h 39"/>
                <a:gd name="T4" fmla="*/ 0 w 19"/>
                <a:gd name="T5" fmla="*/ 10 h 39"/>
                <a:gd name="T6" fmla="*/ 0 w 19"/>
                <a:gd name="T7" fmla="*/ 30 h 39"/>
                <a:gd name="T8" fmla="*/ 10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lnSpc>
                  <a:spcPct val="90000"/>
                </a:lnSpc>
              </a:pPr>
              <a:endParaRPr lang="zh-CN" altLang="en-US" sz="2400" smtClean="0">
                <a:solidFill>
                  <a:srgbClr val="000000"/>
                </a:solidFill>
                <a:latin typeface="Arial"/>
                <a:ea typeface="宋体" pitchFamily="2" charset="-122"/>
              </a:endParaRPr>
            </a:p>
          </p:txBody>
        </p:sp>
        <p:sp>
          <p:nvSpPr>
            <p:cNvPr id="5134" name="Freeform 14"/>
            <p:cNvSpPr>
              <a:spLocks/>
            </p:cNvSpPr>
            <p:nvPr/>
          </p:nvSpPr>
          <p:spPr bwMode="auto">
            <a:xfrm>
              <a:off x="349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lnSpc>
                  <a:spcPct val="90000"/>
                </a:lnSpc>
              </a:pPr>
              <a:endParaRPr lang="zh-CN" altLang="en-US" sz="2400" smtClean="0">
                <a:solidFill>
                  <a:srgbClr val="000000"/>
                </a:solidFill>
                <a:latin typeface="Arial"/>
                <a:ea typeface="宋体" pitchFamily="2" charset="-122"/>
              </a:endParaRPr>
            </a:p>
          </p:txBody>
        </p:sp>
        <p:sp>
          <p:nvSpPr>
            <p:cNvPr id="5135" name="Freeform 15"/>
            <p:cNvSpPr>
              <a:spLocks/>
            </p:cNvSpPr>
            <p:nvPr/>
          </p:nvSpPr>
          <p:spPr bwMode="auto">
            <a:xfrm>
              <a:off x="3722" y="1320"/>
              <a:ext cx="81" cy="514"/>
            </a:xfrm>
            <a:custGeom>
              <a:avLst/>
              <a:gdLst>
                <a:gd name="T0" fmla="*/ 19 w 19"/>
                <a:gd name="T1" fmla="*/ 9 h 120"/>
                <a:gd name="T2" fmla="*/ 10 w 19"/>
                <a:gd name="T3" fmla="*/ 0 h 120"/>
                <a:gd name="T4" fmla="*/ 0 w 19"/>
                <a:gd name="T5" fmla="*/ 9 h 120"/>
                <a:gd name="T6" fmla="*/ 0 w 19"/>
                <a:gd name="T7" fmla="*/ 111 h 120"/>
                <a:gd name="T8" fmla="*/ 10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lnSpc>
                  <a:spcPct val="90000"/>
                </a:lnSpc>
              </a:pPr>
              <a:endParaRPr lang="zh-CN" altLang="en-US" sz="2400" smtClean="0">
                <a:solidFill>
                  <a:srgbClr val="000000"/>
                </a:solidFill>
                <a:latin typeface="Arial"/>
                <a:ea typeface="宋体" pitchFamily="2" charset="-122"/>
              </a:endParaRPr>
            </a:p>
          </p:txBody>
        </p:sp>
        <p:sp>
          <p:nvSpPr>
            <p:cNvPr id="5136" name="Freeform 16"/>
            <p:cNvSpPr>
              <a:spLocks/>
            </p:cNvSpPr>
            <p:nvPr/>
          </p:nvSpPr>
          <p:spPr bwMode="auto">
            <a:xfrm>
              <a:off x="394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lnSpc>
                  <a:spcPct val="90000"/>
                </a:lnSpc>
              </a:pPr>
              <a:endParaRPr lang="zh-CN" altLang="en-US" sz="2400" smtClean="0">
                <a:solidFill>
                  <a:srgbClr val="000000"/>
                </a:solidFill>
                <a:latin typeface="Arial"/>
                <a:ea typeface="宋体" pitchFamily="2" charset="-122"/>
              </a:endParaRPr>
            </a:p>
          </p:txBody>
        </p:sp>
        <p:sp>
          <p:nvSpPr>
            <p:cNvPr id="5137" name="Freeform 17"/>
            <p:cNvSpPr>
              <a:spLocks/>
            </p:cNvSpPr>
            <p:nvPr/>
          </p:nvSpPr>
          <p:spPr bwMode="auto">
            <a:xfrm>
              <a:off x="4171" y="1586"/>
              <a:ext cx="86" cy="167"/>
            </a:xfrm>
            <a:custGeom>
              <a:avLst/>
              <a:gdLst>
                <a:gd name="T0" fmla="*/ 20 w 20"/>
                <a:gd name="T1" fmla="*/ 10 h 39"/>
                <a:gd name="T2" fmla="*/ 10 w 20"/>
                <a:gd name="T3" fmla="*/ 0 h 39"/>
                <a:gd name="T4" fmla="*/ 0 w 20"/>
                <a:gd name="T5" fmla="*/ 10 h 39"/>
                <a:gd name="T6" fmla="*/ 0 w 20"/>
                <a:gd name="T7" fmla="*/ 30 h 39"/>
                <a:gd name="T8" fmla="*/ 10 w 20"/>
                <a:gd name="T9" fmla="*/ 39 h 39"/>
                <a:gd name="T10" fmla="*/ 20 w 20"/>
                <a:gd name="T11" fmla="*/ 30 h 39"/>
                <a:gd name="T12" fmla="*/ 20 w 20"/>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lnSpc>
                  <a:spcPct val="90000"/>
                </a:lnSpc>
              </a:pPr>
              <a:endParaRPr lang="zh-CN" altLang="en-US" sz="2400" smtClean="0">
                <a:solidFill>
                  <a:srgbClr val="000000"/>
                </a:solidFill>
                <a:latin typeface="Arial"/>
                <a:ea typeface="宋体" pitchFamily="2" charset="-122"/>
              </a:endParaRPr>
            </a:p>
          </p:txBody>
        </p:sp>
        <p:sp>
          <p:nvSpPr>
            <p:cNvPr id="5138" name="Freeform 18"/>
            <p:cNvSpPr>
              <a:spLocks/>
            </p:cNvSpPr>
            <p:nvPr/>
          </p:nvSpPr>
          <p:spPr bwMode="auto">
            <a:xfrm>
              <a:off x="439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lnSpc>
                  <a:spcPct val="90000"/>
                </a:lnSpc>
              </a:pPr>
              <a:endParaRPr lang="zh-CN" altLang="en-US" sz="2400" smtClean="0">
                <a:solidFill>
                  <a:srgbClr val="000000"/>
                </a:solidFill>
                <a:latin typeface="Arial"/>
                <a:ea typeface="宋体" pitchFamily="2" charset="-122"/>
              </a:endParaRPr>
            </a:p>
          </p:txBody>
        </p:sp>
        <p:sp>
          <p:nvSpPr>
            <p:cNvPr id="5139" name="Freeform 19"/>
            <p:cNvSpPr>
              <a:spLocks/>
            </p:cNvSpPr>
            <p:nvPr/>
          </p:nvSpPr>
          <p:spPr bwMode="auto">
            <a:xfrm>
              <a:off x="4625" y="1320"/>
              <a:ext cx="82" cy="514"/>
            </a:xfrm>
            <a:custGeom>
              <a:avLst/>
              <a:gdLst>
                <a:gd name="T0" fmla="*/ 19 w 19"/>
                <a:gd name="T1" fmla="*/ 9 h 120"/>
                <a:gd name="T2" fmla="*/ 9 w 19"/>
                <a:gd name="T3" fmla="*/ 0 h 120"/>
                <a:gd name="T4" fmla="*/ 0 w 19"/>
                <a:gd name="T5" fmla="*/ 9 h 120"/>
                <a:gd name="T6" fmla="*/ 0 w 19"/>
                <a:gd name="T7" fmla="*/ 111 h 120"/>
                <a:gd name="T8" fmla="*/ 9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lnSpc>
                  <a:spcPct val="90000"/>
                </a:lnSpc>
              </a:pPr>
              <a:endParaRPr lang="zh-CN" altLang="en-US" sz="2400" smtClean="0">
                <a:solidFill>
                  <a:srgbClr val="000000"/>
                </a:solidFill>
                <a:latin typeface="Arial"/>
                <a:ea typeface="宋体" pitchFamily="2" charset="-122"/>
              </a:endParaRPr>
            </a:p>
          </p:txBody>
        </p:sp>
        <p:sp>
          <p:nvSpPr>
            <p:cNvPr id="5140" name="Freeform 20"/>
            <p:cNvSpPr>
              <a:spLocks/>
            </p:cNvSpPr>
            <p:nvPr/>
          </p:nvSpPr>
          <p:spPr bwMode="auto">
            <a:xfrm>
              <a:off x="484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lnSpc>
                  <a:spcPct val="90000"/>
                </a:lnSpc>
              </a:pPr>
              <a:endParaRPr lang="zh-CN" altLang="en-US" sz="2400" smtClean="0">
                <a:solidFill>
                  <a:srgbClr val="000000"/>
                </a:solidFill>
                <a:latin typeface="Arial"/>
                <a:ea typeface="宋体" pitchFamily="2" charset="-122"/>
              </a:endParaRPr>
            </a:p>
          </p:txBody>
        </p:sp>
        <p:sp>
          <p:nvSpPr>
            <p:cNvPr id="5141" name="Freeform 21"/>
            <p:cNvSpPr>
              <a:spLocks/>
            </p:cNvSpPr>
            <p:nvPr/>
          </p:nvSpPr>
          <p:spPr bwMode="auto">
            <a:xfrm>
              <a:off x="5075" y="1586"/>
              <a:ext cx="82" cy="167"/>
            </a:xfrm>
            <a:custGeom>
              <a:avLst/>
              <a:gdLst>
                <a:gd name="T0" fmla="*/ 19 w 19"/>
                <a:gd name="T1" fmla="*/ 10 h 39"/>
                <a:gd name="T2" fmla="*/ 9 w 19"/>
                <a:gd name="T3" fmla="*/ 0 h 39"/>
                <a:gd name="T4" fmla="*/ 0 w 19"/>
                <a:gd name="T5" fmla="*/ 10 h 39"/>
                <a:gd name="T6" fmla="*/ 0 w 19"/>
                <a:gd name="T7" fmla="*/ 30 h 39"/>
                <a:gd name="T8" fmla="*/ 9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lnSpc>
                  <a:spcPct val="90000"/>
                </a:lnSpc>
              </a:pPr>
              <a:endParaRPr lang="zh-CN" altLang="en-US" sz="2400" smtClean="0">
                <a:solidFill>
                  <a:srgbClr val="000000"/>
                </a:solidFill>
                <a:latin typeface="Arial"/>
                <a:ea typeface="宋体" pitchFamily="2" charset="-122"/>
              </a:endParaRPr>
            </a:p>
          </p:txBody>
        </p:sp>
      </p:grpSp>
      <p:sp>
        <p:nvSpPr>
          <p:cNvPr id="5142" name="Rectangle 22"/>
          <p:cNvSpPr>
            <a:spLocks noGrp="1" noChangeArrowheads="1"/>
          </p:cNvSpPr>
          <p:nvPr>
            <p:ph type="ctrTitle"/>
          </p:nvPr>
        </p:nvSpPr>
        <p:spPr bwMode="white">
          <a:xfrm>
            <a:off x="650875" y="2676525"/>
            <a:ext cx="3768725" cy="830263"/>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lvl1pPr>
              <a:defRPr sz="3000" b="0">
                <a:solidFill>
                  <a:srgbClr val="FFFFFF"/>
                </a:solidFill>
              </a:defRPr>
            </a:lvl1pPr>
          </a:lstStyle>
          <a:p>
            <a:pPr lvl="0"/>
            <a:r>
              <a:rPr lang="en-US" altLang="zh-CN" noProof="0" smtClean="0"/>
              <a:t>Click To Edit Master Title Style</a:t>
            </a:r>
          </a:p>
        </p:txBody>
      </p:sp>
      <p:sp>
        <p:nvSpPr>
          <p:cNvPr id="5143" name="Rectangle 23"/>
          <p:cNvSpPr>
            <a:spLocks noGrp="1" noChangeArrowheads="1"/>
          </p:cNvSpPr>
          <p:nvPr>
            <p:ph type="subTitle" idx="1"/>
          </p:nvPr>
        </p:nvSpPr>
        <p:spPr>
          <a:xfrm>
            <a:off x="650875" y="4733925"/>
            <a:ext cx="6940550" cy="4191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chemeClr val="tx1"/>
                  </a:outerShdw>
                </a:effectLst>
              </a14:hiddenEffects>
            </a:ext>
          </a:extLst>
        </p:spPr>
        <p:txBody>
          <a:bodyPr/>
          <a:lstStyle>
            <a:lvl1pPr marL="0" indent="0">
              <a:lnSpc>
                <a:spcPct val="90000"/>
              </a:lnSpc>
              <a:buFont typeface="Wingdings" pitchFamily="2" charset="2"/>
              <a:buNone/>
              <a:defRPr sz="2000" b="1">
                <a:solidFill>
                  <a:schemeClr val="bg2"/>
                </a:solidFill>
              </a:defRPr>
            </a:lvl1pPr>
          </a:lstStyle>
          <a:p>
            <a:pPr lvl="0"/>
            <a:r>
              <a:rPr lang="en-US" altLang="zh-CN" noProof="0" smtClean="0"/>
              <a:t>Click to Edit Master Subtitle Style</a:t>
            </a:r>
          </a:p>
        </p:txBody>
      </p:sp>
      <p:pic>
        <p:nvPicPr>
          <p:cNvPr id="5144" name="Picture 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13550" y="1658938"/>
            <a:ext cx="2306638" cy="266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2587952441"/>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7337998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5638" y="1781175"/>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2175" y="1781175"/>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1685405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655638" y="457200"/>
            <a:ext cx="8145462" cy="8382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5638" y="1781175"/>
            <a:ext cx="7940675" cy="17097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5638" y="3643313"/>
            <a:ext cx="7940675" cy="17097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12107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44616F92-FEBE-46A8-B153-2E93048C594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3027895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55638" y="457200"/>
            <a:ext cx="8145462"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5638" y="1781175"/>
            <a:ext cx="3894137" cy="3571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2175" y="1781175"/>
            <a:ext cx="3894138" cy="3571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5849189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20742105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90809128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620713"/>
            <a:ext cx="6985000" cy="436562"/>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341438"/>
            <a:ext cx="3919537" cy="4965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67225" y="1341438"/>
            <a:ext cx="3921125" cy="4965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a:xfrm>
            <a:off x="8675688" y="6524625"/>
            <a:ext cx="406400" cy="215900"/>
          </a:xfrm>
          <a:prstGeom prst="rect">
            <a:avLst/>
          </a:prstGeom>
        </p:spPr>
        <p:txBody>
          <a:bodyPr/>
          <a:lstStyle>
            <a:lvl1pPr>
              <a:defRPr/>
            </a:lvl1pPr>
          </a:lstStyle>
          <a:p>
            <a:pPr algn="l" fontAlgn="auto">
              <a:spcBef>
                <a:spcPts val="0"/>
              </a:spcBef>
              <a:spcAft>
                <a:spcPts val="0"/>
              </a:spcAft>
              <a:defRPr/>
            </a:pPr>
            <a:fld id="{3A8B97B0-2E98-4A4A-91EF-FF727937333B}" type="slidenum">
              <a:rPr lang="en-US" altLang="zh-CN">
                <a:solidFill>
                  <a:srgbClr val="000000"/>
                </a:solidFill>
                <a:latin typeface="FrutigerNext LT Regular"/>
              </a:rPr>
              <a:pPr algn="l" fontAlgn="auto">
                <a:spcBef>
                  <a:spcPts val="0"/>
                </a:spcBef>
                <a:spcAft>
                  <a:spcPts val="0"/>
                </a:spcAft>
                <a:defRPr/>
              </a:pPr>
              <a:t>‹#›</a:t>
            </a:fld>
            <a:endParaRPr lang="en-US" altLang="zh-CN">
              <a:solidFill>
                <a:srgbClr val="000000"/>
              </a:solidFill>
              <a:latin typeface="FrutigerNext LT Regular"/>
            </a:endParaRPr>
          </a:p>
        </p:txBody>
      </p:sp>
    </p:spTree>
    <p:extLst>
      <p:ext uri="{BB962C8B-B14F-4D97-AF65-F5344CB8AC3E}">
        <p14:creationId xmlns:p14="http://schemas.microsoft.com/office/powerpoint/2010/main" val="286574052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xfrm>
            <a:off x="8675688" y="6524625"/>
            <a:ext cx="406400" cy="215900"/>
          </a:xfrm>
          <a:prstGeom prst="rect">
            <a:avLst/>
          </a:prstGeom>
          <a:ln/>
        </p:spPr>
        <p:txBody>
          <a:bodyPr/>
          <a:lstStyle>
            <a:lvl1pPr>
              <a:defRPr/>
            </a:lvl1pPr>
          </a:lstStyle>
          <a:p>
            <a:pPr algn="l" fontAlgn="auto">
              <a:spcBef>
                <a:spcPts val="0"/>
              </a:spcBef>
              <a:spcAft>
                <a:spcPts val="0"/>
              </a:spcAft>
              <a:defRPr/>
            </a:pPr>
            <a:fld id="{05D9559D-B826-4127-8B40-721982DB5B87}" type="slidenum">
              <a:rPr lang="en-US" altLang="zh-CN">
                <a:solidFill>
                  <a:srgbClr val="000000"/>
                </a:solidFill>
                <a:latin typeface="FrutigerNext LT Regular"/>
              </a:rPr>
              <a:pPr algn="l" fontAlgn="auto">
                <a:spcBef>
                  <a:spcPts val="0"/>
                </a:spcBef>
                <a:spcAft>
                  <a:spcPts val="0"/>
                </a:spcAft>
                <a:defRPr/>
              </a:pPr>
              <a:t>‹#›</a:t>
            </a:fld>
            <a:endParaRPr lang="en-US" altLang="zh-CN">
              <a:solidFill>
                <a:srgbClr val="000000"/>
              </a:solidFill>
              <a:latin typeface="FrutigerNext LT Regular"/>
            </a:endParaRPr>
          </a:p>
        </p:txBody>
      </p:sp>
    </p:spTree>
    <p:extLst>
      <p:ext uri="{BB962C8B-B14F-4D97-AF65-F5344CB8AC3E}">
        <p14:creationId xmlns:p14="http://schemas.microsoft.com/office/powerpoint/2010/main" val="288361899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E1CD71A-0270-4421-A166-EE29A8D0CF4F}" type="datetimeFigureOut">
              <a:rPr lang="zh-CN" altLang="en-US" smtClean="0">
                <a:solidFill>
                  <a:prstClr val="black">
                    <a:tint val="75000"/>
                  </a:prstClr>
                </a:solidFill>
              </a:rPr>
              <a:pPr/>
              <a:t>2019/11/23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B56726E-7690-45E1-B4CE-594F66A9E10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5555485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E1CD71A-0270-4421-A166-EE29A8D0CF4F}" type="datetimeFigureOut">
              <a:rPr lang="zh-CN" altLang="en-US" smtClean="0">
                <a:solidFill>
                  <a:prstClr val="black">
                    <a:tint val="75000"/>
                  </a:prstClr>
                </a:solidFill>
              </a:rPr>
              <a:pPr/>
              <a:t>2019/11/23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B56726E-7690-45E1-B4CE-594F66A9E10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1635462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2FC4CF28-C227-4E9C-B5D0-9BBAF11F92E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25302189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08875" y="5578475"/>
            <a:ext cx="8207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84225"/>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671513" y="6205538"/>
            <a:ext cx="3059112" cy="304800"/>
          </a:xfrm>
          <a:prstGeom prst="rect">
            <a:avLst/>
          </a:prstGeom>
          <a:noFill/>
          <a:ln w="9525" algn="ctr">
            <a:noFill/>
            <a:miter lim="800000"/>
            <a:headEnd/>
            <a:tailEnd/>
          </a:ln>
          <a:effectLst/>
        </p:spPr>
        <p:txBody>
          <a:bodyPr wrap="none" lIns="91364" tIns="45682" rIns="91364" bIns="45682">
            <a:spAutoFit/>
          </a:bodyPr>
          <a:lstStyle/>
          <a:p>
            <a:pPr algn="l" eaLnBrk="0" hangingPunct="0">
              <a:defRPr/>
            </a:pPr>
            <a:r>
              <a:rPr lang="en-US" altLang="zh-CN" sz="1400">
                <a:solidFill>
                  <a:srgbClr val="000000"/>
                </a:solidFill>
                <a:latin typeface="FrutigerNext LT Bold" pitchFamily="20" charset="0"/>
                <a:ea typeface="MS PGothic" pitchFamily="34" charset="-128"/>
              </a:rPr>
              <a:t>HUAWEI TECHNOLOGIES CO., LTD.</a:t>
            </a:r>
          </a:p>
        </p:txBody>
      </p:sp>
      <p:sp>
        <p:nvSpPr>
          <p:cNvPr id="7" name="Rectangle 8"/>
          <p:cNvSpPr>
            <a:spLocks noChangeArrowheads="1"/>
          </p:cNvSpPr>
          <p:nvPr/>
        </p:nvSpPr>
        <p:spPr bwMode="auto">
          <a:xfrm>
            <a:off x="4202113" y="6205538"/>
            <a:ext cx="1674812" cy="304800"/>
          </a:xfrm>
          <a:prstGeom prst="rect">
            <a:avLst/>
          </a:prstGeom>
          <a:noFill/>
          <a:ln w="9525" algn="ctr">
            <a:noFill/>
            <a:miter lim="800000"/>
            <a:headEnd/>
            <a:tailEnd/>
          </a:ln>
          <a:effectLst/>
        </p:spPr>
        <p:txBody>
          <a:bodyPr wrap="none" lIns="91325" tIns="45660" rIns="91325" bIns="45660">
            <a:spAutoFit/>
          </a:bodyPr>
          <a:lstStyle/>
          <a:p>
            <a:pPr algn="l" eaLnBrk="0" hangingPunct="0">
              <a:defRPr/>
            </a:pPr>
            <a:r>
              <a:rPr lang="en-US" altLang="zh-CN" sz="1400">
                <a:solidFill>
                  <a:srgbClr val="000000"/>
                </a:solidFill>
                <a:latin typeface="FrutigerNext LT Bold" pitchFamily="20" charset="0"/>
                <a:ea typeface="MS PGothic" pitchFamily="34" charset="-128"/>
              </a:rPr>
              <a:t>All rights reserved</a:t>
            </a:r>
          </a:p>
        </p:txBody>
      </p:sp>
      <p:sp>
        <p:nvSpPr>
          <p:cNvPr id="8" name="Text Box 9"/>
          <p:cNvSpPr txBox="1">
            <a:spLocks noChangeArrowheads="1"/>
          </p:cNvSpPr>
          <p:nvPr/>
        </p:nvSpPr>
        <p:spPr bwMode="auto">
          <a:xfrm>
            <a:off x="7110413" y="4060825"/>
            <a:ext cx="1550987" cy="304800"/>
          </a:xfrm>
          <a:prstGeom prst="rect">
            <a:avLst/>
          </a:prstGeom>
          <a:noFill/>
          <a:ln w="9525">
            <a:noFill/>
            <a:miter lim="800000"/>
            <a:headEnd/>
            <a:tailEnd/>
          </a:ln>
        </p:spPr>
        <p:txBody>
          <a:bodyPr wrap="none" lIns="91364" tIns="45682" rIns="91364" bIns="45682">
            <a:spAutoFit/>
          </a:bodyPr>
          <a:lstStyle/>
          <a:p>
            <a:pPr algn="l" eaLnBrk="0" hangingPunct="0">
              <a:defRPr/>
            </a:pPr>
            <a:r>
              <a:rPr lang="en-US" altLang="zh-CN" sz="1400">
                <a:solidFill>
                  <a:srgbClr val="FFFFFF"/>
                </a:solidFill>
                <a:latin typeface="FrutigerNext LT Regular" pitchFamily="34" charset="0"/>
                <a:ea typeface="MS PGothic" pitchFamily="34" charset="-128"/>
              </a:rPr>
              <a:t>www.huawei.com</a:t>
            </a:r>
          </a:p>
        </p:txBody>
      </p:sp>
      <p:sp>
        <p:nvSpPr>
          <p:cNvPr id="9" name="Rectangle 10"/>
          <p:cNvSpPr>
            <a:spLocks noChangeArrowheads="1"/>
          </p:cNvSpPr>
          <p:nvPr/>
        </p:nvSpPr>
        <p:spPr bwMode="auto">
          <a:xfrm>
            <a:off x="7092950" y="333375"/>
            <a:ext cx="971550" cy="336550"/>
          </a:xfrm>
          <a:prstGeom prst="rect">
            <a:avLst/>
          </a:prstGeom>
          <a:noFill/>
          <a:ln w="9525" algn="ctr">
            <a:noFill/>
            <a:miter lim="800000"/>
            <a:headEnd/>
            <a:tailEnd/>
          </a:ln>
          <a:effectLst/>
        </p:spPr>
        <p:txBody>
          <a:bodyPr wrap="none" lIns="91325" tIns="45660" rIns="91325" bIns="45660">
            <a:spAutoFit/>
          </a:bodyPr>
          <a:lstStyle/>
          <a:p>
            <a:pPr algn="l" eaLnBrk="0" hangingPunct="0">
              <a:defRPr/>
            </a:pPr>
            <a:r>
              <a:rPr lang="en-US" altLang="zh-CN" sz="1600" b="1">
                <a:solidFill>
                  <a:srgbClr val="666666"/>
                </a:solidFill>
                <a:latin typeface="FrutigerNext LT Regular" pitchFamily="34" charset="0"/>
                <a:ea typeface="MS PGothic" pitchFamily="34" charset="-128"/>
              </a:rPr>
              <a:t>Internal </a:t>
            </a:r>
          </a:p>
        </p:txBody>
      </p:sp>
      <p:sp>
        <p:nvSpPr>
          <p:cNvPr id="234501" name="Rectangle 5"/>
          <p:cNvSpPr>
            <a:spLocks noGrp="1" noChangeArrowheads="1"/>
          </p:cNvSpPr>
          <p:nvPr>
            <p:ph type="ctrTitle" sz="quarter"/>
          </p:nvPr>
        </p:nvSpPr>
        <p:spPr>
          <a:xfrm>
            <a:off x="623888" y="1776413"/>
            <a:ext cx="5461000" cy="1962150"/>
          </a:xfrm>
        </p:spPr>
        <p:txBody>
          <a:bodyPr lIns="78302" tIns="39153" rIns="78302" bIns="39153"/>
          <a:lstStyle>
            <a:lvl1pPr algn="ctr">
              <a:defRPr sz="3400">
                <a:solidFill>
                  <a:schemeClr val="bg1"/>
                </a:solidFill>
              </a:defRPr>
            </a:lvl1pPr>
          </a:lstStyle>
          <a:p>
            <a:r>
              <a:rPr lang="zh-CN" altLang="en-US"/>
              <a:t>单击此处编辑母版标题样式</a:t>
            </a:r>
          </a:p>
        </p:txBody>
      </p:sp>
      <p:sp>
        <p:nvSpPr>
          <p:cNvPr id="234502" name="Rectangle 6"/>
          <p:cNvSpPr>
            <a:spLocks noGrp="1" noChangeArrowheads="1"/>
          </p:cNvSpPr>
          <p:nvPr>
            <p:ph type="subTitle" sz="quarter" idx="1"/>
          </p:nvPr>
        </p:nvSpPr>
        <p:spPr>
          <a:xfrm>
            <a:off x="622300" y="3789363"/>
            <a:ext cx="5462588" cy="592137"/>
          </a:xfrm>
        </p:spPr>
        <p:txBody>
          <a:bodyPr/>
          <a:lstStyle>
            <a:lvl1pPr marL="0" indent="0" algn="ctr">
              <a:buFont typeface="Wingdings" pitchFamily="2" charset="2"/>
              <a:buNone/>
              <a:defRPr sz="2200">
                <a:solidFill>
                  <a:schemeClr val="bg1"/>
                </a:solidFill>
                <a:ea typeface="黑体" pitchFamily="2" charset="-122"/>
              </a:defRPr>
            </a:lvl1pPr>
          </a:lstStyle>
          <a:p>
            <a:r>
              <a:rPr lang="zh-CN" altLang="en-US"/>
              <a:t>单击此处编辑母版副标题样式</a:t>
            </a:r>
          </a:p>
        </p:txBody>
      </p:sp>
      <p:sp>
        <p:nvSpPr>
          <p:cNvPr id="10" name="Rectangle 7"/>
          <p:cNvSpPr>
            <a:spLocks noGrp="1" noChangeArrowheads="1"/>
          </p:cNvSpPr>
          <p:nvPr>
            <p:ph type="dt" sz="quarter" idx="10"/>
          </p:nvPr>
        </p:nvSpPr>
        <p:spPr>
          <a:xfrm>
            <a:off x="652463" y="342900"/>
            <a:ext cx="2135187" cy="476250"/>
          </a:xfrm>
          <a:prstGeom prst="rect">
            <a:avLst/>
          </a:prstGeom>
        </p:spPr>
        <p:txBody>
          <a:bodyPr lIns="91379" tIns="45688" rIns="91379" bIns="45688"/>
          <a:lstStyle>
            <a:lvl1pPr>
              <a:lnSpc>
                <a:spcPct val="100000"/>
              </a:lnSpc>
              <a:defRPr smtClean="0">
                <a:latin typeface="FrutigerNext LT Regular" pitchFamily="34" charset="0"/>
                <a:ea typeface="宋体" pitchFamily="2" charset="-122"/>
              </a:defRPr>
            </a:lvl1pPr>
          </a:lstStyle>
          <a:p>
            <a:pPr algn="l" fontAlgn="auto">
              <a:spcBef>
                <a:spcPts val="0"/>
              </a:spcBef>
              <a:spcAft>
                <a:spcPts val="0"/>
              </a:spcAft>
              <a:defRPr/>
            </a:pPr>
            <a:fld id="{1C256BE8-2E5C-4828-815E-ACC41F8A1480}" type="datetime1">
              <a:rPr lang="zh-CN" altLang="en-US">
                <a:solidFill>
                  <a:srgbClr val="000000"/>
                </a:solidFill>
              </a:rPr>
              <a:pPr algn="l" fontAlgn="auto">
                <a:spcBef>
                  <a:spcPts val="0"/>
                </a:spcBef>
                <a:spcAft>
                  <a:spcPts val="0"/>
                </a:spcAft>
                <a:defRPr/>
              </a:pPr>
              <a:t>2019/11/23</a:t>
            </a:fld>
            <a:endParaRPr lang="en-US" altLang="zh-CN">
              <a:solidFill>
                <a:srgbClr val="000000"/>
              </a:solidFill>
            </a:endParaRPr>
          </a:p>
        </p:txBody>
      </p:sp>
    </p:spTree>
    <p:extLst>
      <p:ext uri="{BB962C8B-B14F-4D97-AF65-F5344CB8AC3E}">
        <p14:creationId xmlns:p14="http://schemas.microsoft.com/office/powerpoint/2010/main" val="214200844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xfrm>
            <a:off x="6107113" y="6467475"/>
            <a:ext cx="1920875" cy="241300"/>
          </a:xfrm>
          <a:prstGeom prst="rect">
            <a:avLst/>
          </a:prstGeom>
          <a:ln/>
        </p:spPr>
        <p:txBody>
          <a:bodyPr/>
          <a:lstStyle>
            <a:lvl1pPr>
              <a:defRPr/>
            </a:lvl1pPr>
          </a:lstStyle>
          <a:p>
            <a:pPr algn="l" fontAlgn="auto">
              <a:spcBef>
                <a:spcPts val="0"/>
              </a:spcBef>
              <a:spcAft>
                <a:spcPts val="0"/>
              </a:spcAft>
              <a:defRPr/>
            </a:pPr>
            <a:r>
              <a:rPr lang="de-DE">
                <a:solidFill>
                  <a:srgbClr val="000000"/>
                </a:solidFill>
                <a:latin typeface="Arial"/>
              </a:rPr>
              <a:t>Page </a:t>
            </a:r>
            <a:fld id="{C7BEA7A1-2EC5-4A4E-B038-C83417606ECF}" type="slidenum">
              <a:rPr lang="de-DE">
                <a:solidFill>
                  <a:srgbClr val="000000"/>
                </a:solidFill>
                <a:latin typeface="Arial"/>
              </a:rPr>
              <a:pPr algn="l" fontAlgn="auto">
                <a:spcBef>
                  <a:spcPts val="0"/>
                </a:spcBef>
                <a:spcAft>
                  <a:spcPts val="0"/>
                </a:spcAft>
                <a:defRPr/>
              </a:pPr>
              <a:t>‹#›</a:t>
            </a:fld>
            <a:endParaRPr lang="en-GB">
              <a:solidFill>
                <a:srgbClr val="000000"/>
              </a:solidFill>
              <a:latin typeface="Arial"/>
            </a:endParaRPr>
          </a:p>
        </p:txBody>
      </p:sp>
    </p:spTree>
    <p:extLst>
      <p:ext uri="{BB962C8B-B14F-4D97-AF65-F5344CB8AC3E}">
        <p14:creationId xmlns:p14="http://schemas.microsoft.com/office/powerpoint/2010/main" val="3237524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5B332E1F-C81D-466C-95AD-2880649B2B1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59484880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5638" y="1508125"/>
            <a:ext cx="3789362" cy="2174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97400" y="1508125"/>
            <a:ext cx="3790950" cy="2174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xfrm>
            <a:off x="6107113" y="6467475"/>
            <a:ext cx="1920875" cy="241300"/>
          </a:xfrm>
          <a:prstGeom prst="rect">
            <a:avLst/>
          </a:prstGeom>
          <a:ln/>
        </p:spPr>
        <p:txBody>
          <a:bodyPr/>
          <a:lstStyle>
            <a:lvl1pPr>
              <a:defRPr/>
            </a:lvl1pPr>
          </a:lstStyle>
          <a:p>
            <a:pPr algn="l" fontAlgn="auto">
              <a:spcBef>
                <a:spcPts val="0"/>
              </a:spcBef>
              <a:spcAft>
                <a:spcPts val="0"/>
              </a:spcAft>
              <a:defRPr/>
            </a:pPr>
            <a:r>
              <a:rPr lang="de-DE">
                <a:solidFill>
                  <a:srgbClr val="000000"/>
                </a:solidFill>
                <a:latin typeface="Arial"/>
              </a:rPr>
              <a:t>Page </a:t>
            </a:r>
            <a:fld id="{3A04D3A7-CD6F-4747-9013-8A1AADF9AA22}" type="slidenum">
              <a:rPr lang="de-DE">
                <a:solidFill>
                  <a:srgbClr val="000000"/>
                </a:solidFill>
                <a:latin typeface="Arial"/>
              </a:rPr>
              <a:pPr algn="l" fontAlgn="auto">
                <a:spcBef>
                  <a:spcPts val="0"/>
                </a:spcBef>
                <a:spcAft>
                  <a:spcPts val="0"/>
                </a:spcAft>
                <a:defRPr/>
              </a:pPr>
              <a:t>‹#›</a:t>
            </a:fld>
            <a:endParaRPr lang="en-GB">
              <a:solidFill>
                <a:srgbClr val="000000"/>
              </a:solidFill>
              <a:latin typeface="Arial"/>
            </a:endParaRPr>
          </a:p>
        </p:txBody>
      </p:sp>
    </p:spTree>
    <p:extLst>
      <p:ext uri="{BB962C8B-B14F-4D97-AF65-F5344CB8AC3E}">
        <p14:creationId xmlns:p14="http://schemas.microsoft.com/office/powerpoint/2010/main" val="300965310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6107113" y="6467475"/>
            <a:ext cx="1920875" cy="241300"/>
          </a:xfrm>
          <a:prstGeom prst="rect">
            <a:avLst/>
          </a:prstGeom>
          <a:ln/>
        </p:spPr>
        <p:txBody>
          <a:bodyPr/>
          <a:lstStyle>
            <a:lvl1pPr>
              <a:defRPr/>
            </a:lvl1pPr>
          </a:lstStyle>
          <a:p>
            <a:pPr algn="l" fontAlgn="auto">
              <a:spcBef>
                <a:spcPts val="0"/>
              </a:spcBef>
              <a:spcAft>
                <a:spcPts val="0"/>
              </a:spcAft>
              <a:defRPr/>
            </a:pPr>
            <a:r>
              <a:rPr lang="de-DE">
                <a:solidFill>
                  <a:srgbClr val="000000"/>
                </a:solidFill>
                <a:latin typeface="Arial"/>
              </a:rPr>
              <a:t>Page </a:t>
            </a:r>
            <a:fld id="{D672A74C-7681-4EFF-8543-C8BEB47BB78D}" type="slidenum">
              <a:rPr lang="de-DE">
                <a:solidFill>
                  <a:srgbClr val="000000"/>
                </a:solidFill>
                <a:latin typeface="Arial"/>
              </a:rPr>
              <a:pPr algn="l" fontAlgn="auto">
                <a:spcBef>
                  <a:spcPts val="0"/>
                </a:spcBef>
                <a:spcAft>
                  <a:spcPts val="0"/>
                </a:spcAft>
                <a:defRPr/>
              </a:pPr>
              <a:t>‹#›</a:t>
            </a:fld>
            <a:endParaRPr lang="en-GB">
              <a:solidFill>
                <a:srgbClr val="000000"/>
              </a:solidFill>
              <a:latin typeface="Arial"/>
            </a:endParaRPr>
          </a:p>
        </p:txBody>
      </p:sp>
    </p:spTree>
    <p:extLst>
      <p:ext uri="{BB962C8B-B14F-4D97-AF65-F5344CB8AC3E}">
        <p14:creationId xmlns:p14="http://schemas.microsoft.com/office/powerpoint/2010/main" val="239883726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6107113" y="6467475"/>
            <a:ext cx="1920875" cy="241300"/>
          </a:xfrm>
          <a:prstGeom prst="rect">
            <a:avLst/>
          </a:prstGeom>
          <a:ln/>
        </p:spPr>
        <p:txBody>
          <a:bodyPr/>
          <a:lstStyle>
            <a:lvl1pPr>
              <a:defRPr/>
            </a:lvl1pPr>
          </a:lstStyle>
          <a:p>
            <a:pPr algn="l" fontAlgn="auto">
              <a:spcBef>
                <a:spcPts val="0"/>
              </a:spcBef>
              <a:spcAft>
                <a:spcPts val="0"/>
              </a:spcAft>
              <a:defRPr/>
            </a:pPr>
            <a:r>
              <a:rPr lang="de-DE">
                <a:solidFill>
                  <a:srgbClr val="000000"/>
                </a:solidFill>
                <a:latin typeface="Arial"/>
              </a:rPr>
              <a:t>Page </a:t>
            </a:r>
            <a:fld id="{3B47502A-B4B6-4B7E-A539-D0041DE690D4}" type="slidenum">
              <a:rPr lang="de-DE">
                <a:solidFill>
                  <a:srgbClr val="000000"/>
                </a:solidFill>
                <a:latin typeface="Arial"/>
              </a:rPr>
              <a:pPr algn="l" fontAlgn="auto">
                <a:spcBef>
                  <a:spcPts val="0"/>
                </a:spcBef>
                <a:spcAft>
                  <a:spcPts val="0"/>
                </a:spcAft>
                <a:defRPr/>
              </a:pPr>
              <a:t>‹#›</a:t>
            </a:fld>
            <a:endParaRPr lang="en-GB">
              <a:solidFill>
                <a:srgbClr val="000000"/>
              </a:solidFill>
              <a:latin typeface="Arial"/>
            </a:endParaRPr>
          </a:p>
        </p:txBody>
      </p:sp>
    </p:spTree>
    <p:extLst>
      <p:ext uri="{BB962C8B-B14F-4D97-AF65-F5344CB8AC3E}">
        <p14:creationId xmlns:p14="http://schemas.microsoft.com/office/powerpoint/2010/main" val="25723570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663575" y="620713"/>
            <a:ext cx="7732713" cy="630237"/>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5638" y="1508125"/>
            <a:ext cx="7732712" cy="10112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5638" y="2671763"/>
            <a:ext cx="7732712" cy="1011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xfrm>
            <a:off x="6107113" y="6467475"/>
            <a:ext cx="1920875" cy="241300"/>
          </a:xfrm>
          <a:prstGeom prst="rect">
            <a:avLst/>
          </a:prstGeom>
          <a:ln/>
        </p:spPr>
        <p:txBody>
          <a:bodyPr/>
          <a:lstStyle>
            <a:lvl1pPr>
              <a:defRPr/>
            </a:lvl1pPr>
          </a:lstStyle>
          <a:p>
            <a:pPr algn="l" fontAlgn="auto">
              <a:spcBef>
                <a:spcPts val="0"/>
              </a:spcBef>
              <a:spcAft>
                <a:spcPts val="0"/>
              </a:spcAft>
              <a:defRPr/>
            </a:pPr>
            <a:r>
              <a:rPr lang="de-DE">
                <a:solidFill>
                  <a:srgbClr val="000000"/>
                </a:solidFill>
                <a:latin typeface="Arial"/>
              </a:rPr>
              <a:t>Page </a:t>
            </a:r>
            <a:fld id="{2D5118B3-86F2-42D1-B1B6-9556CEE8F4B5}" type="slidenum">
              <a:rPr lang="de-DE">
                <a:solidFill>
                  <a:srgbClr val="000000"/>
                </a:solidFill>
                <a:latin typeface="Arial"/>
              </a:rPr>
              <a:pPr algn="l" fontAlgn="auto">
                <a:spcBef>
                  <a:spcPts val="0"/>
                </a:spcBef>
                <a:spcAft>
                  <a:spcPts val="0"/>
                </a:spcAft>
                <a:defRPr/>
              </a:pPr>
              <a:t>‹#›</a:t>
            </a:fld>
            <a:endParaRPr lang="en-GB">
              <a:solidFill>
                <a:srgbClr val="000000"/>
              </a:solidFill>
              <a:latin typeface="Arial"/>
            </a:endParaRPr>
          </a:p>
        </p:txBody>
      </p:sp>
    </p:spTree>
    <p:extLst>
      <p:ext uri="{BB962C8B-B14F-4D97-AF65-F5344CB8AC3E}">
        <p14:creationId xmlns:p14="http://schemas.microsoft.com/office/powerpoint/2010/main" val="135865072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63575" y="620713"/>
            <a:ext cx="7732713" cy="6302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5638" y="1508125"/>
            <a:ext cx="7732712" cy="10112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5638" y="2671763"/>
            <a:ext cx="7732712" cy="1011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xfrm>
            <a:off x="6107113" y="6467475"/>
            <a:ext cx="1920875" cy="241300"/>
          </a:xfrm>
          <a:prstGeom prst="rect">
            <a:avLst/>
          </a:prstGeom>
          <a:ln/>
        </p:spPr>
        <p:txBody>
          <a:bodyPr/>
          <a:lstStyle>
            <a:lvl1pPr>
              <a:defRPr/>
            </a:lvl1pPr>
          </a:lstStyle>
          <a:p>
            <a:pPr algn="l" fontAlgn="auto">
              <a:spcBef>
                <a:spcPts val="0"/>
              </a:spcBef>
              <a:spcAft>
                <a:spcPts val="0"/>
              </a:spcAft>
              <a:defRPr/>
            </a:pPr>
            <a:r>
              <a:rPr lang="de-DE">
                <a:solidFill>
                  <a:srgbClr val="000000"/>
                </a:solidFill>
                <a:latin typeface="Arial"/>
              </a:rPr>
              <a:t>Page </a:t>
            </a:r>
            <a:fld id="{91BE2854-F1FB-4E9E-84EE-CE660085BD0B}" type="slidenum">
              <a:rPr lang="de-DE">
                <a:solidFill>
                  <a:srgbClr val="000000"/>
                </a:solidFill>
                <a:latin typeface="Arial"/>
              </a:rPr>
              <a:pPr algn="l" fontAlgn="auto">
                <a:spcBef>
                  <a:spcPts val="0"/>
                </a:spcBef>
                <a:spcAft>
                  <a:spcPts val="0"/>
                </a:spcAft>
                <a:defRPr/>
              </a:pPr>
              <a:t>‹#›</a:t>
            </a:fld>
            <a:endParaRPr lang="en-GB">
              <a:solidFill>
                <a:srgbClr val="000000"/>
              </a:solidFill>
              <a:latin typeface="Arial"/>
            </a:endParaRPr>
          </a:p>
        </p:txBody>
      </p:sp>
    </p:spTree>
    <p:extLst>
      <p:ext uri="{BB962C8B-B14F-4D97-AF65-F5344CB8AC3E}">
        <p14:creationId xmlns:p14="http://schemas.microsoft.com/office/powerpoint/2010/main" val="100873307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E1CD71A-0270-4421-A166-EE29A8D0CF4F}" type="datetimeFigureOut">
              <a:rPr lang="zh-CN" altLang="en-US" smtClean="0">
                <a:solidFill>
                  <a:prstClr val="black">
                    <a:tint val="75000"/>
                  </a:prstClr>
                </a:solidFill>
              </a:rPr>
              <a:pPr/>
              <a:t>2019/11/23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B56726E-7690-45E1-B4CE-594F66A9E10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8310636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E1CD71A-0270-4421-A166-EE29A8D0CF4F}" type="datetimeFigureOut">
              <a:rPr lang="zh-CN" altLang="en-US" smtClean="0">
                <a:solidFill>
                  <a:prstClr val="black">
                    <a:tint val="75000"/>
                  </a:prstClr>
                </a:solidFill>
              </a:rPr>
              <a:pPr/>
              <a:t>2019/11/23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B56726E-7690-45E1-B4CE-594F66A9E10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1509217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B0CF8FC-CE9E-446F-B6C7-C69F0F5FB47E}" type="datetimeFigureOut">
              <a:rPr lang="zh-CN" altLang="en-US" smtClean="0">
                <a:solidFill>
                  <a:prstClr val="black">
                    <a:tint val="75000"/>
                  </a:prstClr>
                </a:solidFill>
              </a:rPr>
              <a:pPr/>
              <a:t>2019/11/23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997F178-B6BA-4A30-925B-F09B92C1BD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1123577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0CF8FC-CE9E-446F-B6C7-C69F0F5FB47E}" type="datetimeFigureOut">
              <a:rPr lang="zh-CN" altLang="en-US" smtClean="0">
                <a:solidFill>
                  <a:prstClr val="black">
                    <a:tint val="75000"/>
                  </a:prstClr>
                </a:solidFill>
              </a:rPr>
              <a:pPr/>
              <a:t>2019/11/23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997F178-B6BA-4A30-925B-F09B92C1BD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2398281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B0CF8FC-CE9E-446F-B6C7-C69F0F5FB47E}" type="datetimeFigureOut">
              <a:rPr lang="zh-CN" altLang="en-US" smtClean="0">
                <a:solidFill>
                  <a:prstClr val="black">
                    <a:tint val="75000"/>
                  </a:prstClr>
                </a:solidFill>
              </a:rPr>
              <a:pPr/>
              <a:t>2019/11/23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997F178-B6BA-4A30-925B-F09B92C1BD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42309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A2280B25-E0E9-4BC4-8656-F03F82DAE73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1343385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B0CF8FC-CE9E-446F-B6C7-C69F0F5FB47E}" type="datetimeFigureOut">
              <a:rPr lang="zh-CN" altLang="en-US" smtClean="0">
                <a:solidFill>
                  <a:prstClr val="black">
                    <a:tint val="75000"/>
                  </a:prstClr>
                </a:solidFill>
              </a:rPr>
              <a:pPr/>
              <a:t>2019/11/23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997F178-B6BA-4A30-925B-F09B92C1BD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136459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B0CF8FC-CE9E-446F-B6C7-C69F0F5FB47E}" type="datetimeFigureOut">
              <a:rPr lang="zh-CN" altLang="en-US" smtClean="0">
                <a:solidFill>
                  <a:prstClr val="black">
                    <a:tint val="75000"/>
                  </a:prstClr>
                </a:solidFill>
              </a:rPr>
              <a:pPr/>
              <a:t>2019/11/23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997F178-B6BA-4A30-925B-F09B92C1BD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0645350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B0CF8FC-CE9E-446F-B6C7-C69F0F5FB47E}" type="datetimeFigureOut">
              <a:rPr lang="zh-CN" altLang="en-US" smtClean="0">
                <a:solidFill>
                  <a:prstClr val="black">
                    <a:tint val="75000"/>
                  </a:prstClr>
                </a:solidFill>
              </a:rPr>
              <a:pPr/>
              <a:t>2019/11/23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997F178-B6BA-4A30-925B-F09B92C1BD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2470975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B0CF8FC-CE9E-446F-B6C7-C69F0F5FB47E}" type="datetimeFigureOut">
              <a:rPr lang="zh-CN" altLang="en-US" smtClean="0">
                <a:solidFill>
                  <a:prstClr val="black">
                    <a:tint val="75000"/>
                  </a:prstClr>
                </a:solidFill>
              </a:rPr>
              <a:pPr/>
              <a:t>2019/11/23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997F178-B6BA-4A30-925B-F09B92C1BD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5190483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B0CF8FC-CE9E-446F-B6C7-C69F0F5FB47E}" type="datetimeFigureOut">
              <a:rPr lang="zh-CN" altLang="en-US" smtClean="0">
                <a:solidFill>
                  <a:prstClr val="black">
                    <a:tint val="75000"/>
                  </a:prstClr>
                </a:solidFill>
              </a:rPr>
              <a:pPr/>
              <a:t>2019/11/23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997F178-B6BA-4A30-925B-F09B92C1BD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4984110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B0CF8FC-CE9E-446F-B6C7-C69F0F5FB47E}" type="datetimeFigureOut">
              <a:rPr lang="zh-CN" altLang="en-US" smtClean="0">
                <a:solidFill>
                  <a:prstClr val="black">
                    <a:tint val="75000"/>
                  </a:prstClr>
                </a:solidFill>
              </a:rPr>
              <a:pPr/>
              <a:t>2019/11/23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997F178-B6BA-4A30-925B-F09B92C1BD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769003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0CF8FC-CE9E-446F-B6C7-C69F0F5FB47E}" type="datetimeFigureOut">
              <a:rPr lang="zh-CN" altLang="en-US" smtClean="0">
                <a:solidFill>
                  <a:prstClr val="black">
                    <a:tint val="75000"/>
                  </a:prstClr>
                </a:solidFill>
              </a:rPr>
              <a:pPr/>
              <a:t>2019/11/23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997F178-B6BA-4A30-925B-F09B92C1BD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8392407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0CF8FC-CE9E-446F-B6C7-C69F0F5FB47E}" type="datetimeFigureOut">
              <a:rPr lang="zh-CN" altLang="en-US" smtClean="0">
                <a:solidFill>
                  <a:prstClr val="black">
                    <a:tint val="75000"/>
                  </a:prstClr>
                </a:solidFill>
              </a:rPr>
              <a:pPr/>
              <a:t>2019/11/23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997F178-B6BA-4A30-925B-F09B92C1BD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5842328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1450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1162050" y="6243638"/>
            <a:ext cx="1905000" cy="457200"/>
          </a:xfrm>
        </p:spPr>
        <p:txBody>
          <a:bodyPr/>
          <a:lstStyle>
            <a:lvl1pPr>
              <a:defRPr/>
            </a:lvl1pPr>
          </a:lstStyle>
          <a:p>
            <a:endParaRPr lang="en-US" altLang="zh-CN">
              <a:solidFill>
                <a:prstClr val="black">
                  <a:tint val="75000"/>
                </a:prstClr>
              </a:solidFill>
            </a:endParaRPr>
          </a:p>
        </p:txBody>
      </p:sp>
      <p:sp>
        <p:nvSpPr>
          <p:cNvPr id="7" name="页脚占位符 6"/>
          <p:cNvSpPr>
            <a:spLocks noGrp="1"/>
          </p:cNvSpPr>
          <p:nvPr>
            <p:ph type="ftr" sz="quarter" idx="11"/>
          </p:nvPr>
        </p:nvSpPr>
        <p:spPr>
          <a:xfrm>
            <a:off x="3657600" y="6243638"/>
            <a:ext cx="2895600" cy="457200"/>
          </a:xfrm>
        </p:spPr>
        <p:txBody>
          <a:bodyPr/>
          <a:lstStyle>
            <a:lvl1pPr>
              <a:defRPr/>
            </a:lvl1pPr>
          </a:lstStyle>
          <a:p>
            <a:endParaRPr lang="en-US" altLang="zh-CN">
              <a:solidFill>
                <a:prstClr val="black">
                  <a:tint val="75000"/>
                </a:prstClr>
              </a:solidFill>
            </a:endParaRPr>
          </a:p>
        </p:txBody>
      </p:sp>
      <p:sp>
        <p:nvSpPr>
          <p:cNvPr id="8" name="灯片编号占位符 7"/>
          <p:cNvSpPr>
            <a:spLocks noGrp="1"/>
          </p:cNvSpPr>
          <p:nvPr>
            <p:ph type="sldNum" sz="quarter" idx="12"/>
          </p:nvPr>
        </p:nvSpPr>
        <p:spPr>
          <a:xfrm>
            <a:off x="7042150" y="6243638"/>
            <a:ext cx="1905000" cy="457200"/>
          </a:xfrm>
        </p:spPr>
        <p:txBody>
          <a:bodyPr/>
          <a:lstStyle>
            <a:lvl1pPr>
              <a:defRPr/>
            </a:lvl1pPr>
          </a:lstStyle>
          <a:p>
            <a:fld id="{BA9028F6-6BF2-4150-AD5B-AD9E4450887B}" type="slidenum">
              <a:rPr lang="en-US" altLang="zh-CN">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1061755453"/>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33848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429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53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7" name="灯片编号占位符 6"/>
          <p:cNvSpPr>
            <a:spLocks noGrp="1"/>
          </p:cNvSpPr>
          <p:nvPr>
            <p:ph type="sldNum" sz="quarter" idx="12"/>
          </p:nvPr>
        </p:nvSpPr>
        <p:spPr/>
        <p:txBody>
          <a:bodyPr/>
          <a:lstStyle>
            <a:lvl1pPr>
              <a:defRPr/>
            </a:lvl1pPr>
          </a:lstStyle>
          <a:p>
            <a:fld id="{F05521B2-B04F-4C13-8456-114A8250A9A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40583935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8051759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291883035"/>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602" name="Group 2"/>
          <p:cNvGrpSpPr>
            <a:grpSpLocks/>
          </p:cNvGrpSpPr>
          <p:nvPr/>
        </p:nvGrpSpPr>
        <p:grpSpPr bwMode="auto">
          <a:xfrm>
            <a:off x="0" y="2438400"/>
            <a:ext cx="9009063" cy="1052513"/>
            <a:chOff x="0" y="1536"/>
            <a:chExt cx="5675" cy="663"/>
          </a:xfrm>
        </p:grpSpPr>
        <p:grpSp>
          <p:nvGrpSpPr>
            <p:cNvPr id="25603" name="Group 3"/>
            <p:cNvGrpSpPr>
              <a:grpSpLocks/>
            </p:cNvGrpSpPr>
            <p:nvPr/>
          </p:nvGrpSpPr>
          <p:grpSpPr bwMode="auto">
            <a:xfrm>
              <a:off x="183" y="1604"/>
              <a:ext cx="448" cy="299"/>
              <a:chOff x="720" y="336"/>
              <a:chExt cx="624" cy="432"/>
            </a:xfrm>
          </p:grpSpPr>
          <p:sp>
            <p:nvSpPr>
              <p:cNvPr id="2560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2560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grpSp>
        <p:grpSp>
          <p:nvGrpSpPr>
            <p:cNvPr id="25606" name="Group 6"/>
            <p:cNvGrpSpPr>
              <a:grpSpLocks/>
            </p:cNvGrpSpPr>
            <p:nvPr/>
          </p:nvGrpSpPr>
          <p:grpSpPr bwMode="auto">
            <a:xfrm>
              <a:off x="261" y="1870"/>
              <a:ext cx="465" cy="299"/>
              <a:chOff x="912" y="2640"/>
              <a:chExt cx="672" cy="432"/>
            </a:xfrm>
          </p:grpSpPr>
          <p:sp>
            <p:nvSpPr>
              <p:cNvPr id="2560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2560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grpSp>
        <p:sp>
          <p:nvSpPr>
            <p:cNvPr id="2560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2561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2561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grpSp>
      <p:sp>
        <p:nvSpPr>
          <p:cNvPr id="2561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2561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2561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solidFill>
                <a:srgbClr val="1C1C1C"/>
              </a:solidFill>
            </a:endParaRPr>
          </a:p>
        </p:txBody>
      </p:sp>
      <p:sp>
        <p:nvSpPr>
          <p:cNvPr id="25615" name="Rectangle 15"/>
          <p:cNvSpPr>
            <a:spLocks noGrp="1" noChangeArrowheads="1"/>
          </p:cNvSpPr>
          <p:nvPr>
            <p:ph type="ftr" sz="quarter" idx="3"/>
          </p:nvPr>
        </p:nvSpPr>
        <p:spPr>
          <a:xfrm>
            <a:off x="5853113" y="6248400"/>
            <a:ext cx="2895600" cy="457200"/>
          </a:xfrm>
        </p:spPr>
        <p:txBody>
          <a:bodyPr/>
          <a:lstStyle>
            <a:lvl1pPr>
              <a:defRPr>
                <a:solidFill>
                  <a:schemeClr val="bg2"/>
                </a:solidFill>
              </a:defRPr>
            </a:lvl1pPr>
          </a:lstStyle>
          <a:p>
            <a:r>
              <a:rPr lang="zh-CN" altLang="en-US">
                <a:solidFill>
                  <a:srgbClr val="1C1C1C"/>
                </a:solidFill>
              </a:rPr>
              <a:t>课件制作人：谢希仁</a:t>
            </a:r>
          </a:p>
        </p:txBody>
      </p:sp>
      <p:sp>
        <p:nvSpPr>
          <p:cNvPr id="2561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9FAF09D1-6BBD-49B2-A076-AD91B8024323}" type="slidenum">
              <a:rPr lang="en-US" altLang="zh-CN">
                <a:solidFill>
                  <a:srgbClr val="1C1C1C"/>
                </a:solidFill>
              </a:rPr>
              <a:pPr/>
              <a:t>‹#›</a:t>
            </a:fld>
            <a:endParaRPr lang="en-US" altLang="zh-CN">
              <a:solidFill>
                <a:srgbClr val="1C1C1C"/>
              </a:solidFill>
            </a:endParaRPr>
          </a:p>
        </p:txBody>
      </p:sp>
    </p:spTree>
    <p:extLst>
      <p:ext uri="{BB962C8B-B14F-4D97-AF65-F5344CB8AC3E}">
        <p14:creationId xmlns:p14="http://schemas.microsoft.com/office/powerpoint/2010/main" val="90068589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56290142-A53A-459D-AC55-261EC785346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49036717"/>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742D750C-B7DC-4944-9396-7758AD0C498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19864936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429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53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7" name="灯片编号占位符 6"/>
          <p:cNvSpPr>
            <a:spLocks noGrp="1"/>
          </p:cNvSpPr>
          <p:nvPr>
            <p:ph type="sldNum" sz="quarter" idx="12"/>
          </p:nvPr>
        </p:nvSpPr>
        <p:spPr/>
        <p:txBody>
          <a:bodyPr/>
          <a:lstStyle>
            <a:lvl1pPr>
              <a:defRPr/>
            </a:lvl1pPr>
          </a:lstStyle>
          <a:p>
            <a:fld id="{846B0664-3BB4-4538-8929-D6971ABFEC8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9071871"/>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9" name="灯片编号占位符 8"/>
          <p:cNvSpPr>
            <a:spLocks noGrp="1"/>
          </p:cNvSpPr>
          <p:nvPr>
            <p:ph type="sldNum" sz="quarter" idx="12"/>
          </p:nvPr>
        </p:nvSpPr>
        <p:spPr/>
        <p:txBody>
          <a:bodyPr/>
          <a:lstStyle>
            <a:lvl1pPr>
              <a:defRPr/>
            </a:lvl1pPr>
          </a:lstStyle>
          <a:p>
            <a:fld id="{983D80AE-A46A-46E5-885D-E7115A14E72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623992254"/>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5" name="灯片编号占位符 4"/>
          <p:cNvSpPr>
            <a:spLocks noGrp="1"/>
          </p:cNvSpPr>
          <p:nvPr>
            <p:ph type="sldNum" sz="quarter" idx="12"/>
          </p:nvPr>
        </p:nvSpPr>
        <p:spPr/>
        <p:txBody>
          <a:bodyPr/>
          <a:lstStyle>
            <a:lvl1pPr>
              <a:defRPr/>
            </a:lvl1pPr>
          </a:lstStyle>
          <a:p>
            <a:fld id="{1EE60837-5A7D-4750-ABA1-8D40A6686BC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89964212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4" name="灯片编号占位符 3"/>
          <p:cNvSpPr>
            <a:spLocks noGrp="1"/>
          </p:cNvSpPr>
          <p:nvPr>
            <p:ph type="sldNum" sz="quarter" idx="12"/>
          </p:nvPr>
        </p:nvSpPr>
        <p:spPr/>
        <p:txBody>
          <a:bodyPr/>
          <a:lstStyle>
            <a:lvl1pPr>
              <a:defRPr/>
            </a:lvl1pPr>
          </a:lstStyle>
          <a:p>
            <a:fld id="{602936E0-708B-43F9-B2FD-BF9EB3DE635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105991821"/>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7" name="灯片编号占位符 6"/>
          <p:cNvSpPr>
            <a:spLocks noGrp="1"/>
          </p:cNvSpPr>
          <p:nvPr>
            <p:ph type="sldNum" sz="quarter" idx="12"/>
          </p:nvPr>
        </p:nvSpPr>
        <p:spPr/>
        <p:txBody>
          <a:bodyPr/>
          <a:lstStyle>
            <a:lvl1pPr>
              <a:defRPr/>
            </a:lvl1pPr>
          </a:lstStyle>
          <a:p>
            <a:fld id="{3AD51CD0-860C-4E0A-AA3A-BB368178E11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52829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9" name="灯片编号占位符 8"/>
          <p:cNvSpPr>
            <a:spLocks noGrp="1"/>
          </p:cNvSpPr>
          <p:nvPr>
            <p:ph type="sldNum" sz="quarter" idx="12"/>
          </p:nvPr>
        </p:nvSpPr>
        <p:spPr/>
        <p:txBody>
          <a:bodyPr/>
          <a:lstStyle>
            <a:lvl1pPr>
              <a:defRPr/>
            </a:lvl1pPr>
          </a:lstStyle>
          <a:p>
            <a:fld id="{312AB733-FA78-4CF9-B13A-9DB14705F3D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67157102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7" name="灯片编号占位符 6"/>
          <p:cNvSpPr>
            <a:spLocks noGrp="1"/>
          </p:cNvSpPr>
          <p:nvPr>
            <p:ph type="sldNum" sz="quarter" idx="12"/>
          </p:nvPr>
        </p:nvSpPr>
        <p:spPr/>
        <p:txBody>
          <a:bodyPr/>
          <a:lstStyle>
            <a:lvl1pPr>
              <a:defRPr/>
            </a:lvl1pPr>
          </a:lstStyle>
          <a:p>
            <a:fld id="{4798494D-4637-4BCE-A2C1-EB1BA9F81EB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29963843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417F3FC2-9084-4136-B75E-4A4DC3DC8F4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7525432"/>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9125" y="214313"/>
            <a:ext cx="1974850"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42988" y="214313"/>
            <a:ext cx="5773737" cy="5673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7B6FE11D-7E2A-4C22-B450-AC1B3E20B26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971848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5" name="灯片编号占位符 4"/>
          <p:cNvSpPr>
            <a:spLocks noGrp="1"/>
          </p:cNvSpPr>
          <p:nvPr>
            <p:ph type="sldNum" sz="quarter" idx="12"/>
          </p:nvPr>
        </p:nvSpPr>
        <p:spPr/>
        <p:txBody>
          <a:bodyPr/>
          <a:lstStyle>
            <a:lvl1pPr>
              <a:defRPr/>
            </a:lvl1pPr>
          </a:lstStyle>
          <a:p>
            <a:fld id="{1BBBDADE-C6D8-4D32-8691-3466CD8EC64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134924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4" name="灯片编号占位符 3"/>
          <p:cNvSpPr>
            <a:spLocks noGrp="1"/>
          </p:cNvSpPr>
          <p:nvPr>
            <p:ph type="sldNum" sz="quarter" idx="12"/>
          </p:nvPr>
        </p:nvSpPr>
        <p:spPr/>
        <p:txBody>
          <a:bodyPr/>
          <a:lstStyle>
            <a:lvl1pPr>
              <a:defRPr/>
            </a:lvl1pPr>
          </a:lstStyle>
          <a:p>
            <a:fld id="{29E41C04-A59A-4137-B087-1DB19B45E15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437530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5004BED-7746-4959-B72A-6CF63B9AEA3A}" type="datetime1">
              <a:rPr lang="zh-CN" altLang="en-US"/>
              <a:pPr/>
              <a:t>2019/11/23</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computer network</a:t>
            </a:r>
            <a:endParaRPr lang="en-US" altLang="zh-CN"/>
          </a:p>
        </p:txBody>
      </p:sp>
      <p:sp>
        <p:nvSpPr>
          <p:cNvPr id="6" name="灯片编号占位符 5"/>
          <p:cNvSpPr>
            <a:spLocks noGrp="1"/>
          </p:cNvSpPr>
          <p:nvPr>
            <p:ph type="sldNum" sz="quarter" idx="12"/>
          </p:nvPr>
        </p:nvSpPr>
        <p:spPr/>
        <p:txBody>
          <a:bodyPr/>
          <a:lstStyle>
            <a:lvl1pPr>
              <a:defRPr/>
            </a:lvl1pPr>
          </a:lstStyle>
          <a:p>
            <a:fld id="{18835412-AC7C-4F75-9940-B79C6D4550FE}" type="slidenum">
              <a:rPr lang="zh-CN" altLang="en-US"/>
              <a:pPr/>
              <a:t>‹#›</a:t>
            </a:fld>
            <a:endParaRPr lang="en-US" altLang="zh-CN"/>
          </a:p>
        </p:txBody>
      </p:sp>
    </p:spTree>
    <p:extLst>
      <p:ext uri="{BB962C8B-B14F-4D97-AF65-F5344CB8AC3E}">
        <p14:creationId xmlns:p14="http://schemas.microsoft.com/office/powerpoint/2010/main" val="720764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7" name="灯片编号占位符 6"/>
          <p:cNvSpPr>
            <a:spLocks noGrp="1"/>
          </p:cNvSpPr>
          <p:nvPr>
            <p:ph type="sldNum" sz="quarter" idx="12"/>
          </p:nvPr>
        </p:nvSpPr>
        <p:spPr/>
        <p:txBody>
          <a:bodyPr/>
          <a:lstStyle>
            <a:lvl1pPr>
              <a:defRPr/>
            </a:lvl1pPr>
          </a:lstStyle>
          <a:p>
            <a:fld id="{EBB37702-155C-4368-A4BC-B9D72C36AF1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074928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7" name="灯片编号占位符 6"/>
          <p:cNvSpPr>
            <a:spLocks noGrp="1"/>
          </p:cNvSpPr>
          <p:nvPr>
            <p:ph type="sldNum" sz="quarter" idx="12"/>
          </p:nvPr>
        </p:nvSpPr>
        <p:spPr/>
        <p:txBody>
          <a:bodyPr/>
          <a:lstStyle>
            <a:lvl1pPr>
              <a:defRPr/>
            </a:lvl1pPr>
          </a:lstStyle>
          <a:p>
            <a:fld id="{69852621-7E5A-49B4-AE49-C78EE4AD8C5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6576395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49529FA3-E3BD-4B84-819C-D12362197F5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2692093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9125" y="214313"/>
            <a:ext cx="1974850"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42988" y="214313"/>
            <a:ext cx="5773737" cy="5673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E7961644-BFC6-47D4-97C7-768A1F6E9E6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4644685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042988" y="1773238"/>
            <a:ext cx="7772400" cy="4114800"/>
          </a:xfrm>
        </p:spPr>
        <p:txBody>
          <a:bodyPr/>
          <a:lstStyle/>
          <a:p>
            <a:endParaRPr lang="zh-CN" altLang="en-US"/>
          </a:p>
        </p:txBody>
      </p:sp>
      <p:sp>
        <p:nvSpPr>
          <p:cNvPr id="4" name="日期占位符 3"/>
          <p:cNvSpPr>
            <a:spLocks noGrp="1"/>
          </p:cNvSpPr>
          <p:nvPr>
            <p:ph type="dt" sz="half" idx="10"/>
          </p:nvPr>
        </p:nvSpPr>
        <p:spPr>
          <a:xfrm>
            <a:off x="1162050" y="6243638"/>
            <a:ext cx="1905000" cy="457200"/>
          </a:xfrm>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a:xfrm>
            <a:off x="6248400" y="6237288"/>
            <a:ext cx="2895600" cy="457200"/>
          </a:xfrm>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a:xfrm>
            <a:off x="7042150" y="6243638"/>
            <a:ext cx="1905000" cy="457200"/>
          </a:xfrm>
        </p:spPr>
        <p:txBody>
          <a:bodyPr/>
          <a:lstStyle>
            <a:lvl1pPr>
              <a:defRPr/>
            </a:lvl1pPr>
          </a:lstStyle>
          <a:p>
            <a:fld id="{B66F9595-F34C-4844-AC91-3FA017A145A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1732460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42988" y="17732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5388" y="17732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a:xfrm>
            <a:off x="6248400" y="6237288"/>
            <a:ext cx="2895600" cy="457200"/>
          </a:xfrm>
        </p:spPr>
        <p:txBody>
          <a:bodyPr/>
          <a:lstStyle>
            <a:lvl1pPr>
              <a:defRPr/>
            </a:lvl1pPr>
          </a:lstStyle>
          <a:p>
            <a:r>
              <a:rPr lang="zh-CN" altLang="en-US">
                <a:solidFill>
                  <a:srgbClr val="000000"/>
                </a:solidFill>
              </a:rPr>
              <a:t>课件制作人：谢希仁</a:t>
            </a:r>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fld id="{14BC9E8E-CD03-49FE-B52C-29E2D249DB9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3863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150938" y="214313"/>
            <a:ext cx="7793037" cy="1462087"/>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1042988" y="1773238"/>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05388" y="1773238"/>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1042988" y="3906838"/>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5005388" y="3906838"/>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1162050" y="6243638"/>
            <a:ext cx="1905000" cy="457200"/>
          </a:xfrm>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a:xfrm>
            <a:off x="6248400" y="6237288"/>
            <a:ext cx="2895600" cy="457200"/>
          </a:xfrm>
        </p:spPr>
        <p:txBody>
          <a:bodyPr/>
          <a:lstStyle>
            <a:lvl1pPr>
              <a:defRPr/>
            </a:lvl1pPr>
          </a:lstStyle>
          <a:p>
            <a:r>
              <a:rPr lang="zh-CN" altLang="en-US">
                <a:solidFill>
                  <a:srgbClr val="000000"/>
                </a:solidFill>
              </a:rPr>
              <a:t>课件制作人：谢希仁</a:t>
            </a:r>
          </a:p>
        </p:txBody>
      </p:sp>
      <p:sp>
        <p:nvSpPr>
          <p:cNvPr id="9" name="灯片编号占位符 8"/>
          <p:cNvSpPr>
            <a:spLocks noGrp="1"/>
          </p:cNvSpPr>
          <p:nvPr>
            <p:ph type="sldNum" sz="quarter" idx="12"/>
          </p:nvPr>
        </p:nvSpPr>
        <p:spPr>
          <a:xfrm>
            <a:off x="7042150" y="6243638"/>
            <a:ext cx="1905000" cy="457200"/>
          </a:xfrm>
        </p:spPr>
        <p:txBody>
          <a:bodyPr/>
          <a:lstStyle>
            <a:lvl1pPr>
              <a:defRPr/>
            </a:lvl1pPr>
          </a:lstStyle>
          <a:p>
            <a:fld id="{50259EA5-931A-4805-BDEB-8DCCF7780F7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7106927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44616F92-FEBE-46A8-B153-2E93048C594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13780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5B332E1F-C81D-466C-95AD-2880649B2B1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1612641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A2280B25-E0E9-4BC4-8656-F03F82DAE73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972566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6FB276EA-52AA-41C0-81D2-1BA8E7591E7D}" type="datetime1">
              <a:rPr lang="zh-CN" altLang="en-US"/>
              <a:pPr/>
              <a:t>2019/11/23</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computer network</a:t>
            </a:r>
            <a:endParaRPr lang="en-US" altLang="zh-CN"/>
          </a:p>
        </p:txBody>
      </p:sp>
      <p:sp>
        <p:nvSpPr>
          <p:cNvPr id="6" name="灯片编号占位符 5"/>
          <p:cNvSpPr>
            <a:spLocks noGrp="1"/>
          </p:cNvSpPr>
          <p:nvPr>
            <p:ph type="sldNum" sz="quarter" idx="12"/>
          </p:nvPr>
        </p:nvSpPr>
        <p:spPr/>
        <p:txBody>
          <a:bodyPr/>
          <a:lstStyle>
            <a:lvl1pPr>
              <a:defRPr/>
            </a:lvl1pPr>
          </a:lstStyle>
          <a:p>
            <a:fld id="{4B777FF0-C6B8-4376-A1D0-50B446D4BAF8}" type="slidenum">
              <a:rPr lang="zh-CN" altLang="en-US"/>
              <a:pPr/>
              <a:t>‹#›</a:t>
            </a:fld>
            <a:endParaRPr lang="en-US" altLang="zh-CN"/>
          </a:p>
        </p:txBody>
      </p:sp>
    </p:spTree>
    <p:extLst>
      <p:ext uri="{BB962C8B-B14F-4D97-AF65-F5344CB8AC3E}">
        <p14:creationId xmlns:p14="http://schemas.microsoft.com/office/powerpoint/2010/main" val="39166994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429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53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7" name="灯片编号占位符 6"/>
          <p:cNvSpPr>
            <a:spLocks noGrp="1"/>
          </p:cNvSpPr>
          <p:nvPr>
            <p:ph type="sldNum" sz="quarter" idx="12"/>
          </p:nvPr>
        </p:nvSpPr>
        <p:spPr/>
        <p:txBody>
          <a:bodyPr/>
          <a:lstStyle>
            <a:lvl1pPr>
              <a:defRPr/>
            </a:lvl1pPr>
          </a:lstStyle>
          <a:p>
            <a:fld id="{F05521B2-B04F-4C13-8456-114A8250A9A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839305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9" name="灯片编号占位符 8"/>
          <p:cNvSpPr>
            <a:spLocks noGrp="1"/>
          </p:cNvSpPr>
          <p:nvPr>
            <p:ph type="sldNum" sz="quarter" idx="12"/>
          </p:nvPr>
        </p:nvSpPr>
        <p:spPr/>
        <p:txBody>
          <a:bodyPr/>
          <a:lstStyle>
            <a:lvl1pPr>
              <a:defRPr/>
            </a:lvl1pPr>
          </a:lstStyle>
          <a:p>
            <a:fld id="{312AB733-FA78-4CF9-B13A-9DB14705F3D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582593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5" name="灯片编号占位符 4"/>
          <p:cNvSpPr>
            <a:spLocks noGrp="1"/>
          </p:cNvSpPr>
          <p:nvPr>
            <p:ph type="sldNum" sz="quarter" idx="12"/>
          </p:nvPr>
        </p:nvSpPr>
        <p:spPr/>
        <p:txBody>
          <a:bodyPr/>
          <a:lstStyle>
            <a:lvl1pPr>
              <a:defRPr/>
            </a:lvl1pPr>
          </a:lstStyle>
          <a:p>
            <a:fld id="{1BBBDADE-C6D8-4D32-8691-3466CD8EC64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1984311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4" name="灯片编号占位符 3"/>
          <p:cNvSpPr>
            <a:spLocks noGrp="1"/>
          </p:cNvSpPr>
          <p:nvPr>
            <p:ph type="sldNum" sz="quarter" idx="12"/>
          </p:nvPr>
        </p:nvSpPr>
        <p:spPr/>
        <p:txBody>
          <a:bodyPr/>
          <a:lstStyle>
            <a:lvl1pPr>
              <a:defRPr/>
            </a:lvl1pPr>
          </a:lstStyle>
          <a:p>
            <a:fld id="{29E41C04-A59A-4137-B087-1DB19B45E15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563778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7" name="灯片编号占位符 6"/>
          <p:cNvSpPr>
            <a:spLocks noGrp="1"/>
          </p:cNvSpPr>
          <p:nvPr>
            <p:ph type="sldNum" sz="quarter" idx="12"/>
          </p:nvPr>
        </p:nvSpPr>
        <p:spPr/>
        <p:txBody>
          <a:bodyPr/>
          <a:lstStyle>
            <a:lvl1pPr>
              <a:defRPr/>
            </a:lvl1pPr>
          </a:lstStyle>
          <a:p>
            <a:fld id="{EBB37702-155C-4368-A4BC-B9D72C36AF1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0399031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7" name="灯片编号占位符 6"/>
          <p:cNvSpPr>
            <a:spLocks noGrp="1"/>
          </p:cNvSpPr>
          <p:nvPr>
            <p:ph type="sldNum" sz="quarter" idx="12"/>
          </p:nvPr>
        </p:nvSpPr>
        <p:spPr/>
        <p:txBody>
          <a:bodyPr/>
          <a:lstStyle>
            <a:lvl1pPr>
              <a:defRPr/>
            </a:lvl1pPr>
          </a:lstStyle>
          <a:p>
            <a:fld id="{69852621-7E5A-49B4-AE49-C78EE4AD8C5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374427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49529FA3-E3BD-4B84-819C-D12362197F5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6765034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9125" y="214313"/>
            <a:ext cx="1974850"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42988" y="214313"/>
            <a:ext cx="5773737" cy="5673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E7961644-BFC6-47D4-97C7-768A1F6E9E6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802935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042988" y="1773238"/>
            <a:ext cx="7772400" cy="4114800"/>
          </a:xfrm>
        </p:spPr>
        <p:txBody>
          <a:bodyPr/>
          <a:lstStyle/>
          <a:p>
            <a:endParaRPr lang="zh-CN" altLang="en-US"/>
          </a:p>
        </p:txBody>
      </p:sp>
      <p:sp>
        <p:nvSpPr>
          <p:cNvPr id="4" name="日期占位符 3"/>
          <p:cNvSpPr>
            <a:spLocks noGrp="1"/>
          </p:cNvSpPr>
          <p:nvPr>
            <p:ph type="dt" sz="half" idx="10"/>
          </p:nvPr>
        </p:nvSpPr>
        <p:spPr>
          <a:xfrm>
            <a:off x="1162050" y="6243638"/>
            <a:ext cx="1905000" cy="457200"/>
          </a:xfrm>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a:xfrm>
            <a:off x="6248400" y="6237288"/>
            <a:ext cx="2895600" cy="457200"/>
          </a:xfrm>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a:xfrm>
            <a:off x="7042150" y="6243638"/>
            <a:ext cx="1905000" cy="457200"/>
          </a:xfrm>
        </p:spPr>
        <p:txBody>
          <a:bodyPr/>
          <a:lstStyle>
            <a:lvl1pPr>
              <a:defRPr/>
            </a:lvl1pPr>
          </a:lstStyle>
          <a:p>
            <a:fld id="{B66F9595-F34C-4844-AC91-3FA017A145A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6535290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42988" y="17732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5388" y="17732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a:xfrm>
            <a:off x="6248400" y="6237288"/>
            <a:ext cx="2895600" cy="457200"/>
          </a:xfrm>
        </p:spPr>
        <p:txBody>
          <a:bodyPr/>
          <a:lstStyle>
            <a:lvl1pPr>
              <a:defRPr/>
            </a:lvl1pPr>
          </a:lstStyle>
          <a:p>
            <a:r>
              <a:rPr lang="zh-CN" altLang="en-US">
                <a:solidFill>
                  <a:srgbClr val="000000"/>
                </a:solidFill>
              </a:rPr>
              <a:t>课件制作人：谢希仁</a:t>
            </a:r>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fld id="{14BC9E8E-CD03-49FE-B52C-29E2D249DB9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31149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0" y="5715000"/>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5715000"/>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0C6A8CE-7F02-4F8A-B11D-91BE1E9BF917}" type="datetime1">
              <a:rPr lang="zh-CN" altLang="en-US"/>
              <a:pPr/>
              <a:t>2019/11/23</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computer network</a:t>
            </a:r>
            <a:endParaRPr lang="en-US" altLang="zh-CN"/>
          </a:p>
        </p:txBody>
      </p:sp>
      <p:sp>
        <p:nvSpPr>
          <p:cNvPr id="7" name="灯片编号占位符 6"/>
          <p:cNvSpPr>
            <a:spLocks noGrp="1"/>
          </p:cNvSpPr>
          <p:nvPr>
            <p:ph type="sldNum" sz="quarter" idx="12"/>
          </p:nvPr>
        </p:nvSpPr>
        <p:spPr/>
        <p:txBody>
          <a:bodyPr/>
          <a:lstStyle>
            <a:lvl1pPr>
              <a:defRPr/>
            </a:lvl1pPr>
          </a:lstStyle>
          <a:p>
            <a:fld id="{40D85F49-F057-4566-85C3-57BBEBE88AC0}" type="slidenum">
              <a:rPr lang="zh-CN" altLang="en-US"/>
              <a:pPr/>
              <a:t>‹#›</a:t>
            </a:fld>
            <a:endParaRPr lang="en-US" altLang="zh-CN"/>
          </a:p>
        </p:txBody>
      </p:sp>
    </p:spTree>
    <p:extLst>
      <p:ext uri="{BB962C8B-B14F-4D97-AF65-F5344CB8AC3E}">
        <p14:creationId xmlns:p14="http://schemas.microsoft.com/office/powerpoint/2010/main" val="14606546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150938" y="214313"/>
            <a:ext cx="7793037" cy="1462087"/>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1042988" y="1773238"/>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05388" y="1773238"/>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1042988" y="3906838"/>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5005388" y="3906838"/>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1162050" y="6243638"/>
            <a:ext cx="1905000" cy="457200"/>
          </a:xfrm>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a:xfrm>
            <a:off x="6248400" y="6237288"/>
            <a:ext cx="2895600" cy="457200"/>
          </a:xfrm>
        </p:spPr>
        <p:txBody>
          <a:bodyPr/>
          <a:lstStyle>
            <a:lvl1pPr>
              <a:defRPr/>
            </a:lvl1pPr>
          </a:lstStyle>
          <a:p>
            <a:r>
              <a:rPr lang="zh-CN" altLang="en-US">
                <a:solidFill>
                  <a:srgbClr val="000000"/>
                </a:solidFill>
              </a:rPr>
              <a:t>课件制作人：谢希仁</a:t>
            </a:r>
          </a:p>
        </p:txBody>
      </p:sp>
      <p:sp>
        <p:nvSpPr>
          <p:cNvPr id="9" name="灯片编号占位符 8"/>
          <p:cNvSpPr>
            <a:spLocks noGrp="1"/>
          </p:cNvSpPr>
          <p:nvPr>
            <p:ph type="sldNum" sz="quarter" idx="12"/>
          </p:nvPr>
        </p:nvSpPr>
        <p:spPr>
          <a:xfrm>
            <a:off x="7042150" y="6243638"/>
            <a:ext cx="1905000" cy="457200"/>
          </a:xfrm>
        </p:spPr>
        <p:txBody>
          <a:bodyPr/>
          <a:lstStyle>
            <a:lvl1pPr>
              <a:defRPr/>
            </a:lvl1pPr>
          </a:lstStyle>
          <a:p>
            <a:fld id="{50259EA5-931A-4805-BDEB-8DCCF7780F7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7320540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BFC6DDEE-CF6C-4088-A101-84628F126577}" type="datetime1">
              <a:rPr lang="zh-CN" altLang="en-US">
                <a:solidFill>
                  <a:srgbClr val="000000"/>
                </a:solidFill>
              </a:rPr>
              <a:pPr/>
              <a:t>2019/11/23</a:t>
            </a:fld>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computer network</a:t>
            </a: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5B0F442-D8FC-42EB-BC91-3CC72111EB32}"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6623775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5004BED-7746-4959-B72A-6CF63B9AEA3A}" type="datetime1">
              <a:rPr lang="zh-CN" altLang="en-US">
                <a:solidFill>
                  <a:srgbClr val="000000"/>
                </a:solidFill>
              </a:rPr>
              <a:pPr/>
              <a:t>2019/11/23</a:t>
            </a:fld>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computer network</a:t>
            </a: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18835412-AC7C-4F75-9940-B79C6D4550FE}"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5567107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6FB276EA-52AA-41C0-81D2-1BA8E7591E7D}" type="datetime1">
              <a:rPr lang="zh-CN" altLang="en-US">
                <a:solidFill>
                  <a:srgbClr val="000000"/>
                </a:solidFill>
              </a:rPr>
              <a:pPr/>
              <a:t>2019/11/23</a:t>
            </a:fld>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computer network</a:t>
            </a: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4B777FF0-C6B8-4376-A1D0-50B446D4BAF8}"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099229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0" y="5715000"/>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5715000"/>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0C6A8CE-7F02-4F8A-B11D-91BE1E9BF917}" type="datetime1">
              <a:rPr lang="zh-CN" altLang="en-US">
                <a:solidFill>
                  <a:srgbClr val="000000"/>
                </a:solidFill>
              </a:rPr>
              <a:pPr/>
              <a:t>2019/11/23</a:t>
            </a:fld>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zh-CN" altLang="en-US">
                <a:solidFill>
                  <a:srgbClr val="000000"/>
                </a:solidFill>
              </a:rPr>
              <a:t>computer network</a:t>
            </a: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40D85F49-F057-4566-85C3-57BBEBE88AC0}"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1103855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AD43C9B3-87C7-46E9-AF96-660CC4AF5ABE}" type="datetime1">
              <a:rPr lang="zh-CN" altLang="en-US">
                <a:solidFill>
                  <a:srgbClr val="000000"/>
                </a:solidFill>
              </a:rPr>
              <a:pPr/>
              <a:t>2019/11/23</a:t>
            </a:fld>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r>
              <a:rPr lang="zh-CN" altLang="en-US">
                <a:solidFill>
                  <a:srgbClr val="000000"/>
                </a:solidFill>
              </a:rPr>
              <a:t>computer network</a:t>
            </a:r>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6B5C75E6-A2C6-4B4D-8B06-FD773E3001D2}"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403786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5DFCE9D-C989-40C1-AD7C-E20FA1C4C5EB}" type="datetime1">
              <a:rPr lang="zh-CN" altLang="en-US">
                <a:solidFill>
                  <a:srgbClr val="000000"/>
                </a:solidFill>
              </a:rPr>
              <a:pPr/>
              <a:t>2019/11/23</a:t>
            </a:fld>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r>
              <a:rPr lang="zh-CN" altLang="en-US">
                <a:solidFill>
                  <a:srgbClr val="000000"/>
                </a:solidFill>
              </a:rPr>
              <a:t>computer network</a:t>
            </a:r>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0A2B5525-F852-4506-AA68-1E5253CABE6E}"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4676103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B0D1A614-C8D5-4D30-80DE-85ACDE2662C2}" type="datetime1">
              <a:rPr lang="zh-CN" altLang="en-US">
                <a:solidFill>
                  <a:srgbClr val="000000"/>
                </a:solidFill>
              </a:rPr>
              <a:pPr/>
              <a:t>2019/11/23</a:t>
            </a:fld>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r>
              <a:rPr lang="zh-CN" altLang="en-US">
                <a:solidFill>
                  <a:srgbClr val="000000"/>
                </a:solidFill>
              </a:rPr>
              <a:t>computer network</a:t>
            </a:r>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1DDBF1E9-CA53-44B0-92FC-52CEB058BBDD}"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4853927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2B43C81-A016-44D5-A290-0EF1D23527A5}" type="datetime1">
              <a:rPr lang="zh-CN" altLang="en-US">
                <a:solidFill>
                  <a:srgbClr val="000000"/>
                </a:solidFill>
              </a:rPr>
              <a:pPr/>
              <a:t>2019/11/23</a:t>
            </a:fld>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zh-CN" altLang="en-US">
                <a:solidFill>
                  <a:srgbClr val="000000"/>
                </a:solidFill>
              </a:rPr>
              <a:t>computer network</a:t>
            </a: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BFB7AE9A-8E74-4738-86F3-320F406635E1}"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64985037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DC01B94-1BDF-449C-A437-5903A4E9133D}" type="datetime1">
              <a:rPr lang="zh-CN" altLang="en-US">
                <a:solidFill>
                  <a:srgbClr val="000000"/>
                </a:solidFill>
              </a:rPr>
              <a:pPr/>
              <a:t>2019/11/23</a:t>
            </a:fld>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zh-CN" altLang="en-US">
                <a:solidFill>
                  <a:srgbClr val="000000"/>
                </a:solidFill>
              </a:rPr>
              <a:t>computer network</a:t>
            </a: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670E8FEC-8C8B-49C3-B302-A19902AD7671}"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59959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AD43C9B3-87C7-46E9-AF96-660CC4AF5ABE}" type="datetime1">
              <a:rPr lang="zh-CN" altLang="en-US"/>
              <a:pPr/>
              <a:t>2019/11/23</a:t>
            </a:fld>
            <a:endParaRPr lang="en-US" altLang="zh-CN"/>
          </a:p>
        </p:txBody>
      </p:sp>
      <p:sp>
        <p:nvSpPr>
          <p:cNvPr id="8" name="页脚占位符 7"/>
          <p:cNvSpPr>
            <a:spLocks noGrp="1"/>
          </p:cNvSpPr>
          <p:nvPr>
            <p:ph type="ftr" sz="quarter" idx="11"/>
          </p:nvPr>
        </p:nvSpPr>
        <p:spPr/>
        <p:txBody>
          <a:bodyPr/>
          <a:lstStyle>
            <a:lvl1pPr>
              <a:defRPr/>
            </a:lvl1pPr>
          </a:lstStyle>
          <a:p>
            <a:r>
              <a:rPr lang="zh-CN" altLang="en-US"/>
              <a:t>computer network</a:t>
            </a:r>
            <a:endParaRPr lang="en-US" altLang="zh-CN"/>
          </a:p>
        </p:txBody>
      </p:sp>
      <p:sp>
        <p:nvSpPr>
          <p:cNvPr id="9" name="灯片编号占位符 8"/>
          <p:cNvSpPr>
            <a:spLocks noGrp="1"/>
          </p:cNvSpPr>
          <p:nvPr>
            <p:ph type="sldNum" sz="quarter" idx="12"/>
          </p:nvPr>
        </p:nvSpPr>
        <p:spPr/>
        <p:txBody>
          <a:bodyPr/>
          <a:lstStyle>
            <a:lvl1pPr>
              <a:defRPr/>
            </a:lvl1pPr>
          </a:lstStyle>
          <a:p>
            <a:fld id="{6B5C75E6-A2C6-4B4D-8B06-FD773E3001D2}" type="slidenum">
              <a:rPr lang="zh-CN" altLang="en-US"/>
              <a:pPr/>
              <a:t>‹#›</a:t>
            </a:fld>
            <a:endParaRPr lang="en-US" altLang="zh-CN"/>
          </a:p>
        </p:txBody>
      </p:sp>
    </p:spTree>
    <p:extLst>
      <p:ext uri="{BB962C8B-B14F-4D97-AF65-F5344CB8AC3E}">
        <p14:creationId xmlns:p14="http://schemas.microsoft.com/office/powerpoint/2010/main" val="23216613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63D3381-86DE-4590-B48D-DDF8933B3B35}" type="datetime1">
              <a:rPr lang="zh-CN" altLang="en-US">
                <a:solidFill>
                  <a:srgbClr val="000000"/>
                </a:solidFill>
              </a:rPr>
              <a:pPr/>
              <a:t>2019/11/23</a:t>
            </a:fld>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computer network</a:t>
            </a: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C3FDFDB4-D721-4DC7-99ED-E1C82E33FF23}"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7261470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553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553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9E0F6F8-14AE-494A-A9FD-FE93D6D9D31A}" type="datetime1">
              <a:rPr lang="zh-CN" altLang="en-US">
                <a:solidFill>
                  <a:srgbClr val="000000"/>
                </a:solidFill>
              </a:rPr>
              <a:pPr/>
              <a:t>2019/11/23</a:t>
            </a:fld>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computer network</a:t>
            </a: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906E52EC-A29A-4CDD-A91E-187E6954A3FD}"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80374864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0"/>
            <a:ext cx="9144000" cy="6553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685800" y="6248400"/>
            <a:ext cx="1905000" cy="457200"/>
          </a:xfrm>
        </p:spPr>
        <p:txBody>
          <a:bodyPr/>
          <a:lstStyle>
            <a:lvl1pPr>
              <a:defRPr/>
            </a:lvl1pPr>
          </a:lstStyle>
          <a:p>
            <a:fld id="{85ED27A6-15C2-41F7-A952-4304A9797F75}" type="datetime1">
              <a:rPr lang="zh-CN" altLang="en-US">
                <a:solidFill>
                  <a:srgbClr val="000000"/>
                </a:solidFill>
              </a:rPr>
              <a:pPr/>
              <a:t>2019/11/23</a:t>
            </a:fld>
            <a:endParaRPr lang="en-US" altLang="zh-CN">
              <a:solidFill>
                <a:srgbClr val="000000"/>
              </a:solidFill>
            </a:endParaRPr>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r>
              <a:rPr lang="zh-CN" altLang="en-US">
                <a:solidFill>
                  <a:srgbClr val="000000"/>
                </a:solidFill>
              </a:rPr>
              <a:t>computer network</a:t>
            </a:r>
            <a:endParaRPr lang="en-US" altLang="zh-CN">
              <a:solidFill>
                <a:srgbClr val="000000"/>
              </a:solidFill>
            </a:endParaRPr>
          </a:p>
        </p:txBody>
      </p:sp>
      <p:sp>
        <p:nvSpPr>
          <p:cNvPr id="5" name="灯片编号占位符 4"/>
          <p:cNvSpPr>
            <a:spLocks noGrp="1"/>
          </p:cNvSpPr>
          <p:nvPr>
            <p:ph type="sldNum" sz="quarter" idx="12"/>
          </p:nvPr>
        </p:nvSpPr>
        <p:spPr>
          <a:xfrm>
            <a:off x="6553200" y="6248400"/>
            <a:ext cx="1905000" cy="457200"/>
          </a:xfrm>
        </p:spPr>
        <p:txBody>
          <a:bodyPr/>
          <a:lstStyle>
            <a:lvl1pPr>
              <a:defRPr/>
            </a:lvl1pPr>
          </a:lstStyle>
          <a:p>
            <a:fld id="{FEBDAF85-B649-4E45-8FEE-551F3C82D4BE}"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1298312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44616F92-FEBE-46A8-B153-2E93048C594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7144905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5B332E1F-C81D-466C-95AD-2880649B2B1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79513670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A2280B25-E0E9-4BC4-8656-F03F82DAE73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3946184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429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53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7" name="灯片编号占位符 6"/>
          <p:cNvSpPr>
            <a:spLocks noGrp="1"/>
          </p:cNvSpPr>
          <p:nvPr>
            <p:ph type="sldNum" sz="quarter" idx="12"/>
          </p:nvPr>
        </p:nvSpPr>
        <p:spPr/>
        <p:txBody>
          <a:bodyPr/>
          <a:lstStyle>
            <a:lvl1pPr>
              <a:defRPr/>
            </a:lvl1pPr>
          </a:lstStyle>
          <a:p>
            <a:fld id="{F05521B2-B04F-4C13-8456-114A8250A9A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29393505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9" name="灯片编号占位符 8"/>
          <p:cNvSpPr>
            <a:spLocks noGrp="1"/>
          </p:cNvSpPr>
          <p:nvPr>
            <p:ph type="sldNum" sz="quarter" idx="12"/>
          </p:nvPr>
        </p:nvSpPr>
        <p:spPr/>
        <p:txBody>
          <a:bodyPr/>
          <a:lstStyle>
            <a:lvl1pPr>
              <a:defRPr/>
            </a:lvl1pPr>
          </a:lstStyle>
          <a:p>
            <a:fld id="{312AB733-FA78-4CF9-B13A-9DB14705F3D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92040237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5" name="灯片编号占位符 4"/>
          <p:cNvSpPr>
            <a:spLocks noGrp="1"/>
          </p:cNvSpPr>
          <p:nvPr>
            <p:ph type="sldNum" sz="quarter" idx="12"/>
          </p:nvPr>
        </p:nvSpPr>
        <p:spPr/>
        <p:txBody>
          <a:bodyPr/>
          <a:lstStyle>
            <a:lvl1pPr>
              <a:defRPr/>
            </a:lvl1pPr>
          </a:lstStyle>
          <a:p>
            <a:fld id="{1BBBDADE-C6D8-4D32-8691-3466CD8EC64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11176240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4" name="灯片编号占位符 3"/>
          <p:cNvSpPr>
            <a:spLocks noGrp="1"/>
          </p:cNvSpPr>
          <p:nvPr>
            <p:ph type="sldNum" sz="quarter" idx="12"/>
          </p:nvPr>
        </p:nvSpPr>
        <p:spPr/>
        <p:txBody>
          <a:bodyPr/>
          <a:lstStyle>
            <a:lvl1pPr>
              <a:defRPr/>
            </a:lvl1pPr>
          </a:lstStyle>
          <a:p>
            <a:fld id="{29E41C04-A59A-4137-B087-1DB19B45E15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842022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5DFCE9D-C989-40C1-AD7C-E20FA1C4C5EB}" type="datetime1">
              <a:rPr lang="zh-CN" altLang="en-US"/>
              <a:pPr/>
              <a:t>2019/11/23</a:t>
            </a:fld>
            <a:endParaRPr lang="en-US" altLang="zh-CN"/>
          </a:p>
        </p:txBody>
      </p:sp>
      <p:sp>
        <p:nvSpPr>
          <p:cNvPr id="4" name="页脚占位符 3"/>
          <p:cNvSpPr>
            <a:spLocks noGrp="1"/>
          </p:cNvSpPr>
          <p:nvPr>
            <p:ph type="ftr" sz="quarter" idx="11"/>
          </p:nvPr>
        </p:nvSpPr>
        <p:spPr/>
        <p:txBody>
          <a:bodyPr/>
          <a:lstStyle>
            <a:lvl1pPr>
              <a:defRPr/>
            </a:lvl1pPr>
          </a:lstStyle>
          <a:p>
            <a:r>
              <a:rPr lang="zh-CN" altLang="en-US"/>
              <a:t>computer network</a:t>
            </a:r>
            <a:endParaRPr lang="en-US" altLang="zh-CN"/>
          </a:p>
        </p:txBody>
      </p:sp>
      <p:sp>
        <p:nvSpPr>
          <p:cNvPr id="5" name="灯片编号占位符 4"/>
          <p:cNvSpPr>
            <a:spLocks noGrp="1"/>
          </p:cNvSpPr>
          <p:nvPr>
            <p:ph type="sldNum" sz="quarter" idx="12"/>
          </p:nvPr>
        </p:nvSpPr>
        <p:spPr/>
        <p:txBody>
          <a:bodyPr/>
          <a:lstStyle>
            <a:lvl1pPr>
              <a:defRPr/>
            </a:lvl1pPr>
          </a:lstStyle>
          <a:p>
            <a:fld id="{0A2B5525-F852-4506-AA68-1E5253CABE6E}" type="slidenum">
              <a:rPr lang="zh-CN" altLang="en-US"/>
              <a:pPr/>
              <a:t>‹#›</a:t>
            </a:fld>
            <a:endParaRPr lang="en-US" altLang="zh-CN"/>
          </a:p>
        </p:txBody>
      </p:sp>
    </p:spTree>
    <p:extLst>
      <p:ext uri="{BB962C8B-B14F-4D97-AF65-F5344CB8AC3E}">
        <p14:creationId xmlns:p14="http://schemas.microsoft.com/office/powerpoint/2010/main" val="386359660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7" name="灯片编号占位符 6"/>
          <p:cNvSpPr>
            <a:spLocks noGrp="1"/>
          </p:cNvSpPr>
          <p:nvPr>
            <p:ph type="sldNum" sz="quarter" idx="12"/>
          </p:nvPr>
        </p:nvSpPr>
        <p:spPr/>
        <p:txBody>
          <a:bodyPr/>
          <a:lstStyle>
            <a:lvl1pPr>
              <a:defRPr/>
            </a:lvl1pPr>
          </a:lstStyle>
          <a:p>
            <a:fld id="{EBB37702-155C-4368-A4BC-B9D72C36AF1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65158460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7" name="灯片编号占位符 6"/>
          <p:cNvSpPr>
            <a:spLocks noGrp="1"/>
          </p:cNvSpPr>
          <p:nvPr>
            <p:ph type="sldNum" sz="quarter" idx="12"/>
          </p:nvPr>
        </p:nvSpPr>
        <p:spPr/>
        <p:txBody>
          <a:bodyPr/>
          <a:lstStyle>
            <a:lvl1pPr>
              <a:defRPr/>
            </a:lvl1pPr>
          </a:lstStyle>
          <a:p>
            <a:fld id="{69852621-7E5A-49B4-AE49-C78EE4AD8C5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68119263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49529FA3-E3BD-4B84-819C-D12362197F5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28210336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9125" y="214313"/>
            <a:ext cx="1974850"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42988" y="214313"/>
            <a:ext cx="5773737" cy="5673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E7961644-BFC6-47D4-97C7-768A1F6E9E6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84080058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042988" y="1773238"/>
            <a:ext cx="7772400" cy="4114800"/>
          </a:xfrm>
        </p:spPr>
        <p:txBody>
          <a:bodyPr/>
          <a:lstStyle/>
          <a:p>
            <a:endParaRPr lang="zh-CN" altLang="en-US"/>
          </a:p>
        </p:txBody>
      </p:sp>
      <p:sp>
        <p:nvSpPr>
          <p:cNvPr id="4" name="日期占位符 3"/>
          <p:cNvSpPr>
            <a:spLocks noGrp="1"/>
          </p:cNvSpPr>
          <p:nvPr>
            <p:ph type="dt" sz="half" idx="10"/>
          </p:nvPr>
        </p:nvSpPr>
        <p:spPr>
          <a:xfrm>
            <a:off x="1162050" y="6243638"/>
            <a:ext cx="1905000" cy="457200"/>
          </a:xfrm>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a:xfrm>
            <a:off x="6248400" y="6237288"/>
            <a:ext cx="2895600" cy="457200"/>
          </a:xfrm>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a:xfrm>
            <a:off x="7042150" y="6243638"/>
            <a:ext cx="1905000" cy="457200"/>
          </a:xfrm>
        </p:spPr>
        <p:txBody>
          <a:bodyPr/>
          <a:lstStyle>
            <a:lvl1pPr>
              <a:defRPr/>
            </a:lvl1pPr>
          </a:lstStyle>
          <a:p>
            <a:fld id="{B66F9595-F34C-4844-AC91-3FA017A145A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5475879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42988" y="17732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5388" y="17732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a:xfrm>
            <a:off x="6248400" y="6237288"/>
            <a:ext cx="2895600" cy="457200"/>
          </a:xfrm>
        </p:spPr>
        <p:txBody>
          <a:bodyPr/>
          <a:lstStyle>
            <a:lvl1pPr>
              <a:defRPr/>
            </a:lvl1pPr>
          </a:lstStyle>
          <a:p>
            <a:r>
              <a:rPr lang="zh-CN" altLang="en-US">
                <a:solidFill>
                  <a:srgbClr val="000000"/>
                </a:solidFill>
              </a:rPr>
              <a:t>课件制作人：谢希仁</a:t>
            </a:r>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fld id="{14BC9E8E-CD03-49FE-B52C-29E2D249DB9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18759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150938" y="214313"/>
            <a:ext cx="7793037" cy="1462087"/>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1042988" y="1773238"/>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05388" y="1773238"/>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1042988" y="3906838"/>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5005388" y="3906838"/>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1162050" y="6243638"/>
            <a:ext cx="1905000" cy="457200"/>
          </a:xfrm>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a:xfrm>
            <a:off x="6248400" y="6237288"/>
            <a:ext cx="2895600" cy="457200"/>
          </a:xfrm>
        </p:spPr>
        <p:txBody>
          <a:bodyPr/>
          <a:lstStyle>
            <a:lvl1pPr>
              <a:defRPr/>
            </a:lvl1pPr>
          </a:lstStyle>
          <a:p>
            <a:r>
              <a:rPr lang="zh-CN" altLang="en-US">
                <a:solidFill>
                  <a:srgbClr val="000000"/>
                </a:solidFill>
              </a:rPr>
              <a:t>课件制作人：谢希仁</a:t>
            </a:r>
          </a:p>
        </p:txBody>
      </p:sp>
      <p:sp>
        <p:nvSpPr>
          <p:cNvPr id="9" name="灯片编号占位符 8"/>
          <p:cNvSpPr>
            <a:spLocks noGrp="1"/>
          </p:cNvSpPr>
          <p:nvPr>
            <p:ph type="sldNum" sz="quarter" idx="12"/>
          </p:nvPr>
        </p:nvSpPr>
        <p:spPr>
          <a:xfrm>
            <a:off x="7042150" y="6243638"/>
            <a:ext cx="1905000" cy="457200"/>
          </a:xfrm>
        </p:spPr>
        <p:txBody>
          <a:bodyPr/>
          <a:lstStyle>
            <a:lvl1pPr>
              <a:defRPr/>
            </a:lvl1pPr>
          </a:lstStyle>
          <a:p>
            <a:fld id="{50259EA5-931A-4805-BDEB-8DCCF7780F7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14680282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44616F92-FEBE-46A8-B153-2E93048C594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6183543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5B332E1F-C81D-466C-95AD-2880649B2B1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1344409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A2280B25-E0E9-4BC4-8656-F03F82DAE73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78539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B0D1A614-C8D5-4D30-80DE-85ACDE2662C2}" type="datetime1">
              <a:rPr lang="zh-CN" altLang="en-US"/>
              <a:pPr/>
              <a:t>2019/11/23</a:t>
            </a:fld>
            <a:endParaRPr lang="en-US" altLang="zh-CN"/>
          </a:p>
        </p:txBody>
      </p:sp>
      <p:sp>
        <p:nvSpPr>
          <p:cNvPr id="3" name="页脚占位符 2"/>
          <p:cNvSpPr>
            <a:spLocks noGrp="1"/>
          </p:cNvSpPr>
          <p:nvPr>
            <p:ph type="ftr" sz="quarter" idx="11"/>
          </p:nvPr>
        </p:nvSpPr>
        <p:spPr/>
        <p:txBody>
          <a:bodyPr/>
          <a:lstStyle>
            <a:lvl1pPr>
              <a:defRPr/>
            </a:lvl1pPr>
          </a:lstStyle>
          <a:p>
            <a:r>
              <a:rPr lang="zh-CN" altLang="en-US"/>
              <a:t>computer network</a:t>
            </a:r>
            <a:endParaRPr lang="en-US" altLang="zh-CN"/>
          </a:p>
        </p:txBody>
      </p:sp>
      <p:sp>
        <p:nvSpPr>
          <p:cNvPr id="4" name="灯片编号占位符 3"/>
          <p:cNvSpPr>
            <a:spLocks noGrp="1"/>
          </p:cNvSpPr>
          <p:nvPr>
            <p:ph type="sldNum" sz="quarter" idx="12"/>
          </p:nvPr>
        </p:nvSpPr>
        <p:spPr/>
        <p:txBody>
          <a:bodyPr/>
          <a:lstStyle>
            <a:lvl1pPr>
              <a:defRPr/>
            </a:lvl1pPr>
          </a:lstStyle>
          <a:p>
            <a:fld id="{1DDBF1E9-CA53-44B0-92FC-52CEB058BBDD}" type="slidenum">
              <a:rPr lang="zh-CN" altLang="en-US"/>
              <a:pPr/>
              <a:t>‹#›</a:t>
            </a:fld>
            <a:endParaRPr lang="en-US" altLang="zh-CN"/>
          </a:p>
        </p:txBody>
      </p:sp>
    </p:spTree>
    <p:extLst>
      <p:ext uri="{BB962C8B-B14F-4D97-AF65-F5344CB8AC3E}">
        <p14:creationId xmlns:p14="http://schemas.microsoft.com/office/powerpoint/2010/main" val="100812824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429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53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7" name="灯片编号占位符 6"/>
          <p:cNvSpPr>
            <a:spLocks noGrp="1"/>
          </p:cNvSpPr>
          <p:nvPr>
            <p:ph type="sldNum" sz="quarter" idx="12"/>
          </p:nvPr>
        </p:nvSpPr>
        <p:spPr/>
        <p:txBody>
          <a:bodyPr/>
          <a:lstStyle>
            <a:lvl1pPr>
              <a:defRPr/>
            </a:lvl1pPr>
          </a:lstStyle>
          <a:p>
            <a:fld id="{F05521B2-B04F-4C13-8456-114A8250A9A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88098015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9" name="灯片编号占位符 8"/>
          <p:cNvSpPr>
            <a:spLocks noGrp="1"/>
          </p:cNvSpPr>
          <p:nvPr>
            <p:ph type="sldNum" sz="quarter" idx="12"/>
          </p:nvPr>
        </p:nvSpPr>
        <p:spPr/>
        <p:txBody>
          <a:bodyPr/>
          <a:lstStyle>
            <a:lvl1pPr>
              <a:defRPr/>
            </a:lvl1pPr>
          </a:lstStyle>
          <a:p>
            <a:fld id="{312AB733-FA78-4CF9-B13A-9DB14705F3D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73972215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5" name="灯片编号占位符 4"/>
          <p:cNvSpPr>
            <a:spLocks noGrp="1"/>
          </p:cNvSpPr>
          <p:nvPr>
            <p:ph type="sldNum" sz="quarter" idx="12"/>
          </p:nvPr>
        </p:nvSpPr>
        <p:spPr/>
        <p:txBody>
          <a:bodyPr/>
          <a:lstStyle>
            <a:lvl1pPr>
              <a:defRPr/>
            </a:lvl1pPr>
          </a:lstStyle>
          <a:p>
            <a:fld id="{1BBBDADE-C6D8-4D32-8691-3466CD8EC64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36931434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4" name="灯片编号占位符 3"/>
          <p:cNvSpPr>
            <a:spLocks noGrp="1"/>
          </p:cNvSpPr>
          <p:nvPr>
            <p:ph type="sldNum" sz="quarter" idx="12"/>
          </p:nvPr>
        </p:nvSpPr>
        <p:spPr/>
        <p:txBody>
          <a:bodyPr/>
          <a:lstStyle>
            <a:lvl1pPr>
              <a:defRPr/>
            </a:lvl1pPr>
          </a:lstStyle>
          <a:p>
            <a:fld id="{29E41C04-A59A-4137-B087-1DB19B45E15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07665778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7" name="灯片编号占位符 6"/>
          <p:cNvSpPr>
            <a:spLocks noGrp="1"/>
          </p:cNvSpPr>
          <p:nvPr>
            <p:ph type="sldNum" sz="quarter" idx="12"/>
          </p:nvPr>
        </p:nvSpPr>
        <p:spPr/>
        <p:txBody>
          <a:bodyPr/>
          <a:lstStyle>
            <a:lvl1pPr>
              <a:defRPr/>
            </a:lvl1pPr>
          </a:lstStyle>
          <a:p>
            <a:fld id="{EBB37702-155C-4368-A4BC-B9D72C36AF1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71867225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7" name="灯片编号占位符 6"/>
          <p:cNvSpPr>
            <a:spLocks noGrp="1"/>
          </p:cNvSpPr>
          <p:nvPr>
            <p:ph type="sldNum" sz="quarter" idx="12"/>
          </p:nvPr>
        </p:nvSpPr>
        <p:spPr/>
        <p:txBody>
          <a:bodyPr/>
          <a:lstStyle>
            <a:lvl1pPr>
              <a:defRPr/>
            </a:lvl1pPr>
          </a:lstStyle>
          <a:p>
            <a:fld id="{69852621-7E5A-49B4-AE49-C78EE4AD8C5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3494329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49529FA3-E3BD-4B84-819C-D12362197F5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3179557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9125" y="214313"/>
            <a:ext cx="1974850"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42988" y="214313"/>
            <a:ext cx="5773737" cy="5673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E7961644-BFC6-47D4-97C7-768A1F6E9E6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04650078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042988" y="1773238"/>
            <a:ext cx="7772400" cy="4114800"/>
          </a:xfrm>
        </p:spPr>
        <p:txBody>
          <a:bodyPr/>
          <a:lstStyle/>
          <a:p>
            <a:endParaRPr lang="zh-CN" altLang="en-US"/>
          </a:p>
        </p:txBody>
      </p:sp>
      <p:sp>
        <p:nvSpPr>
          <p:cNvPr id="4" name="日期占位符 3"/>
          <p:cNvSpPr>
            <a:spLocks noGrp="1"/>
          </p:cNvSpPr>
          <p:nvPr>
            <p:ph type="dt" sz="half" idx="10"/>
          </p:nvPr>
        </p:nvSpPr>
        <p:spPr>
          <a:xfrm>
            <a:off x="1162050" y="6243638"/>
            <a:ext cx="1905000" cy="457200"/>
          </a:xfrm>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a:xfrm>
            <a:off x="6248400" y="6237288"/>
            <a:ext cx="2895600" cy="457200"/>
          </a:xfrm>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a:xfrm>
            <a:off x="7042150" y="6243638"/>
            <a:ext cx="1905000" cy="457200"/>
          </a:xfrm>
        </p:spPr>
        <p:txBody>
          <a:bodyPr/>
          <a:lstStyle>
            <a:lvl1pPr>
              <a:defRPr/>
            </a:lvl1pPr>
          </a:lstStyle>
          <a:p>
            <a:fld id="{B66F9595-F34C-4844-AC91-3FA017A145A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9013055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42988" y="17732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5388" y="17732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a:xfrm>
            <a:off x="6248400" y="6237288"/>
            <a:ext cx="2895600" cy="457200"/>
          </a:xfrm>
        </p:spPr>
        <p:txBody>
          <a:bodyPr/>
          <a:lstStyle>
            <a:lvl1pPr>
              <a:defRPr/>
            </a:lvl1pPr>
          </a:lstStyle>
          <a:p>
            <a:r>
              <a:rPr lang="zh-CN" altLang="en-US">
                <a:solidFill>
                  <a:srgbClr val="000000"/>
                </a:solidFill>
              </a:rPr>
              <a:t>课件制作人：谢希仁</a:t>
            </a:r>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fld id="{14BC9E8E-CD03-49FE-B52C-29E2D249DB9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344284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2B43C81-A016-44D5-A290-0EF1D23527A5}" type="datetime1">
              <a:rPr lang="zh-CN" altLang="en-US"/>
              <a:pPr/>
              <a:t>2019/11/23</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computer network</a:t>
            </a:r>
            <a:endParaRPr lang="en-US" altLang="zh-CN"/>
          </a:p>
        </p:txBody>
      </p:sp>
      <p:sp>
        <p:nvSpPr>
          <p:cNvPr id="7" name="灯片编号占位符 6"/>
          <p:cNvSpPr>
            <a:spLocks noGrp="1"/>
          </p:cNvSpPr>
          <p:nvPr>
            <p:ph type="sldNum" sz="quarter" idx="12"/>
          </p:nvPr>
        </p:nvSpPr>
        <p:spPr/>
        <p:txBody>
          <a:bodyPr/>
          <a:lstStyle>
            <a:lvl1pPr>
              <a:defRPr/>
            </a:lvl1pPr>
          </a:lstStyle>
          <a:p>
            <a:fld id="{BFB7AE9A-8E74-4738-86F3-320F406635E1}" type="slidenum">
              <a:rPr lang="zh-CN" altLang="en-US"/>
              <a:pPr/>
              <a:t>‹#›</a:t>
            </a:fld>
            <a:endParaRPr lang="en-US" altLang="zh-CN"/>
          </a:p>
        </p:txBody>
      </p:sp>
    </p:spTree>
    <p:extLst>
      <p:ext uri="{BB962C8B-B14F-4D97-AF65-F5344CB8AC3E}">
        <p14:creationId xmlns:p14="http://schemas.microsoft.com/office/powerpoint/2010/main" val="373726855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150938" y="214313"/>
            <a:ext cx="7793037" cy="1462087"/>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1042988" y="1773238"/>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05388" y="1773238"/>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1042988" y="3906838"/>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5005388" y="3906838"/>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1162050" y="6243638"/>
            <a:ext cx="1905000" cy="457200"/>
          </a:xfrm>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a:xfrm>
            <a:off x="6248400" y="6237288"/>
            <a:ext cx="2895600" cy="457200"/>
          </a:xfrm>
        </p:spPr>
        <p:txBody>
          <a:bodyPr/>
          <a:lstStyle>
            <a:lvl1pPr>
              <a:defRPr/>
            </a:lvl1pPr>
          </a:lstStyle>
          <a:p>
            <a:r>
              <a:rPr lang="zh-CN" altLang="en-US">
                <a:solidFill>
                  <a:srgbClr val="000000"/>
                </a:solidFill>
              </a:rPr>
              <a:t>课件制作人：谢希仁</a:t>
            </a:r>
          </a:p>
        </p:txBody>
      </p:sp>
      <p:sp>
        <p:nvSpPr>
          <p:cNvPr id="9" name="灯片编号占位符 8"/>
          <p:cNvSpPr>
            <a:spLocks noGrp="1"/>
          </p:cNvSpPr>
          <p:nvPr>
            <p:ph type="sldNum" sz="quarter" idx="12"/>
          </p:nvPr>
        </p:nvSpPr>
        <p:spPr>
          <a:xfrm>
            <a:off x="7042150" y="6243638"/>
            <a:ext cx="1905000" cy="457200"/>
          </a:xfrm>
        </p:spPr>
        <p:txBody>
          <a:bodyPr/>
          <a:lstStyle>
            <a:lvl1pPr>
              <a:defRPr/>
            </a:lvl1pPr>
          </a:lstStyle>
          <a:p>
            <a:fld id="{50259EA5-931A-4805-BDEB-8DCCF7780F7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49860095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44616F92-FEBE-46A8-B153-2E93048C594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08901080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5B332E1F-C81D-466C-95AD-2880649B2B1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95978273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A2280B25-E0E9-4BC4-8656-F03F82DAE73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78178532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429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53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7" name="灯片编号占位符 6"/>
          <p:cNvSpPr>
            <a:spLocks noGrp="1"/>
          </p:cNvSpPr>
          <p:nvPr>
            <p:ph type="sldNum" sz="quarter" idx="12"/>
          </p:nvPr>
        </p:nvSpPr>
        <p:spPr/>
        <p:txBody>
          <a:bodyPr/>
          <a:lstStyle>
            <a:lvl1pPr>
              <a:defRPr/>
            </a:lvl1pPr>
          </a:lstStyle>
          <a:p>
            <a:fld id="{F05521B2-B04F-4C13-8456-114A8250A9A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50445083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9" name="灯片编号占位符 8"/>
          <p:cNvSpPr>
            <a:spLocks noGrp="1"/>
          </p:cNvSpPr>
          <p:nvPr>
            <p:ph type="sldNum" sz="quarter" idx="12"/>
          </p:nvPr>
        </p:nvSpPr>
        <p:spPr/>
        <p:txBody>
          <a:bodyPr/>
          <a:lstStyle>
            <a:lvl1pPr>
              <a:defRPr/>
            </a:lvl1pPr>
          </a:lstStyle>
          <a:p>
            <a:fld id="{312AB733-FA78-4CF9-B13A-9DB14705F3D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86809741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5" name="灯片编号占位符 4"/>
          <p:cNvSpPr>
            <a:spLocks noGrp="1"/>
          </p:cNvSpPr>
          <p:nvPr>
            <p:ph type="sldNum" sz="quarter" idx="12"/>
          </p:nvPr>
        </p:nvSpPr>
        <p:spPr/>
        <p:txBody>
          <a:bodyPr/>
          <a:lstStyle>
            <a:lvl1pPr>
              <a:defRPr/>
            </a:lvl1pPr>
          </a:lstStyle>
          <a:p>
            <a:fld id="{1BBBDADE-C6D8-4D32-8691-3466CD8EC64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71868393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4" name="灯片编号占位符 3"/>
          <p:cNvSpPr>
            <a:spLocks noGrp="1"/>
          </p:cNvSpPr>
          <p:nvPr>
            <p:ph type="sldNum" sz="quarter" idx="12"/>
          </p:nvPr>
        </p:nvSpPr>
        <p:spPr/>
        <p:txBody>
          <a:bodyPr/>
          <a:lstStyle>
            <a:lvl1pPr>
              <a:defRPr/>
            </a:lvl1pPr>
          </a:lstStyle>
          <a:p>
            <a:fld id="{29E41C04-A59A-4137-B087-1DB19B45E15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18002310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7" name="灯片编号占位符 6"/>
          <p:cNvSpPr>
            <a:spLocks noGrp="1"/>
          </p:cNvSpPr>
          <p:nvPr>
            <p:ph type="sldNum" sz="quarter" idx="12"/>
          </p:nvPr>
        </p:nvSpPr>
        <p:spPr/>
        <p:txBody>
          <a:bodyPr/>
          <a:lstStyle>
            <a:lvl1pPr>
              <a:defRPr/>
            </a:lvl1pPr>
          </a:lstStyle>
          <a:p>
            <a:fld id="{EBB37702-155C-4368-A4BC-B9D72C36AF1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65845050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7" name="灯片编号占位符 6"/>
          <p:cNvSpPr>
            <a:spLocks noGrp="1"/>
          </p:cNvSpPr>
          <p:nvPr>
            <p:ph type="sldNum" sz="quarter" idx="12"/>
          </p:nvPr>
        </p:nvSpPr>
        <p:spPr/>
        <p:txBody>
          <a:bodyPr/>
          <a:lstStyle>
            <a:lvl1pPr>
              <a:defRPr/>
            </a:lvl1pPr>
          </a:lstStyle>
          <a:p>
            <a:fld id="{69852621-7E5A-49B4-AE49-C78EE4AD8C5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58130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DC01B94-1BDF-449C-A437-5903A4E9133D}" type="datetime1">
              <a:rPr lang="zh-CN" altLang="en-US"/>
              <a:pPr/>
              <a:t>2019/11/23</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computer network</a:t>
            </a:r>
            <a:endParaRPr lang="en-US" altLang="zh-CN"/>
          </a:p>
        </p:txBody>
      </p:sp>
      <p:sp>
        <p:nvSpPr>
          <p:cNvPr id="7" name="灯片编号占位符 6"/>
          <p:cNvSpPr>
            <a:spLocks noGrp="1"/>
          </p:cNvSpPr>
          <p:nvPr>
            <p:ph type="sldNum" sz="quarter" idx="12"/>
          </p:nvPr>
        </p:nvSpPr>
        <p:spPr/>
        <p:txBody>
          <a:bodyPr/>
          <a:lstStyle>
            <a:lvl1pPr>
              <a:defRPr/>
            </a:lvl1pPr>
          </a:lstStyle>
          <a:p>
            <a:fld id="{670E8FEC-8C8B-49C3-B302-A19902AD7671}" type="slidenum">
              <a:rPr lang="zh-CN" altLang="en-US"/>
              <a:pPr/>
              <a:t>‹#›</a:t>
            </a:fld>
            <a:endParaRPr lang="en-US" altLang="zh-CN"/>
          </a:p>
        </p:txBody>
      </p:sp>
    </p:spTree>
    <p:extLst>
      <p:ext uri="{BB962C8B-B14F-4D97-AF65-F5344CB8AC3E}">
        <p14:creationId xmlns:p14="http://schemas.microsoft.com/office/powerpoint/2010/main" val="184901195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49529FA3-E3BD-4B84-819C-D12362197F5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131496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9125" y="214313"/>
            <a:ext cx="1974850"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42988" y="214313"/>
            <a:ext cx="5773737" cy="5673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E7961644-BFC6-47D4-97C7-768A1F6E9E6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3050713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042988" y="1773238"/>
            <a:ext cx="7772400" cy="4114800"/>
          </a:xfrm>
        </p:spPr>
        <p:txBody>
          <a:bodyPr/>
          <a:lstStyle/>
          <a:p>
            <a:endParaRPr lang="zh-CN" altLang="en-US"/>
          </a:p>
        </p:txBody>
      </p:sp>
      <p:sp>
        <p:nvSpPr>
          <p:cNvPr id="4" name="日期占位符 3"/>
          <p:cNvSpPr>
            <a:spLocks noGrp="1"/>
          </p:cNvSpPr>
          <p:nvPr>
            <p:ph type="dt" sz="half" idx="10"/>
          </p:nvPr>
        </p:nvSpPr>
        <p:spPr>
          <a:xfrm>
            <a:off x="1162050" y="6243638"/>
            <a:ext cx="1905000" cy="457200"/>
          </a:xfrm>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a:xfrm>
            <a:off x="6248400" y="6237288"/>
            <a:ext cx="2895600" cy="457200"/>
          </a:xfrm>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a:xfrm>
            <a:off x="7042150" y="6243638"/>
            <a:ext cx="1905000" cy="457200"/>
          </a:xfrm>
        </p:spPr>
        <p:txBody>
          <a:bodyPr/>
          <a:lstStyle>
            <a:lvl1pPr>
              <a:defRPr/>
            </a:lvl1pPr>
          </a:lstStyle>
          <a:p>
            <a:fld id="{B66F9595-F34C-4844-AC91-3FA017A145A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254116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42988" y="17732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5388" y="17732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a:xfrm>
            <a:off x="6248400" y="6237288"/>
            <a:ext cx="2895600" cy="457200"/>
          </a:xfrm>
        </p:spPr>
        <p:txBody>
          <a:bodyPr/>
          <a:lstStyle>
            <a:lvl1pPr>
              <a:defRPr/>
            </a:lvl1pPr>
          </a:lstStyle>
          <a:p>
            <a:r>
              <a:rPr lang="zh-CN" altLang="en-US">
                <a:solidFill>
                  <a:srgbClr val="000000"/>
                </a:solidFill>
              </a:rPr>
              <a:t>课件制作人：谢希仁</a:t>
            </a:r>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fld id="{14BC9E8E-CD03-49FE-B52C-29E2D249DB9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59302924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150938" y="214313"/>
            <a:ext cx="7793037" cy="1462087"/>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1042988" y="1773238"/>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05388" y="1773238"/>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1042988" y="3906838"/>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5005388" y="3906838"/>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1162050" y="6243638"/>
            <a:ext cx="1905000" cy="457200"/>
          </a:xfrm>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a:xfrm>
            <a:off x="6248400" y="6237288"/>
            <a:ext cx="2895600" cy="457200"/>
          </a:xfrm>
        </p:spPr>
        <p:txBody>
          <a:bodyPr/>
          <a:lstStyle>
            <a:lvl1pPr>
              <a:defRPr/>
            </a:lvl1pPr>
          </a:lstStyle>
          <a:p>
            <a:r>
              <a:rPr lang="zh-CN" altLang="en-US">
                <a:solidFill>
                  <a:srgbClr val="000000"/>
                </a:solidFill>
              </a:rPr>
              <a:t>课件制作人：谢希仁</a:t>
            </a:r>
          </a:p>
        </p:txBody>
      </p:sp>
      <p:sp>
        <p:nvSpPr>
          <p:cNvPr id="9" name="灯片编号占位符 8"/>
          <p:cNvSpPr>
            <a:spLocks noGrp="1"/>
          </p:cNvSpPr>
          <p:nvPr>
            <p:ph type="sldNum" sz="quarter" idx="12"/>
          </p:nvPr>
        </p:nvSpPr>
        <p:spPr>
          <a:xfrm>
            <a:off x="7042150" y="6243638"/>
            <a:ext cx="1905000" cy="457200"/>
          </a:xfrm>
        </p:spPr>
        <p:txBody>
          <a:bodyPr/>
          <a:lstStyle>
            <a:lvl1pPr>
              <a:defRPr/>
            </a:lvl1pPr>
          </a:lstStyle>
          <a:p>
            <a:fld id="{50259EA5-931A-4805-BDEB-8DCCF7780F7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3184746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44616F92-FEBE-46A8-B153-2E93048C594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85190533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5B332E1F-C81D-466C-95AD-2880649B2B1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79758988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6" name="灯片编号占位符 5"/>
          <p:cNvSpPr>
            <a:spLocks noGrp="1"/>
          </p:cNvSpPr>
          <p:nvPr>
            <p:ph type="sldNum" sz="quarter" idx="12"/>
          </p:nvPr>
        </p:nvSpPr>
        <p:spPr/>
        <p:txBody>
          <a:bodyPr/>
          <a:lstStyle>
            <a:lvl1pPr>
              <a:defRPr/>
            </a:lvl1pPr>
          </a:lstStyle>
          <a:p>
            <a:fld id="{A2280B25-E0E9-4BC4-8656-F03F82DAE73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29200921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429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53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7" name="灯片编号占位符 6"/>
          <p:cNvSpPr>
            <a:spLocks noGrp="1"/>
          </p:cNvSpPr>
          <p:nvPr>
            <p:ph type="sldNum" sz="quarter" idx="12"/>
          </p:nvPr>
        </p:nvSpPr>
        <p:spPr/>
        <p:txBody>
          <a:bodyPr/>
          <a:lstStyle>
            <a:lvl1pPr>
              <a:defRPr/>
            </a:lvl1pPr>
          </a:lstStyle>
          <a:p>
            <a:fld id="{F05521B2-B04F-4C13-8456-114A8250A9A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51165446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r>
              <a:rPr lang="zh-CN" altLang="en-US">
                <a:solidFill>
                  <a:srgbClr val="000000"/>
                </a:solidFill>
              </a:rPr>
              <a:t>课件制作人：谢希仁</a:t>
            </a:r>
          </a:p>
        </p:txBody>
      </p:sp>
      <p:sp>
        <p:nvSpPr>
          <p:cNvPr id="9" name="灯片编号占位符 8"/>
          <p:cNvSpPr>
            <a:spLocks noGrp="1"/>
          </p:cNvSpPr>
          <p:nvPr>
            <p:ph type="sldNum" sz="quarter" idx="12"/>
          </p:nvPr>
        </p:nvSpPr>
        <p:spPr/>
        <p:txBody>
          <a:bodyPr/>
          <a:lstStyle>
            <a:lvl1pPr>
              <a:defRPr/>
            </a:lvl1pPr>
          </a:lstStyle>
          <a:p>
            <a:fld id="{312AB733-FA78-4CF9-B13A-9DB14705F3D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478825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122.xml"/><Relationship Id="rId7" Type="http://schemas.openxmlformats.org/officeDocument/2006/relationships/theme" Target="../theme/theme10.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5" Type="http://schemas.openxmlformats.org/officeDocument/2006/relationships/slideLayout" Target="../slideLayouts/slideLayout124.xml"/><Relationship Id="rId4" Type="http://schemas.openxmlformats.org/officeDocument/2006/relationships/slideLayout" Target="../slideLayouts/slideLayout123.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128.xml"/><Relationship Id="rId2" Type="http://schemas.openxmlformats.org/officeDocument/2006/relationships/slideLayout" Target="../slideLayouts/slideLayout127.xml"/><Relationship Id="rId1" Type="http://schemas.openxmlformats.org/officeDocument/2006/relationships/slideLayout" Target="../slideLayouts/slideLayout126.xml"/><Relationship Id="rId6" Type="http://schemas.openxmlformats.org/officeDocument/2006/relationships/theme" Target="../theme/theme11.xml"/><Relationship Id="rId5" Type="http://schemas.openxmlformats.org/officeDocument/2006/relationships/slideLayout" Target="../slideLayouts/slideLayout130.xml"/><Relationship Id="rId4"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133.xml"/><Relationship Id="rId2" Type="http://schemas.openxmlformats.org/officeDocument/2006/relationships/slideLayout" Target="../slideLayouts/slideLayout132.xml"/><Relationship Id="rId1" Type="http://schemas.openxmlformats.org/officeDocument/2006/relationships/slideLayout" Target="../slideLayouts/slideLayout131.xml"/><Relationship Id="rId5" Type="http://schemas.openxmlformats.org/officeDocument/2006/relationships/theme" Target="../theme/theme12.xml"/><Relationship Id="rId4" Type="http://schemas.openxmlformats.org/officeDocument/2006/relationships/slideLayout" Target="../slideLayouts/slideLayout134.xml"/></Relationships>
</file>

<file path=ppt/slideMasters/_rels/slideMaster13.xml.rels><?xml version="1.0" encoding="UTF-8" standalone="yes"?>
<Relationships xmlns="http://schemas.openxmlformats.org/package/2006/relationships"><Relationship Id="rId3" Type="http://schemas.openxmlformats.org/officeDocument/2006/relationships/theme" Target="../theme/theme13.xml"/><Relationship Id="rId2" Type="http://schemas.openxmlformats.org/officeDocument/2006/relationships/slideLayout" Target="../slideLayouts/slideLayout136.xml"/><Relationship Id="rId1" Type="http://schemas.openxmlformats.org/officeDocument/2006/relationships/slideLayout" Target="../slideLayouts/slideLayout135.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37.xml"/></Relationships>
</file>

<file path=ppt/slideMasters/_rels/slideMaster15.xml.rels><?xml version="1.0" encoding="UTF-8" standalone="yes"?>
<Relationships xmlns="http://schemas.openxmlformats.org/package/2006/relationships"><Relationship Id="rId8" Type="http://schemas.openxmlformats.org/officeDocument/2006/relationships/theme" Target="../theme/theme15.xml"/><Relationship Id="rId3" Type="http://schemas.openxmlformats.org/officeDocument/2006/relationships/slideLayout" Target="../slideLayouts/slideLayout140.xml"/><Relationship Id="rId7" Type="http://schemas.openxmlformats.org/officeDocument/2006/relationships/slideLayout" Target="../slideLayouts/slideLayout144.xml"/><Relationship Id="rId2" Type="http://schemas.openxmlformats.org/officeDocument/2006/relationships/slideLayout" Target="../slideLayouts/slideLayout139.xml"/><Relationship Id="rId1" Type="http://schemas.openxmlformats.org/officeDocument/2006/relationships/slideLayout" Target="../slideLayouts/slideLayout138.xml"/><Relationship Id="rId6" Type="http://schemas.openxmlformats.org/officeDocument/2006/relationships/slideLayout" Target="../slideLayouts/slideLayout143.xml"/><Relationship Id="rId5" Type="http://schemas.openxmlformats.org/officeDocument/2006/relationships/slideLayout" Target="../slideLayouts/slideLayout142.xml"/><Relationship Id="rId4" Type="http://schemas.openxmlformats.org/officeDocument/2006/relationships/slideLayout" Target="../slideLayouts/slideLayout141.xml"/></Relationships>
</file>

<file path=ppt/slideMasters/_rels/slideMaster16.xml.rels><?xml version="1.0" encoding="UTF-8" standalone="yes"?>
<Relationships xmlns="http://schemas.openxmlformats.org/package/2006/relationships"><Relationship Id="rId3" Type="http://schemas.openxmlformats.org/officeDocument/2006/relationships/theme" Target="../theme/theme16.xml"/><Relationship Id="rId2" Type="http://schemas.openxmlformats.org/officeDocument/2006/relationships/slideLayout" Target="../slideLayouts/slideLayout146.xml"/><Relationship Id="rId1" Type="http://schemas.openxmlformats.org/officeDocument/2006/relationships/slideLayout" Target="../slideLayouts/slideLayout145.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54.xml"/><Relationship Id="rId13" Type="http://schemas.openxmlformats.org/officeDocument/2006/relationships/theme" Target="../theme/theme17.xml"/><Relationship Id="rId3" Type="http://schemas.openxmlformats.org/officeDocument/2006/relationships/slideLayout" Target="../slideLayouts/slideLayout149.xml"/><Relationship Id="rId7" Type="http://schemas.openxmlformats.org/officeDocument/2006/relationships/slideLayout" Target="../slideLayouts/slideLayout153.xml"/><Relationship Id="rId12" Type="http://schemas.openxmlformats.org/officeDocument/2006/relationships/slideLayout" Target="../slideLayouts/slideLayout158.xml"/><Relationship Id="rId2" Type="http://schemas.openxmlformats.org/officeDocument/2006/relationships/slideLayout" Target="../slideLayouts/slideLayout148.xml"/><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5" Type="http://schemas.openxmlformats.org/officeDocument/2006/relationships/slideLayout" Target="../slideLayouts/slideLayout151.xml"/><Relationship Id="rId10" Type="http://schemas.openxmlformats.org/officeDocument/2006/relationships/slideLayout" Target="../slideLayouts/slideLayout156.xml"/><Relationship Id="rId4" Type="http://schemas.openxmlformats.org/officeDocument/2006/relationships/slideLayout" Target="../slideLayouts/slideLayout150.xml"/><Relationship Id="rId9" Type="http://schemas.openxmlformats.org/officeDocument/2006/relationships/slideLayout" Target="../slideLayouts/slideLayout155.xml"/></Relationships>
</file>

<file path=ppt/slideMasters/_rels/slideMaster18.xml.rels><?xml version="1.0" encoding="UTF-8" standalone="yes"?>
<Relationships xmlns="http://schemas.openxmlformats.org/package/2006/relationships"><Relationship Id="rId3" Type="http://schemas.openxmlformats.org/officeDocument/2006/relationships/slideLayout" Target="../slideLayouts/slideLayout161.xml"/><Relationship Id="rId2" Type="http://schemas.openxmlformats.org/officeDocument/2006/relationships/slideLayout" Target="../slideLayouts/slideLayout160.xml"/><Relationship Id="rId1" Type="http://schemas.openxmlformats.org/officeDocument/2006/relationships/slideLayout" Target="../slideLayouts/slideLayout159.xml"/><Relationship Id="rId4" Type="http://schemas.openxmlformats.org/officeDocument/2006/relationships/theme" Target="../theme/theme18.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169.xml"/><Relationship Id="rId3" Type="http://schemas.openxmlformats.org/officeDocument/2006/relationships/slideLayout" Target="../slideLayouts/slideLayout164.xml"/><Relationship Id="rId7" Type="http://schemas.openxmlformats.org/officeDocument/2006/relationships/slideLayout" Target="../slideLayouts/slideLayout168.xml"/><Relationship Id="rId12" Type="http://schemas.openxmlformats.org/officeDocument/2006/relationships/theme" Target="../theme/theme19.xml"/><Relationship Id="rId2" Type="http://schemas.openxmlformats.org/officeDocument/2006/relationships/slideLayout" Target="../slideLayouts/slideLayout163.xml"/><Relationship Id="rId1" Type="http://schemas.openxmlformats.org/officeDocument/2006/relationships/slideLayout" Target="../slideLayouts/slideLayout162.xml"/><Relationship Id="rId6" Type="http://schemas.openxmlformats.org/officeDocument/2006/relationships/slideLayout" Target="../slideLayouts/slideLayout167.xml"/><Relationship Id="rId11" Type="http://schemas.openxmlformats.org/officeDocument/2006/relationships/slideLayout" Target="../slideLayouts/slideLayout172.xml"/><Relationship Id="rId5" Type="http://schemas.openxmlformats.org/officeDocument/2006/relationships/slideLayout" Target="../slideLayouts/slideLayout166.xml"/><Relationship Id="rId10" Type="http://schemas.openxmlformats.org/officeDocument/2006/relationships/slideLayout" Target="../slideLayouts/slideLayout171.xml"/><Relationship Id="rId4" Type="http://schemas.openxmlformats.org/officeDocument/2006/relationships/slideLayout" Target="../slideLayouts/slideLayout165.xml"/><Relationship Id="rId9" Type="http://schemas.openxmlformats.org/officeDocument/2006/relationships/slideLayout" Target="../slideLayouts/slideLayout17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heme" Target="../theme/theme4.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theme" Target="../theme/theme5.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theme" Target="../theme/theme6.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theme" Target="../theme/theme7.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2.xml"/><Relationship Id="rId13" Type="http://schemas.openxmlformats.org/officeDocument/2006/relationships/slideLayout" Target="../slideLayouts/slideLayout107.xml"/><Relationship Id="rId3" Type="http://schemas.openxmlformats.org/officeDocument/2006/relationships/slideLayout" Target="../slideLayouts/slideLayout97.xml"/><Relationship Id="rId7" Type="http://schemas.openxmlformats.org/officeDocument/2006/relationships/slideLayout" Target="../slideLayouts/slideLayout101.xml"/><Relationship Id="rId12" Type="http://schemas.openxmlformats.org/officeDocument/2006/relationships/slideLayout" Target="../slideLayouts/slideLayout106.xml"/><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slideLayout" Target="../slideLayouts/slideLayout105.xml"/><Relationship Id="rId5" Type="http://schemas.openxmlformats.org/officeDocument/2006/relationships/slideLayout" Target="../slideLayouts/slideLayout99.xml"/><Relationship Id="rId15" Type="http://schemas.openxmlformats.org/officeDocument/2006/relationships/theme" Target="../theme/theme8.xml"/><Relationship Id="rId10" Type="http://schemas.openxmlformats.org/officeDocument/2006/relationships/slideLayout" Target="../slideLayouts/slideLayout104.xml"/><Relationship Id="rId4" Type="http://schemas.openxmlformats.org/officeDocument/2006/relationships/slideLayout" Target="../slideLayouts/slideLayout98.xml"/><Relationship Id="rId9" Type="http://schemas.openxmlformats.org/officeDocument/2006/relationships/slideLayout" Target="../slideLayouts/slideLayout103.xml"/><Relationship Id="rId14" Type="http://schemas.openxmlformats.org/officeDocument/2006/relationships/slideLayout" Target="../slideLayouts/slideLayout10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6.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theme" Target="../theme/theme9.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4099" name="Rectangle 3"/>
          <p:cNvSpPr>
            <a:spLocks noGrp="1" noChangeArrowheads="1"/>
          </p:cNvSpPr>
          <p:nvPr>
            <p:ph type="body" idx="1"/>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00"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b="1">
                <a:ea typeface="宋体" pitchFamily="2" charset="-122"/>
              </a:defRPr>
            </a:lvl1pPr>
          </a:lstStyle>
          <a:p>
            <a:fld id="{713E2469-9252-4479-BC25-65CF15B527FD}" type="datetime1">
              <a:rPr lang="zh-CN" altLang="en-US"/>
              <a:pPr/>
              <a:t>2019/11/23</a:t>
            </a:fld>
            <a:endParaRPr lang="en-US" altLang="zh-CN"/>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1">
                <a:ea typeface="宋体" pitchFamily="2" charset="-122"/>
              </a:defRPr>
            </a:lvl1pPr>
          </a:lstStyle>
          <a:p>
            <a:r>
              <a:rPr lang="zh-CN" altLang="en-US"/>
              <a:t>computer network</a:t>
            </a:r>
            <a:endParaRPr lang="en-US" altLang="zh-CN"/>
          </a:p>
        </p:txBody>
      </p:sp>
      <p:sp>
        <p:nvSpPr>
          <p:cNvPr id="4102"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1">
                <a:ea typeface="宋体" pitchFamily="2" charset="-122"/>
              </a:defRPr>
            </a:lvl1pPr>
          </a:lstStyle>
          <a:p>
            <a:fld id="{3D8859E7-7215-41D5-82CE-85037097CB69}"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p:txStyles>
    <p:titleStyle>
      <a:lvl1pPr algn="ctr" rtl="0" fontAlgn="base">
        <a:spcBef>
          <a:spcPct val="0"/>
        </a:spcBef>
        <a:spcAft>
          <a:spcPct val="0"/>
        </a:spcAft>
        <a:defRPr sz="44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itchFamily="18" charset="0"/>
        </a:defRPr>
      </a:lvl2pPr>
      <a:lvl3pPr algn="ctr" rtl="0" fontAlgn="base">
        <a:spcBef>
          <a:spcPct val="0"/>
        </a:spcBef>
        <a:spcAft>
          <a:spcPct val="0"/>
        </a:spcAft>
        <a:defRPr sz="4400">
          <a:solidFill>
            <a:srgbClr val="FF0000"/>
          </a:solidFill>
          <a:latin typeface="Times New Roman" pitchFamily="18" charset="0"/>
        </a:defRPr>
      </a:lvl3pPr>
      <a:lvl4pPr algn="ctr" rtl="0" fontAlgn="base">
        <a:spcBef>
          <a:spcPct val="0"/>
        </a:spcBef>
        <a:spcAft>
          <a:spcPct val="0"/>
        </a:spcAft>
        <a:defRPr sz="4400">
          <a:solidFill>
            <a:srgbClr val="FF0000"/>
          </a:solidFill>
          <a:latin typeface="Times New Roman" pitchFamily="18" charset="0"/>
        </a:defRPr>
      </a:lvl4pPr>
      <a:lvl5pPr algn="ctr" rtl="0" fontAlgn="base">
        <a:spcBef>
          <a:spcPct val="0"/>
        </a:spcBef>
        <a:spcAft>
          <a:spcPct val="0"/>
        </a:spcAft>
        <a:defRPr sz="4400">
          <a:solidFill>
            <a:srgbClr val="FF0000"/>
          </a:solidFill>
          <a:latin typeface="Times New Roman" pitchFamily="18" charset="0"/>
        </a:defRPr>
      </a:lvl5pPr>
      <a:lvl6pPr marL="457200" algn="ctr" rtl="0" fontAlgn="base">
        <a:spcBef>
          <a:spcPct val="0"/>
        </a:spcBef>
        <a:spcAft>
          <a:spcPct val="0"/>
        </a:spcAft>
        <a:defRPr sz="4400">
          <a:solidFill>
            <a:srgbClr val="FF0000"/>
          </a:solidFill>
          <a:latin typeface="Times New Roman" pitchFamily="18" charset="0"/>
        </a:defRPr>
      </a:lvl6pPr>
      <a:lvl7pPr marL="914400" algn="ctr" rtl="0" fontAlgn="base">
        <a:spcBef>
          <a:spcPct val="0"/>
        </a:spcBef>
        <a:spcAft>
          <a:spcPct val="0"/>
        </a:spcAft>
        <a:defRPr sz="4400">
          <a:solidFill>
            <a:srgbClr val="FF0000"/>
          </a:solidFill>
          <a:latin typeface="Times New Roman" pitchFamily="18" charset="0"/>
        </a:defRPr>
      </a:lvl7pPr>
      <a:lvl8pPr marL="1371600" algn="ctr" rtl="0" fontAlgn="base">
        <a:spcBef>
          <a:spcPct val="0"/>
        </a:spcBef>
        <a:spcAft>
          <a:spcPct val="0"/>
        </a:spcAft>
        <a:defRPr sz="4400">
          <a:solidFill>
            <a:srgbClr val="FF0000"/>
          </a:solidFill>
          <a:latin typeface="Times New Roman" pitchFamily="18" charset="0"/>
        </a:defRPr>
      </a:lvl8pPr>
      <a:lvl9pPr marL="1828800" algn="ctr" rtl="0" fontAlgn="base">
        <a:spcBef>
          <a:spcPct val="0"/>
        </a:spcBef>
        <a:spcAft>
          <a:spcPct val="0"/>
        </a:spcAft>
        <a:defRPr sz="4400">
          <a:solidFill>
            <a:srgbClr val="FF0000"/>
          </a:solidFill>
          <a:latin typeface="Times New Roman" pitchFamily="18" charset="0"/>
        </a:defRPr>
      </a:lvl9pPr>
    </p:titleStyle>
    <p:bodyStyle>
      <a:lvl1pPr marL="609600" indent="-609600" algn="l" rtl="0" fontAlgn="base">
        <a:spcBef>
          <a:spcPct val="20000"/>
        </a:spcBef>
        <a:spcAft>
          <a:spcPct val="0"/>
        </a:spcAft>
        <a:buClr>
          <a:schemeClr val="accent2"/>
        </a:buClr>
        <a:buAutoNum type="alphaLcParenR"/>
        <a:defRPr sz="2400">
          <a:solidFill>
            <a:schemeClr val="tx1"/>
          </a:solidFill>
          <a:latin typeface="+mn-lt"/>
          <a:ea typeface="+mn-ea"/>
          <a:cs typeface="+mn-cs"/>
        </a:defRPr>
      </a:lvl1pPr>
      <a:lvl2pPr marL="990600" indent="-533400" algn="l" rtl="0" fontAlgn="base">
        <a:spcBef>
          <a:spcPct val="20000"/>
        </a:spcBef>
        <a:spcAft>
          <a:spcPct val="0"/>
        </a:spcAft>
        <a:buClr>
          <a:schemeClr val="accent2"/>
        </a:buClr>
        <a:buChar char="–"/>
        <a:defRPr sz="2800">
          <a:solidFill>
            <a:schemeClr val="tx1"/>
          </a:solidFill>
          <a:latin typeface="+mn-lt"/>
        </a:defRPr>
      </a:lvl2pPr>
      <a:lvl3pPr marL="1371600" indent="-457200" algn="l" rtl="0" fontAlgn="base">
        <a:spcBef>
          <a:spcPct val="20000"/>
        </a:spcBef>
        <a:spcAft>
          <a:spcPct val="0"/>
        </a:spcAft>
        <a:buClr>
          <a:schemeClr val="accent2"/>
        </a:buClr>
        <a:buChar char="•"/>
        <a:defRPr sz="2400">
          <a:solidFill>
            <a:schemeClr val="tx1"/>
          </a:solidFill>
          <a:latin typeface="+mn-lt"/>
        </a:defRPr>
      </a:lvl3pPr>
      <a:lvl4pPr marL="1752600" indent="-381000" algn="l" rtl="0" fontAlgn="base">
        <a:spcBef>
          <a:spcPct val="20000"/>
        </a:spcBef>
        <a:spcAft>
          <a:spcPct val="0"/>
        </a:spcAft>
        <a:buClr>
          <a:schemeClr val="accent2"/>
        </a:buClr>
        <a:buChar char="–"/>
        <a:defRPr sz="2000">
          <a:solidFill>
            <a:schemeClr val="tx1"/>
          </a:solidFill>
          <a:latin typeface="+mn-lt"/>
        </a:defRPr>
      </a:lvl4pPr>
      <a:lvl5pPr marL="2209800" indent="-381000" algn="l" rtl="0" fontAlgn="base">
        <a:spcBef>
          <a:spcPct val="20000"/>
        </a:spcBef>
        <a:spcAft>
          <a:spcPct val="0"/>
        </a:spcAft>
        <a:buClr>
          <a:schemeClr val="accent2"/>
        </a:buClr>
        <a:buChar char="»"/>
        <a:defRPr sz="2000">
          <a:solidFill>
            <a:schemeClr val="tx1"/>
          </a:solidFill>
          <a:latin typeface="+mn-lt"/>
        </a:defRPr>
      </a:lvl5pPr>
      <a:lvl6pPr marL="2667000" indent="-381000" algn="l" rtl="0" fontAlgn="base">
        <a:spcBef>
          <a:spcPct val="20000"/>
        </a:spcBef>
        <a:spcAft>
          <a:spcPct val="0"/>
        </a:spcAft>
        <a:buClr>
          <a:schemeClr val="accent2"/>
        </a:buClr>
        <a:buChar char="»"/>
        <a:defRPr sz="2000">
          <a:solidFill>
            <a:schemeClr val="tx1"/>
          </a:solidFill>
          <a:latin typeface="+mn-lt"/>
        </a:defRPr>
      </a:lvl6pPr>
      <a:lvl7pPr marL="3124200" indent="-381000" algn="l" rtl="0" fontAlgn="base">
        <a:spcBef>
          <a:spcPct val="20000"/>
        </a:spcBef>
        <a:spcAft>
          <a:spcPct val="0"/>
        </a:spcAft>
        <a:buClr>
          <a:schemeClr val="accent2"/>
        </a:buClr>
        <a:buChar char="»"/>
        <a:defRPr sz="2000">
          <a:solidFill>
            <a:schemeClr val="tx1"/>
          </a:solidFill>
          <a:latin typeface="+mn-lt"/>
        </a:defRPr>
      </a:lvl7pPr>
      <a:lvl8pPr marL="3581400" indent="-381000" algn="l" rtl="0" fontAlgn="base">
        <a:spcBef>
          <a:spcPct val="20000"/>
        </a:spcBef>
        <a:spcAft>
          <a:spcPct val="0"/>
        </a:spcAft>
        <a:buClr>
          <a:schemeClr val="accent2"/>
        </a:buClr>
        <a:buChar char="»"/>
        <a:defRPr sz="2000">
          <a:solidFill>
            <a:schemeClr val="tx1"/>
          </a:solidFill>
          <a:latin typeface="+mn-lt"/>
        </a:defRPr>
      </a:lvl8pPr>
      <a:lvl9pPr marL="4038600" indent="-381000" algn="l" rtl="0" fontAlgn="base">
        <a:spcBef>
          <a:spcPct val="20000"/>
        </a:spcBef>
        <a:spcAft>
          <a:spcPct val="0"/>
        </a:spcAft>
        <a:buClr>
          <a:schemeClr val="accent2"/>
        </a:buClr>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55638" y="457200"/>
            <a:ext cx="814546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vert="horz" wrap="square" lIns="82124" tIns="41061" rIns="82124" bIns="41061" numCol="1" anchor="b" anchorCtr="0" compatLnSpc="1">
            <a:prstTxWarp prst="textNoShape">
              <a:avLst/>
            </a:prstTxWarp>
          </a:bodyPr>
          <a:lstStyle/>
          <a:p>
            <a:pPr lvl="0"/>
            <a:r>
              <a:rPr lang="en-US" altLang="zh-CN" smtClean="0"/>
              <a:t>Slide Title</a:t>
            </a:r>
          </a:p>
        </p:txBody>
      </p:sp>
      <p:sp>
        <p:nvSpPr>
          <p:cNvPr id="4099" name="Rectangle 3"/>
          <p:cNvSpPr>
            <a:spLocks noChangeArrowheads="1"/>
          </p:cNvSpPr>
          <p:nvPr/>
        </p:nvSpPr>
        <p:spPr bwMode="auto">
          <a:xfrm>
            <a:off x="0" y="0"/>
            <a:ext cx="9144000" cy="1778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0" hangingPunct="0">
              <a:lnSpc>
                <a:spcPct val="85000"/>
              </a:lnSpc>
              <a:spcBef>
                <a:spcPct val="50000"/>
              </a:spcBef>
              <a:buClr>
                <a:srgbClr val="0183B7"/>
              </a:buClr>
              <a:buSzPct val="100000"/>
              <a:buFont typeface="Wingdings" pitchFamily="2" charset="2"/>
              <a:buChar char="§"/>
            </a:pPr>
            <a:endParaRPr lang="zh-CN" altLang="en-US" sz="2400" smtClean="0">
              <a:solidFill>
                <a:srgbClr val="000000"/>
              </a:solidFill>
              <a:latin typeface="Arial"/>
              <a:ea typeface="宋体" pitchFamily="2" charset="-122"/>
            </a:endParaRPr>
          </a:p>
        </p:txBody>
      </p:sp>
      <p:sp>
        <p:nvSpPr>
          <p:cNvPr id="4101" name="Rectangle 5"/>
          <p:cNvSpPr>
            <a:spLocks noGrp="1" noChangeArrowheads="1"/>
          </p:cNvSpPr>
          <p:nvPr>
            <p:ph type="body" idx="1"/>
          </p:nvPr>
        </p:nvSpPr>
        <p:spPr bwMode="auto">
          <a:xfrm>
            <a:off x="655638" y="1781175"/>
            <a:ext cx="7940675" cy="3571875"/>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124" tIns="41061" rIns="82124" bIns="41061" numCol="1" anchor="t" anchorCtr="0" compatLnSpc="1">
            <a:prstTxWarp prst="textNoShape">
              <a:avLst/>
            </a:prstTxWarp>
          </a:bodyPr>
          <a:lstStyle/>
          <a:p>
            <a:pPr lvl="0"/>
            <a:r>
              <a:rPr lang="en-US" altLang="zh-CN" smtClean="0"/>
              <a:t>Body Text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Tree>
    <p:extLst>
      <p:ext uri="{BB962C8B-B14F-4D97-AF65-F5344CB8AC3E}">
        <p14:creationId xmlns:p14="http://schemas.microsoft.com/office/powerpoint/2010/main" val="2525426994"/>
      </p:ext>
    </p:extLst>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Lst>
  <p:timing>
    <p:tnLst>
      <p:par>
        <p:cTn id="1" dur="indefinite" restart="never" nodeType="tmRoot"/>
      </p:par>
    </p:tnLst>
  </p:timing>
  <p:txStyles>
    <p:titleStyle>
      <a:lvl1pPr algn="l" defTabSz="814388" rtl="0" fontAlgn="base">
        <a:lnSpc>
          <a:spcPct val="90000"/>
        </a:lnSpc>
        <a:spcBef>
          <a:spcPct val="0"/>
        </a:spcBef>
        <a:spcAft>
          <a:spcPct val="0"/>
        </a:spcAft>
        <a:defRPr sz="3200" b="1">
          <a:solidFill>
            <a:schemeClr val="tx2"/>
          </a:solidFill>
          <a:latin typeface="+mj-lt"/>
          <a:ea typeface="+mj-ea"/>
          <a:cs typeface="+mj-cs"/>
        </a:defRPr>
      </a:lvl1pPr>
      <a:lvl2pPr algn="l" defTabSz="814388" rtl="0" fontAlgn="base">
        <a:lnSpc>
          <a:spcPct val="90000"/>
        </a:lnSpc>
        <a:spcBef>
          <a:spcPct val="0"/>
        </a:spcBef>
        <a:spcAft>
          <a:spcPct val="0"/>
        </a:spcAft>
        <a:defRPr sz="3200" b="1">
          <a:solidFill>
            <a:schemeClr val="tx2"/>
          </a:solidFill>
          <a:latin typeface="Arial" pitchFamily="34" charset="0"/>
        </a:defRPr>
      </a:lvl2pPr>
      <a:lvl3pPr algn="l" defTabSz="814388" rtl="0" fontAlgn="base">
        <a:lnSpc>
          <a:spcPct val="90000"/>
        </a:lnSpc>
        <a:spcBef>
          <a:spcPct val="0"/>
        </a:spcBef>
        <a:spcAft>
          <a:spcPct val="0"/>
        </a:spcAft>
        <a:defRPr sz="3200" b="1">
          <a:solidFill>
            <a:schemeClr val="tx2"/>
          </a:solidFill>
          <a:latin typeface="Arial" pitchFamily="34" charset="0"/>
        </a:defRPr>
      </a:lvl3pPr>
      <a:lvl4pPr algn="l" defTabSz="814388" rtl="0" fontAlgn="base">
        <a:lnSpc>
          <a:spcPct val="90000"/>
        </a:lnSpc>
        <a:spcBef>
          <a:spcPct val="0"/>
        </a:spcBef>
        <a:spcAft>
          <a:spcPct val="0"/>
        </a:spcAft>
        <a:defRPr sz="3200" b="1">
          <a:solidFill>
            <a:schemeClr val="tx2"/>
          </a:solidFill>
          <a:latin typeface="Arial" pitchFamily="34" charset="0"/>
        </a:defRPr>
      </a:lvl4pPr>
      <a:lvl5pPr algn="l" defTabSz="814388" rtl="0" fontAlgn="base">
        <a:lnSpc>
          <a:spcPct val="90000"/>
        </a:lnSpc>
        <a:spcBef>
          <a:spcPct val="0"/>
        </a:spcBef>
        <a:spcAft>
          <a:spcPct val="0"/>
        </a:spcAft>
        <a:defRPr sz="3200" b="1">
          <a:solidFill>
            <a:schemeClr val="tx2"/>
          </a:solidFill>
          <a:latin typeface="Arial" pitchFamily="34" charset="0"/>
        </a:defRPr>
      </a:lvl5pPr>
      <a:lvl6pPr marL="457200" algn="l" defTabSz="814388" rtl="0" fontAlgn="base">
        <a:lnSpc>
          <a:spcPct val="90000"/>
        </a:lnSpc>
        <a:spcBef>
          <a:spcPct val="0"/>
        </a:spcBef>
        <a:spcAft>
          <a:spcPct val="0"/>
        </a:spcAft>
        <a:defRPr sz="3200" b="1">
          <a:solidFill>
            <a:schemeClr val="tx2"/>
          </a:solidFill>
          <a:latin typeface="Arial" pitchFamily="34" charset="0"/>
        </a:defRPr>
      </a:lvl6pPr>
      <a:lvl7pPr marL="914400" algn="l" defTabSz="814388" rtl="0" fontAlgn="base">
        <a:lnSpc>
          <a:spcPct val="90000"/>
        </a:lnSpc>
        <a:spcBef>
          <a:spcPct val="0"/>
        </a:spcBef>
        <a:spcAft>
          <a:spcPct val="0"/>
        </a:spcAft>
        <a:defRPr sz="3200" b="1">
          <a:solidFill>
            <a:schemeClr val="tx2"/>
          </a:solidFill>
          <a:latin typeface="Arial" pitchFamily="34" charset="0"/>
        </a:defRPr>
      </a:lvl7pPr>
      <a:lvl8pPr marL="1371600" algn="l" defTabSz="814388" rtl="0" fontAlgn="base">
        <a:lnSpc>
          <a:spcPct val="90000"/>
        </a:lnSpc>
        <a:spcBef>
          <a:spcPct val="0"/>
        </a:spcBef>
        <a:spcAft>
          <a:spcPct val="0"/>
        </a:spcAft>
        <a:defRPr sz="3200" b="1">
          <a:solidFill>
            <a:schemeClr val="tx2"/>
          </a:solidFill>
          <a:latin typeface="Arial" pitchFamily="34" charset="0"/>
        </a:defRPr>
      </a:lvl8pPr>
      <a:lvl9pPr marL="1828800" algn="l" defTabSz="814388" rtl="0" fontAlgn="base">
        <a:lnSpc>
          <a:spcPct val="90000"/>
        </a:lnSpc>
        <a:spcBef>
          <a:spcPct val="0"/>
        </a:spcBef>
        <a:spcAft>
          <a:spcPct val="0"/>
        </a:spcAft>
        <a:defRPr sz="3200" b="1">
          <a:solidFill>
            <a:schemeClr val="tx2"/>
          </a:solidFill>
          <a:latin typeface="Arial" pitchFamily="34" charset="0"/>
        </a:defRPr>
      </a:lvl9pPr>
    </p:titleStyle>
    <p:bodyStyle>
      <a:lvl1pPr marL="236538" indent="-236538" algn="l" defTabSz="814388" rtl="0" eaLnBrk="0" fontAlgn="base" hangingPunct="0">
        <a:lnSpc>
          <a:spcPct val="95000"/>
        </a:lnSpc>
        <a:spcBef>
          <a:spcPct val="50000"/>
        </a:spcBef>
        <a:spcAft>
          <a:spcPct val="0"/>
        </a:spcAft>
        <a:buClr>
          <a:schemeClr val="tx2"/>
        </a:buClr>
        <a:buSzPct val="100000"/>
        <a:buFont typeface="Wingdings" pitchFamily="2" charset="2"/>
        <a:buChar char="§"/>
        <a:defRPr sz="2400">
          <a:solidFill>
            <a:schemeClr val="tx1"/>
          </a:solidFill>
          <a:latin typeface="+mn-lt"/>
          <a:ea typeface="+mn-ea"/>
          <a:cs typeface="+mn-cs"/>
        </a:defRPr>
      </a:lvl1pPr>
      <a:lvl2pPr marL="574675" algn="l" defTabSz="814388" rtl="0" eaLnBrk="0" fontAlgn="base" hangingPunct="0">
        <a:lnSpc>
          <a:spcPct val="95000"/>
        </a:lnSpc>
        <a:spcBef>
          <a:spcPct val="35000"/>
        </a:spcBef>
        <a:spcAft>
          <a:spcPct val="0"/>
        </a:spcAft>
        <a:defRPr sz="2000">
          <a:solidFill>
            <a:schemeClr val="tx1"/>
          </a:solidFill>
          <a:latin typeface="+mn-lt"/>
        </a:defRPr>
      </a:lvl2pPr>
      <a:lvl3pPr marL="914400" algn="l" defTabSz="814388" rtl="0" eaLnBrk="0" fontAlgn="base" hangingPunct="0">
        <a:lnSpc>
          <a:spcPct val="95000"/>
        </a:lnSpc>
        <a:spcBef>
          <a:spcPct val="35000"/>
        </a:spcBef>
        <a:spcAft>
          <a:spcPct val="0"/>
        </a:spcAft>
        <a:defRPr sz="2000">
          <a:solidFill>
            <a:schemeClr val="tx1"/>
          </a:solidFill>
          <a:latin typeface="+mn-lt"/>
        </a:defRPr>
      </a:lvl3pPr>
      <a:lvl4pPr marL="1254125" algn="l" defTabSz="814388" rtl="0" eaLnBrk="0" fontAlgn="base" hangingPunct="0">
        <a:lnSpc>
          <a:spcPct val="95000"/>
        </a:lnSpc>
        <a:spcBef>
          <a:spcPct val="35000"/>
        </a:spcBef>
        <a:spcAft>
          <a:spcPct val="0"/>
        </a:spcAft>
        <a:defRPr sz="2000">
          <a:solidFill>
            <a:schemeClr val="tx1"/>
          </a:solidFill>
          <a:latin typeface="+mn-lt"/>
        </a:defRPr>
      </a:lvl4pPr>
      <a:lvl5pPr marL="1604963" algn="l" defTabSz="814388" rtl="0" eaLnBrk="0" fontAlgn="base" hangingPunct="0">
        <a:lnSpc>
          <a:spcPct val="95000"/>
        </a:lnSpc>
        <a:spcBef>
          <a:spcPct val="35000"/>
        </a:spcBef>
        <a:spcAft>
          <a:spcPct val="0"/>
        </a:spcAft>
        <a:defRPr sz="2000">
          <a:solidFill>
            <a:schemeClr val="tx1"/>
          </a:solidFill>
          <a:latin typeface="+mn-lt"/>
        </a:defRPr>
      </a:lvl5pPr>
      <a:lvl6pPr marL="2062163" algn="l" defTabSz="814388" rtl="0" eaLnBrk="0" fontAlgn="base" hangingPunct="0">
        <a:lnSpc>
          <a:spcPct val="95000"/>
        </a:lnSpc>
        <a:spcBef>
          <a:spcPct val="35000"/>
        </a:spcBef>
        <a:spcAft>
          <a:spcPct val="0"/>
        </a:spcAft>
        <a:defRPr sz="2000">
          <a:solidFill>
            <a:schemeClr val="tx1"/>
          </a:solidFill>
          <a:latin typeface="+mn-lt"/>
        </a:defRPr>
      </a:lvl6pPr>
      <a:lvl7pPr marL="2519363" algn="l" defTabSz="814388" rtl="0" eaLnBrk="0" fontAlgn="base" hangingPunct="0">
        <a:lnSpc>
          <a:spcPct val="95000"/>
        </a:lnSpc>
        <a:spcBef>
          <a:spcPct val="35000"/>
        </a:spcBef>
        <a:spcAft>
          <a:spcPct val="0"/>
        </a:spcAft>
        <a:defRPr sz="2000">
          <a:solidFill>
            <a:schemeClr val="tx1"/>
          </a:solidFill>
          <a:latin typeface="+mn-lt"/>
        </a:defRPr>
      </a:lvl7pPr>
      <a:lvl8pPr marL="2976563" algn="l" defTabSz="814388" rtl="0" eaLnBrk="0" fontAlgn="base" hangingPunct="0">
        <a:lnSpc>
          <a:spcPct val="95000"/>
        </a:lnSpc>
        <a:spcBef>
          <a:spcPct val="35000"/>
        </a:spcBef>
        <a:spcAft>
          <a:spcPct val="0"/>
        </a:spcAft>
        <a:defRPr sz="2000">
          <a:solidFill>
            <a:schemeClr val="tx1"/>
          </a:solidFill>
          <a:latin typeface="+mn-lt"/>
        </a:defRPr>
      </a:lvl8pPr>
      <a:lvl9pPr marL="3433763" algn="l" defTabSz="814388" rtl="0" eaLnBrk="0" fontAlgn="base" hangingPunct="0">
        <a:lnSpc>
          <a:spcPct val="95000"/>
        </a:lnSpc>
        <a:spcBef>
          <a:spcPct val="35000"/>
        </a:spcBef>
        <a:spcAft>
          <a:spcPct val="0"/>
        </a:spcAft>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55638" y="457200"/>
            <a:ext cx="814546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vert="horz" wrap="square" lIns="82124" tIns="41061" rIns="82124" bIns="41061" numCol="1" anchor="b" anchorCtr="0" compatLnSpc="1">
            <a:prstTxWarp prst="textNoShape">
              <a:avLst/>
            </a:prstTxWarp>
          </a:bodyPr>
          <a:lstStyle/>
          <a:p>
            <a:pPr lvl="0"/>
            <a:r>
              <a:rPr lang="en-US" altLang="zh-CN" smtClean="0"/>
              <a:t>Slide Title</a:t>
            </a:r>
          </a:p>
        </p:txBody>
      </p:sp>
      <p:sp>
        <p:nvSpPr>
          <p:cNvPr id="4099" name="Rectangle 3"/>
          <p:cNvSpPr>
            <a:spLocks noChangeArrowheads="1"/>
          </p:cNvSpPr>
          <p:nvPr/>
        </p:nvSpPr>
        <p:spPr bwMode="auto">
          <a:xfrm>
            <a:off x="0" y="0"/>
            <a:ext cx="9144000" cy="1778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zh-CN" altLang="en-US" sz="2400" smtClean="0">
              <a:solidFill>
                <a:srgbClr val="000000"/>
              </a:solidFill>
              <a:latin typeface="Arial"/>
              <a:ea typeface="宋体" pitchFamily="2" charset="-122"/>
            </a:endParaRPr>
          </a:p>
        </p:txBody>
      </p:sp>
      <p:sp>
        <p:nvSpPr>
          <p:cNvPr id="4101" name="Rectangle 5"/>
          <p:cNvSpPr>
            <a:spLocks noGrp="1" noChangeArrowheads="1"/>
          </p:cNvSpPr>
          <p:nvPr>
            <p:ph type="body" idx="1"/>
          </p:nvPr>
        </p:nvSpPr>
        <p:spPr bwMode="auto">
          <a:xfrm>
            <a:off x="655638" y="1781175"/>
            <a:ext cx="7940675" cy="3571875"/>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124" tIns="41061" rIns="82124" bIns="41061" numCol="1" anchor="t" anchorCtr="0" compatLnSpc="1">
            <a:prstTxWarp prst="textNoShape">
              <a:avLst/>
            </a:prstTxWarp>
          </a:bodyPr>
          <a:lstStyle/>
          <a:p>
            <a:pPr lvl="0"/>
            <a:r>
              <a:rPr lang="en-US" altLang="zh-CN" smtClean="0"/>
              <a:t>Body Text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Tree>
    <p:extLst>
      <p:ext uri="{BB962C8B-B14F-4D97-AF65-F5344CB8AC3E}">
        <p14:creationId xmlns:p14="http://schemas.microsoft.com/office/powerpoint/2010/main" val="1802615319"/>
      </p:ext>
    </p:extLst>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Lst>
  <p:timing>
    <p:tnLst>
      <p:par>
        <p:cTn id="1" dur="indefinite" restart="never" nodeType="tmRoot"/>
      </p:par>
    </p:tnLst>
  </p:timing>
  <p:txStyles>
    <p:titleStyle>
      <a:lvl1pPr algn="l" defTabSz="814388" rtl="0" fontAlgn="base">
        <a:lnSpc>
          <a:spcPct val="90000"/>
        </a:lnSpc>
        <a:spcBef>
          <a:spcPct val="0"/>
        </a:spcBef>
        <a:spcAft>
          <a:spcPct val="0"/>
        </a:spcAft>
        <a:defRPr sz="3200" b="1">
          <a:solidFill>
            <a:schemeClr val="tx2"/>
          </a:solidFill>
          <a:latin typeface="+mj-lt"/>
          <a:ea typeface="+mj-ea"/>
          <a:cs typeface="+mj-cs"/>
        </a:defRPr>
      </a:lvl1pPr>
      <a:lvl2pPr algn="l" defTabSz="814388" rtl="0" fontAlgn="base">
        <a:lnSpc>
          <a:spcPct val="90000"/>
        </a:lnSpc>
        <a:spcBef>
          <a:spcPct val="0"/>
        </a:spcBef>
        <a:spcAft>
          <a:spcPct val="0"/>
        </a:spcAft>
        <a:defRPr sz="3200" b="1">
          <a:solidFill>
            <a:schemeClr val="tx2"/>
          </a:solidFill>
          <a:latin typeface="Arial" pitchFamily="34" charset="0"/>
        </a:defRPr>
      </a:lvl2pPr>
      <a:lvl3pPr algn="l" defTabSz="814388" rtl="0" fontAlgn="base">
        <a:lnSpc>
          <a:spcPct val="90000"/>
        </a:lnSpc>
        <a:spcBef>
          <a:spcPct val="0"/>
        </a:spcBef>
        <a:spcAft>
          <a:spcPct val="0"/>
        </a:spcAft>
        <a:defRPr sz="3200" b="1">
          <a:solidFill>
            <a:schemeClr val="tx2"/>
          </a:solidFill>
          <a:latin typeface="Arial" pitchFamily="34" charset="0"/>
        </a:defRPr>
      </a:lvl3pPr>
      <a:lvl4pPr algn="l" defTabSz="814388" rtl="0" fontAlgn="base">
        <a:lnSpc>
          <a:spcPct val="90000"/>
        </a:lnSpc>
        <a:spcBef>
          <a:spcPct val="0"/>
        </a:spcBef>
        <a:spcAft>
          <a:spcPct val="0"/>
        </a:spcAft>
        <a:defRPr sz="3200" b="1">
          <a:solidFill>
            <a:schemeClr val="tx2"/>
          </a:solidFill>
          <a:latin typeface="Arial" pitchFamily="34" charset="0"/>
        </a:defRPr>
      </a:lvl4pPr>
      <a:lvl5pPr algn="l" defTabSz="814388" rtl="0" fontAlgn="base">
        <a:lnSpc>
          <a:spcPct val="90000"/>
        </a:lnSpc>
        <a:spcBef>
          <a:spcPct val="0"/>
        </a:spcBef>
        <a:spcAft>
          <a:spcPct val="0"/>
        </a:spcAft>
        <a:defRPr sz="3200" b="1">
          <a:solidFill>
            <a:schemeClr val="tx2"/>
          </a:solidFill>
          <a:latin typeface="Arial" pitchFamily="34" charset="0"/>
        </a:defRPr>
      </a:lvl5pPr>
      <a:lvl6pPr marL="457200" algn="l" defTabSz="814388" rtl="0" fontAlgn="base">
        <a:lnSpc>
          <a:spcPct val="90000"/>
        </a:lnSpc>
        <a:spcBef>
          <a:spcPct val="0"/>
        </a:spcBef>
        <a:spcAft>
          <a:spcPct val="0"/>
        </a:spcAft>
        <a:defRPr sz="3200" b="1">
          <a:solidFill>
            <a:schemeClr val="tx2"/>
          </a:solidFill>
          <a:latin typeface="Arial" pitchFamily="34" charset="0"/>
        </a:defRPr>
      </a:lvl6pPr>
      <a:lvl7pPr marL="914400" algn="l" defTabSz="814388" rtl="0" fontAlgn="base">
        <a:lnSpc>
          <a:spcPct val="90000"/>
        </a:lnSpc>
        <a:spcBef>
          <a:spcPct val="0"/>
        </a:spcBef>
        <a:spcAft>
          <a:spcPct val="0"/>
        </a:spcAft>
        <a:defRPr sz="3200" b="1">
          <a:solidFill>
            <a:schemeClr val="tx2"/>
          </a:solidFill>
          <a:latin typeface="Arial" pitchFamily="34" charset="0"/>
        </a:defRPr>
      </a:lvl7pPr>
      <a:lvl8pPr marL="1371600" algn="l" defTabSz="814388" rtl="0" fontAlgn="base">
        <a:lnSpc>
          <a:spcPct val="90000"/>
        </a:lnSpc>
        <a:spcBef>
          <a:spcPct val="0"/>
        </a:spcBef>
        <a:spcAft>
          <a:spcPct val="0"/>
        </a:spcAft>
        <a:defRPr sz="3200" b="1">
          <a:solidFill>
            <a:schemeClr val="tx2"/>
          </a:solidFill>
          <a:latin typeface="Arial" pitchFamily="34" charset="0"/>
        </a:defRPr>
      </a:lvl8pPr>
      <a:lvl9pPr marL="1828800" algn="l" defTabSz="814388" rtl="0" fontAlgn="base">
        <a:lnSpc>
          <a:spcPct val="90000"/>
        </a:lnSpc>
        <a:spcBef>
          <a:spcPct val="0"/>
        </a:spcBef>
        <a:spcAft>
          <a:spcPct val="0"/>
        </a:spcAft>
        <a:defRPr sz="3200" b="1">
          <a:solidFill>
            <a:schemeClr val="tx2"/>
          </a:solidFill>
          <a:latin typeface="Arial" pitchFamily="34" charset="0"/>
        </a:defRPr>
      </a:lvl9pPr>
    </p:titleStyle>
    <p:bodyStyle>
      <a:lvl1pPr marL="236538" indent="-236538" algn="l" defTabSz="814388" rtl="0" eaLnBrk="0" fontAlgn="base" hangingPunct="0">
        <a:lnSpc>
          <a:spcPct val="95000"/>
        </a:lnSpc>
        <a:spcBef>
          <a:spcPct val="50000"/>
        </a:spcBef>
        <a:spcAft>
          <a:spcPct val="0"/>
        </a:spcAft>
        <a:buClr>
          <a:schemeClr val="tx2"/>
        </a:buClr>
        <a:buSzPct val="100000"/>
        <a:buFont typeface="Wingdings" pitchFamily="2" charset="2"/>
        <a:buChar char="§"/>
        <a:defRPr sz="2400">
          <a:solidFill>
            <a:schemeClr val="tx1"/>
          </a:solidFill>
          <a:latin typeface="+mn-lt"/>
          <a:ea typeface="+mn-ea"/>
          <a:cs typeface="+mn-cs"/>
        </a:defRPr>
      </a:lvl1pPr>
      <a:lvl2pPr marL="574675" algn="l" defTabSz="814388" rtl="0" eaLnBrk="0" fontAlgn="base" hangingPunct="0">
        <a:lnSpc>
          <a:spcPct val="95000"/>
        </a:lnSpc>
        <a:spcBef>
          <a:spcPct val="35000"/>
        </a:spcBef>
        <a:spcAft>
          <a:spcPct val="0"/>
        </a:spcAft>
        <a:defRPr sz="2000">
          <a:solidFill>
            <a:schemeClr val="tx1"/>
          </a:solidFill>
          <a:latin typeface="+mn-lt"/>
        </a:defRPr>
      </a:lvl2pPr>
      <a:lvl3pPr marL="914400" algn="l" defTabSz="814388" rtl="0" eaLnBrk="0" fontAlgn="base" hangingPunct="0">
        <a:lnSpc>
          <a:spcPct val="95000"/>
        </a:lnSpc>
        <a:spcBef>
          <a:spcPct val="35000"/>
        </a:spcBef>
        <a:spcAft>
          <a:spcPct val="0"/>
        </a:spcAft>
        <a:defRPr sz="2000">
          <a:solidFill>
            <a:schemeClr val="tx1"/>
          </a:solidFill>
          <a:latin typeface="+mn-lt"/>
        </a:defRPr>
      </a:lvl3pPr>
      <a:lvl4pPr marL="1254125" algn="l" defTabSz="814388" rtl="0" eaLnBrk="0" fontAlgn="base" hangingPunct="0">
        <a:lnSpc>
          <a:spcPct val="95000"/>
        </a:lnSpc>
        <a:spcBef>
          <a:spcPct val="35000"/>
        </a:spcBef>
        <a:spcAft>
          <a:spcPct val="0"/>
        </a:spcAft>
        <a:defRPr sz="2000">
          <a:solidFill>
            <a:schemeClr val="tx1"/>
          </a:solidFill>
          <a:latin typeface="+mn-lt"/>
        </a:defRPr>
      </a:lvl4pPr>
      <a:lvl5pPr marL="1604963" algn="l" defTabSz="814388" rtl="0" eaLnBrk="0" fontAlgn="base" hangingPunct="0">
        <a:lnSpc>
          <a:spcPct val="95000"/>
        </a:lnSpc>
        <a:spcBef>
          <a:spcPct val="35000"/>
        </a:spcBef>
        <a:spcAft>
          <a:spcPct val="0"/>
        </a:spcAft>
        <a:defRPr sz="2000">
          <a:solidFill>
            <a:schemeClr val="tx1"/>
          </a:solidFill>
          <a:latin typeface="+mn-lt"/>
        </a:defRPr>
      </a:lvl5pPr>
      <a:lvl6pPr marL="2062163" algn="l" defTabSz="814388" rtl="0" eaLnBrk="0" fontAlgn="base" hangingPunct="0">
        <a:lnSpc>
          <a:spcPct val="95000"/>
        </a:lnSpc>
        <a:spcBef>
          <a:spcPct val="35000"/>
        </a:spcBef>
        <a:spcAft>
          <a:spcPct val="0"/>
        </a:spcAft>
        <a:defRPr sz="2000">
          <a:solidFill>
            <a:schemeClr val="tx1"/>
          </a:solidFill>
          <a:latin typeface="+mn-lt"/>
        </a:defRPr>
      </a:lvl6pPr>
      <a:lvl7pPr marL="2519363" algn="l" defTabSz="814388" rtl="0" eaLnBrk="0" fontAlgn="base" hangingPunct="0">
        <a:lnSpc>
          <a:spcPct val="95000"/>
        </a:lnSpc>
        <a:spcBef>
          <a:spcPct val="35000"/>
        </a:spcBef>
        <a:spcAft>
          <a:spcPct val="0"/>
        </a:spcAft>
        <a:defRPr sz="2000">
          <a:solidFill>
            <a:schemeClr val="tx1"/>
          </a:solidFill>
          <a:latin typeface="+mn-lt"/>
        </a:defRPr>
      </a:lvl7pPr>
      <a:lvl8pPr marL="2976563" algn="l" defTabSz="814388" rtl="0" eaLnBrk="0" fontAlgn="base" hangingPunct="0">
        <a:lnSpc>
          <a:spcPct val="95000"/>
        </a:lnSpc>
        <a:spcBef>
          <a:spcPct val="35000"/>
        </a:spcBef>
        <a:spcAft>
          <a:spcPct val="0"/>
        </a:spcAft>
        <a:defRPr sz="2000">
          <a:solidFill>
            <a:schemeClr val="tx1"/>
          </a:solidFill>
          <a:latin typeface="+mn-lt"/>
        </a:defRPr>
      </a:lvl8pPr>
      <a:lvl9pPr marL="3433763" algn="l" defTabSz="814388" rtl="0" eaLnBrk="0" fontAlgn="base" hangingPunct="0">
        <a:lnSpc>
          <a:spcPct val="95000"/>
        </a:lnSpc>
        <a:spcBef>
          <a:spcPct val="35000"/>
        </a:spcBef>
        <a:spcAft>
          <a:spcPct val="0"/>
        </a:spcAft>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4"/>
          <p:cNvSpPr>
            <a:spLocks noGrp="1" noChangeArrowheads="1"/>
          </p:cNvSpPr>
          <p:nvPr>
            <p:ph type="title"/>
          </p:nvPr>
        </p:nvSpPr>
        <p:spPr bwMode="auto">
          <a:xfrm>
            <a:off x="641350" y="358775"/>
            <a:ext cx="773112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114" tIns="40058" rIns="80114" bIns="40058" numCol="1" anchor="ctr" anchorCtr="0" compatLnSpc="1">
            <a:prstTxWarp prst="textNoShape">
              <a:avLst/>
            </a:prstTxWarp>
          </a:bodyPr>
          <a:lstStyle/>
          <a:p>
            <a:pPr lvl="0"/>
            <a:r>
              <a:rPr lang="zh-CN" altLang="en-US" smtClean="0"/>
              <a:t>单击此处编辑母版标题样式</a:t>
            </a:r>
          </a:p>
        </p:txBody>
      </p:sp>
      <p:sp>
        <p:nvSpPr>
          <p:cNvPr id="1027" name="Rectangle 5"/>
          <p:cNvSpPr>
            <a:spLocks noGrp="1" noChangeArrowheads="1"/>
          </p:cNvSpPr>
          <p:nvPr>
            <p:ph type="body" idx="1"/>
          </p:nvPr>
        </p:nvSpPr>
        <p:spPr bwMode="auto">
          <a:xfrm>
            <a:off x="652463" y="1376363"/>
            <a:ext cx="7929562"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127" tIns="40065" rIns="80127" bIns="40065"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1783881181"/>
      </p:ext>
    </p:extLst>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kumimoji="1" sz="3500">
          <a:solidFill>
            <a:srgbClr val="990000"/>
          </a:solidFill>
          <a:latin typeface="+mj-lt"/>
          <a:ea typeface="+mj-ea"/>
          <a:cs typeface="+mj-cs"/>
        </a:defRPr>
      </a:lvl1pPr>
      <a:lvl2pPr algn="l" defTabSz="801688" rtl="0" eaLnBrk="0" fontAlgn="base" hangingPunct="0">
        <a:spcBef>
          <a:spcPct val="0"/>
        </a:spcBef>
        <a:spcAft>
          <a:spcPct val="0"/>
        </a:spcAft>
        <a:defRPr kumimoji="1" sz="3500">
          <a:solidFill>
            <a:srgbClr val="990000"/>
          </a:solidFill>
          <a:latin typeface="FrutigerNext LT Medium" pitchFamily="34" charset="0"/>
          <a:ea typeface="黑体" pitchFamily="2" charset="-122"/>
          <a:cs typeface="宋体" pitchFamily="2" charset="-122"/>
        </a:defRPr>
      </a:lvl2pPr>
      <a:lvl3pPr algn="l" defTabSz="801688" rtl="0" eaLnBrk="0" fontAlgn="base" hangingPunct="0">
        <a:spcBef>
          <a:spcPct val="0"/>
        </a:spcBef>
        <a:spcAft>
          <a:spcPct val="0"/>
        </a:spcAft>
        <a:defRPr kumimoji="1" sz="3500">
          <a:solidFill>
            <a:srgbClr val="990000"/>
          </a:solidFill>
          <a:latin typeface="FrutigerNext LT Medium" pitchFamily="34" charset="0"/>
          <a:ea typeface="黑体" pitchFamily="2" charset="-122"/>
          <a:cs typeface="宋体" pitchFamily="2" charset="-122"/>
        </a:defRPr>
      </a:lvl3pPr>
      <a:lvl4pPr algn="l" defTabSz="801688" rtl="0" eaLnBrk="0" fontAlgn="base" hangingPunct="0">
        <a:spcBef>
          <a:spcPct val="0"/>
        </a:spcBef>
        <a:spcAft>
          <a:spcPct val="0"/>
        </a:spcAft>
        <a:defRPr kumimoji="1" sz="3500">
          <a:solidFill>
            <a:srgbClr val="990000"/>
          </a:solidFill>
          <a:latin typeface="FrutigerNext LT Medium" pitchFamily="34" charset="0"/>
          <a:ea typeface="黑体" pitchFamily="2" charset="-122"/>
          <a:cs typeface="宋体" pitchFamily="2" charset="-122"/>
        </a:defRPr>
      </a:lvl4pPr>
      <a:lvl5pPr algn="l" defTabSz="801688" rtl="0" eaLnBrk="0" fontAlgn="base" hangingPunct="0">
        <a:spcBef>
          <a:spcPct val="0"/>
        </a:spcBef>
        <a:spcAft>
          <a:spcPct val="0"/>
        </a:spcAft>
        <a:defRPr kumimoji="1" sz="3500">
          <a:solidFill>
            <a:srgbClr val="990000"/>
          </a:solidFill>
          <a:latin typeface="FrutigerNext LT Medium" pitchFamily="34" charset="0"/>
          <a:ea typeface="黑体" pitchFamily="2" charset="-122"/>
          <a:cs typeface="宋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cs typeface="宋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cs typeface="宋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cs typeface="宋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cs typeface="宋体" pitchFamily="2" charset="-122"/>
        </a:defRPr>
      </a:lvl9pPr>
    </p:titleStyle>
    <p:bodyStyle>
      <a:lvl1pPr marL="301625" indent="-301625" algn="l" defTabSz="801688" rtl="0" eaLnBrk="0" fontAlgn="base" hangingPunct="0">
        <a:lnSpc>
          <a:spcPct val="140000"/>
        </a:lnSpc>
        <a:spcBef>
          <a:spcPct val="30000"/>
        </a:spcBef>
        <a:spcAft>
          <a:spcPct val="0"/>
        </a:spcAft>
        <a:buClr>
          <a:srgbClr val="808080"/>
        </a:buClr>
        <a:buSzPct val="60000"/>
        <a:buFont typeface="Wingdings" pitchFamily="2" charset="2"/>
        <a:buChar char="l"/>
        <a:defRPr kumimoji="1" sz="2200">
          <a:solidFill>
            <a:schemeClr val="tx1"/>
          </a:solidFill>
          <a:latin typeface="+mn-lt"/>
          <a:ea typeface="+mn-ea"/>
          <a:cs typeface="+mn-cs"/>
        </a:defRPr>
      </a:lvl1pPr>
      <a:lvl2pPr marL="654050" indent="-252413" algn="l" defTabSz="801688" rtl="0" eaLnBrk="0" fontAlgn="base" hangingPunct="0">
        <a:lnSpc>
          <a:spcPct val="140000"/>
        </a:lnSpc>
        <a:spcBef>
          <a:spcPct val="30000"/>
        </a:spcBef>
        <a:spcAft>
          <a:spcPct val="0"/>
        </a:spcAft>
        <a:buClr>
          <a:srgbClr val="080808"/>
        </a:buClr>
        <a:buSzPct val="50000"/>
        <a:buFont typeface="Wingdings" pitchFamily="2" charset="2"/>
        <a:buChar char="p"/>
        <a:defRPr kumimoji="1" sz="2000">
          <a:solidFill>
            <a:schemeClr val="tx1"/>
          </a:solidFill>
          <a:latin typeface="+mn-lt"/>
          <a:ea typeface="+mn-ea"/>
          <a:cs typeface="+mn-cs"/>
        </a:defRPr>
      </a:lvl2pPr>
      <a:lvl3pPr marL="1003300" indent="-201613" algn="l" defTabSz="801688" rtl="0" eaLnBrk="0" fontAlgn="base" hangingPunct="0">
        <a:lnSpc>
          <a:spcPct val="140000"/>
        </a:lnSpc>
        <a:spcBef>
          <a:spcPct val="30000"/>
        </a:spcBef>
        <a:spcAft>
          <a:spcPct val="0"/>
        </a:spcAft>
        <a:buSzPct val="50000"/>
        <a:buFont typeface="Wingdings" pitchFamily="2" charset="2"/>
        <a:buChar char="n"/>
        <a:defRPr kumimoji="1">
          <a:solidFill>
            <a:schemeClr val="tx1"/>
          </a:solidFill>
          <a:latin typeface="+mn-lt"/>
          <a:ea typeface="+mn-ea"/>
          <a:cs typeface="+mn-cs"/>
        </a:defRPr>
      </a:lvl3pPr>
      <a:lvl4pPr marL="1400175" indent="-198438" algn="l" defTabSz="801688" rtl="0" eaLnBrk="0" fontAlgn="base" hangingPunct="0">
        <a:lnSpc>
          <a:spcPct val="140000"/>
        </a:lnSpc>
        <a:spcBef>
          <a:spcPct val="30000"/>
        </a:spcBef>
        <a:spcAft>
          <a:spcPct val="0"/>
        </a:spcAft>
        <a:buChar char="–"/>
        <a:defRPr kumimoji="1" sz="1600">
          <a:solidFill>
            <a:schemeClr val="tx1"/>
          </a:solidFill>
          <a:latin typeface="+mj-lt"/>
          <a:ea typeface="+mn-ea"/>
          <a:cs typeface="+mn-cs"/>
        </a:defRPr>
      </a:lvl4pPr>
      <a:lvl5pPr marL="1800225" indent="-200025" algn="l" defTabSz="801688" rtl="0" eaLnBrk="0" fontAlgn="base" hangingPunct="0">
        <a:lnSpc>
          <a:spcPct val="140000"/>
        </a:lnSpc>
        <a:spcBef>
          <a:spcPct val="30000"/>
        </a:spcBef>
        <a:spcAft>
          <a:spcPct val="0"/>
        </a:spcAft>
        <a:buFont typeface="FrutigerNext LT Medium" pitchFamily="34" charset="0"/>
        <a:buChar char="~"/>
        <a:defRPr kumimoji="1" sz="1600">
          <a:solidFill>
            <a:schemeClr val="tx1"/>
          </a:solidFill>
          <a:latin typeface="+mj-lt"/>
          <a:ea typeface="+mn-ea"/>
          <a:cs typeface="+mn-cs"/>
        </a:defRPr>
      </a:lvl5pPr>
      <a:lvl6pPr marL="2257425" indent="-200025"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cs typeface="+mn-cs"/>
        </a:defRPr>
      </a:lvl6pPr>
      <a:lvl7pPr marL="2714625" indent="-200025"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cs typeface="+mn-cs"/>
        </a:defRPr>
      </a:lvl7pPr>
      <a:lvl8pPr marL="3171825" indent="-200025"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cs typeface="+mn-cs"/>
        </a:defRPr>
      </a:lvl8pPr>
      <a:lvl9pPr marL="3629025" indent="-200025"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2E1CD71A-0270-4421-A166-EE29A8D0CF4F}" type="datetimeFigureOut">
              <a:rPr lang="zh-CN" altLang="en-US" smtClean="0">
                <a:solidFill>
                  <a:prstClr val="black">
                    <a:tint val="75000"/>
                  </a:prstClr>
                </a:solidFill>
                <a:latin typeface="Calibri"/>
              </a:rPr>
              <a:pPr fontAlgn="auto">
                <a:spcBef>
                  <a:spcPts val="0"/>
                </a:spcBef>
                <a:spcAft>
                  <a:spcPts val="0"/>
                </a:spcAft>
              </a:pPr>
              <a:t>2019/11/23</a:t>
            </a:fld>
            <a:endParaRPr lang="zh-CN" altLang="en-US">
              <a:solidFill>
                <a:prstClr val="black">
                  <a:tint val="75000"/>
                </a:prstClr>
              </a:solidFill>
              <a:latin typeface="Calibri"/>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zh-CN" altLang="en-US">
              <a:solidFill>
                <a:prstClr val="black">
                  <a:tint val="75000"/>
                </a:prstClr>
              </a:solidFill>
              <a:latin typeface="Calibri"/>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EB56726E-7690-45E1-B4CE-594F66A9E101}" type="slidenum">
              <a:rPr lang="zh-CN" altLang="en-US" smtClean="0">
                <a:solidFill>
                  <a:prstClr val="black">
                    <a:tint val="75000"/>
                  </a:prstClr>
                </a:solidFill>
                <a:latin typeface="Calibri"/>
              </a:rPr>
              <a:pPr fontAlgn="auto">
                <a:spcBef>
                  <a:spcPts val="0"/>
                </a:spcBef>
                <a:spcAft>
                  <a:spcPts val="0"/>
                </a:spcAft>
              </a:pPr>
              <a:t>‹#›</a:t>
            </a:fld>
            <a:endParaRPr lang="zh-CN" altLang="en-US">
              <a:solidFill>
                <a:prstClr val="black">
                  <a:tint val="75000"/>
                </a:prstClr>
              </a:solidFill>
              <a:latin typeface="Calibri"/>
            </a:endParaRPr>
          </a:p>
        </p:txBody>
      </p:sp>
    </p:spTree>
    <p:extLst>
      <p:ext uri="{BB962C8B-B14F-4D97-AF65-F5344CB8AC3E}">
        <p14:creationId xmlns:p14="http://schemas.microsoft.com/office/powerpoint/2010/main" val="2439250820"/>
      </p:ext>
    </p:extLst>
  </p:cSld>
  <p:clrMap bg1="lt1" tx1="dk1" bg2="lt2" tx2="dk2" accent1="accent1" accent2="accent2" accent3="accent3" accent4="accent4" accent5="accent5" accent6="accent6" hlink="hlink" folHlink="folHlink"/>
  <p:sldLayoutIdLst>
    <p:sldLayoutId id="2147484024" r:id="rId1"/>
    <p:sldLayoutId id="2147484025"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4099" name="Rectangle 3"/>
          <p:cNvSpPr>
            <a:spLocks noGrp="1" noChangeArrowheads="1"/>
          </p:cNvSpPr>
          <p:nvPr>
            <p:ph type="body" idx="1"/>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00"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atin typeface="+mn-lt"/>
                <a:ea typeface="宋体" charset="-122"/>
              </a:defRPr>
            </a:lvl1pPr>
          </a:lstStyle>
          <a:p>
            <a:endParaRPr lang="en-US" altLang="zh-CN">
              <a:solidFill>
                <a:srgbClr val="000000"/>
              </a:solidFill>
            </a:endParaRPr>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ea typeface="宋体" charset="-122"/>
              </a:defRPr>
            </a:lvl1pPr>
          </a:lstStyle>
          <a:p>
            <a:endParaRPr lang="en-US" altLang="zh-CN">
              <a:solidFill>
                <a:srgbClr val="000000"/>
              </a:solidFill>
            </a:endParaRPr>
          </a:p>
        </p:txBody>
      </p:sp>
      <p:sp>
        <p:nvSpPr>
          <p:cNvPr id="4102"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ea typeface="宋体" charset="-122"/>
              </a:defRPr>
            </a:lvl1pPr>
          </a:lstStyle>
          <a:p>
            <a:fld id="{77114DE4-E84D-4862-86B5-1212F915A6B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382070520"/>
      </p:ext>
    </p:extLst>
  </p:cSld>
  <p:clrMap bg1="lt1" tx1="dk1" bg2="lt2" tx2="dk2" accent1="accent1" accent2="accent2" accent3="accent3" accent4="accent4" accent5="accent5" accent6="accent6" hlink="hlink" folHlink="folHlink"/>
  <p:sldLayoutIdLst>
    <p:sldLayoutId id="2147484027" r:id="rId1"/>
  </p:sldLayoutIdLst>
  <p:txStyles>
    <p:titleStyle>
      <a:lvl1pPr algn="ctr" rtl="0" fontAlgn="base">
        <a:spcBef>
          <a:spcPct val="0"/>
        </a:spcBef>
        <a:spcAft>
          <a:spcPct val="0"/>
        </a:spcAft>
        <a:defRPr sz="44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itchFamily="18" charset="0"/>
        </a:defRPr>
      </a:lvl2pPr>
      <a:lvl3pPr algn="ctr" rtl="0" fontAlgn="base">
        <a:spcBef>
          <a:spcPct val="0"/>
        </a:spcBef>
        <a:spcAft>
          <a:spcPct val="0"/>
        </a:spcAft>
        <a:defRPr sz="4400">
          <a:solidFill>
            <a:srgbClr val="FF0000"/>
          </a:solidFill>
          <a:latin typeface="Times New Roman" pitchFamily="18" charset="0"/>
        </a:defRPr>
      </a:lvl3pPr>
      <a:lvl4pPr algn="ctr" rtl="0" fontAlgn="base">
        <a:spcBef>
          <a:spcPct val="0"/>
        </a:spcBef>
        <a:spcAft>
          <a:spcPct val="0"/>
        </a:spcAft>
        <a:defRPr sz="4400">
          <a:solidFill>
            <a:srgbClr val="FF0000"/>
          </a:solidFill>
          <a:latin typeface="Times New Roman" pitchFamily="18" charset="0"/>
        </a:defRPr>
      </a:lvl4pPr>
      <a:lvl5pPr algn="ctr" rtl="0" fontAlgn="base">
        <a:spcBef>
          <a:spcPct val="0"/>
        </a:spcBef>
        <a:spcAft>
          <a:spcPct val="0"/>
        </a:spcAft>
        <a:defRPr sz="4400">
          <a:solidFill>
            <a:srgbClr val="FF0000"/>
          </a:solidFill>
          <a:latin typeface="Times New Roman" pitchFamily="18" charset="0"/>
        </a:defRPr>
      </a:lvl5pPr>
      <a:lvl6pPr marL="457200" algn="ctr" rtl="0" fontAlgn="base">
        <a:spcBef>
          <a:spcPct val="0"/>
        </a:spcBef>
        <a:spcAft>
          <a:spcPct val="0"/>
        </a:spcAft>
        <a:defRPr sz="4400">
          <a:solidFill>
            <a:srgbClr val="FF0000"/>
          </a:solidFill>
          <a:latin typeface="Times New Roman" pitchFamily="18" charset="0"/>
        </a:defRPr>
      </a:lvl6pPr>
      <a:lvl7pPr marL="914400" algn="ctr" rtl="0" fontAlgn="base">
        <a:spcBef>
          <a:spcPct val="0"/>
        </a:spcBef>
        <a:spcAft>
          <a:spcPct val="0"/>
        </a:spcAft>
        <a:defRPr sz="4400">
          <a:solidFill>
            <a:srgbClr val="FF0000"/>
          </a:solidFill>
          <a:latin typeface="Times New Roman" pitchFamily="18" charset="0"/>
        </a:defRPr>
      </a:lvl7pPr>
      <a:lvl8pPr marL="1371600" algn="ctr" rtl="0" fontAlgn="base">
        <a:spcBef>
          <a:spcPct val="0"/>
        </a:spcBef>
        <a:spcAft>
          <a:spcPct val="0"/>
        </a:spcAft>
        <a:defRPr sz="4400">
          <a:solidFill>
            <a:srgbClr val="FF0000"/>
          </a:solidFill>
          <a:latin typeface="Times New Roman" pitchFamily="18" charset="0"/>
        </a:defRPr>
      </a:lvl8pPr>
      <a:lvl9pPr marL="1828800" algn="ctr" rtl="0" fontAlgn="base">
        <a:spcBef>
          <a:spcPct val="0"/>
        </a:spcBef>
        <a:spcAft>
          <a:spcPct val="0"/>
        </a:spcAft>
        <a:defRPr sz="4400">
          <a:solidFill>
            <a:srgbClr val="FF0000"/>
          </a:solidFill>
          <a:latin typeface="Times New Roman" pitchFamily="18" charset="0"/>
        </a:defRPr>
      </a:lvl9pPr>
    </p:titleStyle>
    <p:bodyStyle>
      <a:lvl1pPr marL="609600" indent="-609600" algn="l" rtl="0" fontAlgn="base">
        <a:spcBef>
          <a:spcPct val="20000"/>
        </a:spcBef>
        <a:spcAft>
          <a:spcPct val="0"/>
        </a:spcAft>
        <a:buClr>
          <a:schemeClr val="accent2"/>
        </a:buClr>
        <a:buAutoNum type="alphaLcParenR"/>
        <a:defRPr sz="2400">
          <a:solidFill>
            <a:schemeClr val="tx1"/>
          </a:solidFill>
          <a:latin typeface="+mn-lt"/>
          <a:ea typeface="+mn-ea"/>
          <a:cs typeface="+mn-cs"/>
        </a:defRPr>
      </a:lvl1pPr>
      <a:lvl2pPr marL="990600" indent="-533400" algn="l" rtl="0" fontAlgn="base">
        <a:spcBef>
          <a:spcPct val="20000"/>
        </a:spcBef>
        <a:spcAft>
          <a:spcPct val="0"/>
        </a:spcAft>
        <a:buClr>
          <a:schemeClr val="accent2"/>
        </a:buClr>
        <a:buChar char="–"/>
        <a:defRPr sz="2800">
          <a:solidFill>
            <a:schemeClr val="tx1"/>
          </a:solidFill>
          <a:latin typeface="+mn-lt"/>
        </a:defRPr>
      </a:lvl2pPr>
      <a:lvl3pPr marL="1371600" indent="-457200" algn="l" rtl="0" fontAlgn="base">
        <a:spcBef>
          <a:spcPct val="20000"/>
        </a:spcBef>
        <a:spcAft>
          <a:spcPct val="0"/>
        </a:spcAft>
        <a:buClr>
          <a:schemeClr val="accent2"/>
        </a:buClr>
        <a:buChar char="•"/>
        <a:defRPr sz="2400">
          <a:solidFill>
            <a:schemeClr val="tx1"/>
          </a:solidFill>
          <a:latin typeface="+mn-lt"/>
        </a:defRPr>
      </a:lvl3pPr>
      <a:lvl4pPr marL="1752600" indent="-381000" algn="l" rtl="0" fontAlgn="base">
        <a:spcBef>
          <a:spcPct val="20000"/>
        </a:spcBef>
        <a:spcAft>
          <a:spcPct val="0"/>
        </a:spcAft>
        <a:buClr>
          <a:schemeClr val="accent2"/>
        </a:buClr>
        <a:buChar char="–"/>
        <a:defRPr sz="2000">
          <a:solidFill>
            <a:schemeClr val="tx1"/>
          </a:solidFill>
          <a:latin typeface="+mn-lt"/>
        </a:defRPr>
      </a:lvl4pPr>
      <a:lvl5pPr marL="2209800" indent="-381000" algn="l" rtl="0" fontAlgn="base">
        <a:spcBef>
          <a:spcPct val="20000"/>
        </a:spcBef>
        <a:spcAft>
          <a:spcPct val="0"/>
        </a:spcAft>
        <a:buClr>
          <a:schemeClr val="accent2"/>
        </a:buClr>
        <a:buChar char="»"/>
        <a:defRPr sz="2000">
          <a:solidFill>
            <a:schemeClr val="tx1"/>
          </a:solidFill>
          <a:latin typeface="+mn-lt"/>
        </a:defRPr>
      </a:lvl5pPr>
      <a:lvl6pPr marL="2667000" indent="-381000" algn="l" rtl="0" fontAlgn="base">
        <a:spcBef>
          <a:spcPct val="20000"/>
        </a:spcBef>
        <a:spcAft>
          <a:spcPct val="0"/>
        </a:spcAft>
        <a:buClr>
          <a:schemeClr val="accent2"/>
        </a:buClr>
        <a:buChar char="»"/>
        <a:defRPr sz="2000">
          <a:solidFill>
            <a:schemeClr val="tx1"/>
          </a:solidFill>
          <a:latin typeface="+mn-lt"/>
        </a:defRPr>
      </a:lvl6pPr>
      <a:lvl7pPr marL="3124200" indent="-381000" algn="l" rtl="0" fontAlgn="base">
        <a:spcBef>
          <a:spcPct val="20000"/>
        </a:spcBef>
        <a:spcAft>
          <a:spcPct val="0"/>
        </a:spcAft>
        <a:buClr>
          <a:schemeClr val="accent2"/>
        </a:buClr>
        <a:buChar char="»"/>
        <a:defRPr sz="2000">
          <a:solidFill>
            <a:schemeClr val="tx1"/>
          </a:solidFill>
          <a:latin typeface="+mn-lt"/>
        </a:defRPr>
      </a:lvl7pPr>
      <a:lvl8pPr marL="3581400" indent="-381000" algn="l" rtl="0" fontAlgn="base">
        <a:spcBef>
          <a:spcPct val="20000"/>
        </a:spcBef>
        <a:spcAft>
          <a:spcPct val="0"/>
        </a:spcAft>
        <a:buClr>
          <a:schemeClr val="accent2"/>
        </a:buClr>
        <a:buChar char="»"/>
        <a:defRPr sz="2000">
          <a:solidFill>
            <a:schemeClr val="tx1"/>
          </a:solidFill>
          <a:latin typeface="+mn-lt"/>
        </a:defRPr>
      </a:lvl8pPr>
      <a:lvl9pPr marL="4038600" indent="-381000" algn="l" rtl="0" fontAlgn="base">
        <a:spcBef>
          <a:spcPct val="20000"/>
        </a:spcBef>
        <a:spcAft>
          <a:spcPct val="0"/>
        </a:spcAft>
        <a:buClr>
          <a:schemeClr val="accent2"/>
        </a:buClr>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63575" y="620713"/>
            <a:ext cx="7732713"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8276" tIns="39141" rIns="78276" bIns="39141" numCol="1" anchor="ctr" anchorCtr="0" compatLnSpc="1">
            <a:prstTxWarp prst="textNoShape">
              <a:avLst/>
            </a:prstTxWarp>
          </a:bodyPr>
          <a:lstStyle/>
          <a:p>
            <a:pPr lvl="0"/>
            <a:r>
              <a:rPr lang="zh-CN" altLang="en-US" smtClean="0"/>
              <a:t>单击此处编辑母版标题样式</a:t>
            </a:r>
          </a:p>
        </p:txBody>
      </p:sp>
      <p:sp>
        <p:nvSpPr>
          <p:cNvPr id="3079" name="Rectangle 7"/>
          <p:cNvSpPr>
            <a:spLocks noGrp="1" noChangeArrowheads="1"/>
          </p:cNvSpPr>
          <p:nvPr>
            <p:ph type="body" idx="1"/>
          </p:nvPr>
        </p:nvSpPr>
        <p:spPr bwMode="auto">
          <a:xfrm>
            <a:off x="655638" y="1508125"/>
            <a:ext cx="7732712"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8302" tIns="39153" rIns="78302" bIns="39153" numCol="1" anchor="t" anchorCtr="0" compatLnSpc="1">
            <a:prstTxWarp prst="textNoShape">
              <a:avLst/>
            </a:prstTxWarp>
            <a:spAutoFit/>
          </a:bodyPr>
          <a:lstStyle/>
          <a:p>
            <a:pPr lvl="0"/>
            <a:r>
              <a:rPr lang="zh-CN" altLang="en-US" smtClean="0"/>
              <a:t>单击此处编辑母版文本样式</a:t>
            </a:r>
          </a:p>
          <a:p>
            <a:pPr lvl="1"/>
            <a:r>
              <a:rPr lang="zh-CN" altLang="en-US" smtClean="0"/>
              <a:t>单击此处编辑母版文本样式</a:t>
            </a:r>
          </a:p>
          <a:p>
            <a:pPr lvl="2"/>
            <a:r>
              <a:rPr lang="zh-CN" altLang="en-US" smtClean="0"/>
              <a:t>单击此处编辑母版文本样式</a:t>
            </a:r>
          </a:p>
          <a:p>
            <a:pPr lvl="3"/>
            <a:r>
              <a:rPr lang="zh-CN" altLang="en-US" smtClean="0"/>
              <a:t>单击此处编辑母版文本样式</a:t>
            </a:r>
          </a:p>
          <a:p>
            <a:pPr lvl="0"/>
            <a:endParaRPr lang="zh-CN" altLang="en-US" smtClean="0"/>
          </a:p>
        </p:txBody>
      </p:sp>
    </p:spTree>
    <p:extLst>
      <p:ext uri="{BB962C8B-B14F-4D97-AF65-F5344CB8AC3E}">
        <p14:creationId xmlns:p14="http://schemas.microsoft.com/office/powerpoint/2010/main" val="4146963794"/>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Lst>
  <p:hf sldNum="0" hdr="0" ftr="0"/>
  <p:txStyles>
    <p:titleStyle>
      <a:lvl1pPr algn="l" defTabSz="784225" rtl="0" eaLnBrk="0" fontAlgn="base" hangingPunct="0">
        <a:spcBef>
          <a:spcPct val="0"/>
        </a:spcBef>
        <a:spcAft>
          <a:spcPct val="0"/>
        </a:spcAft>
        <a:defRPr sz="2600">
          <a:solidFill>
            <a:srgbClr val="990000"/>
          </a:solidFill>
          <a:latin typeface="+mj-lt"/>
          <a:ea typeface="+mj-ea"/>
          <a:cs typeface="+mj-cs"/>
        </a:defRPr>
      </a:lvl1pPr>
      <a:lvl2pPr algn="l" defTabSz="784225" rtl="0" eaLnBrk="0" fontAlgn="base" hangingPunct="0">
        <a:spcBef>
          <a:spcPct val="0"/>
        </a:spcBef>
        <a:spcAft>
          <a:spcPct val="0"/>
        </a:spcAft>
        <a:defRPr sz="2600">
          <a:solidFill>
            <a:srgbClr val="990000"/>
          </a:solidFill>
          <a:latin typeface="Arial" charset="0"/>
          <a:ea typeface="黑体" pitchFamily="2" charset="-122"/>
        </a:defRPr>
      </a:lvl2pPr>
      <a:lvl3pPr algn="l" defTabSz="784225" rtl="0" eaLnBrk="0" fontAlgn="base" hangingPunct="0">
        <a:spcBef>
          <a:spcPct val="0"/>
        </a:spcBef>
        <a:spcAft>
          <a:spcPct val="0"/>
        </a:spcAft>
        <a:defRPr sz="2600">
          <a:solidFill>
            <a:srgbClr val="990000"/>
          </a:solidFill>
          <a:latin typeface="Arial" charset="0"/>
          <a:ea typeface="黑体" pitchFamily="2" charset="-122"/>
        </a:defRPr>
      </a:lvl3pPr>
      <a:lvl4pPr algn="l" defTabSz="784225" rtl="0" eaLnBrk="0" fontAlgn="base" hangingPunct="0">
        <a:spcBef>
          <a:spcPct val="0"/>
        </a:spcBef>
        <a:spcAft>
          <a:spcPct val="0"/>
        </a:spcAft>
        <a:defRPr sz="2600">
          <a:solidFill>
            <a:srgbClr val="990000"/>
          </a:solidFill>
          <a:latin typeface="Arial" charset="0"/>
          <a:ea typeface="黑体" pitchFamily="2" charset="-122"/>
        </a:defRPr>
      </a:lvl4pPr>
      <a:lvl5pPr algn="l" defTabSz="784225" rtl="0" eaLnBrk="0" fontAlgn="base" hangingPunct="0">
        <a:spcBef>
          <a:spcPct val="0"/>
        </a:spcBef>
        <a:spcAft>
          <a:spcPct val="0"/>
        </a:spcAft>
        <a:defRPr sz="2600">
          <a:solidFill>
            <a:srgbClr val="990000"/>
          </a:solidFill>
          <a:latin typeface="Arial" charset="0"/>
          <a:ea typeface="黑体" pitchFamily="2" charset="-122"/>
        </a:defRPr>
      </a:lvl5pPr>
      <a:lvl6pPr marL="457200" algn="l" defTabSz="784225" rtl="0" fontAlgn="base">
        <a:spcBef>
          <a:spcPct val="0"/>
        </a:spcBef>
        <a:spcAft>
          <a:spcPct val="0"/>
        </a:spcAft>
        <a:defRPr sz="2600">
          <a:solidFill>
            <a:srgbClr val="990000"/>
          </a:solidFill>
          <a:latin typeface="Arial" charset="0"/>
          <a:ea typeface="黑体" pitchFamily="2" charset="-122"/>
        </a:defRPr>
      </a:lvl6pPr>
      <a:lvl7pPr marL="914400" algn="l" defTabSz="784225" rtl="0" fontAlgn="base">
        <a:spcBef>
          <a:spcPct val="0"/>
        </a:spcBef>
        <a:spcAft>
          <a:spcPct val="0"/>
        </a:spcAft>
        <a:defRPr sz="2600">
          <a:solidFill>
            <a:srgbClr val="990000"/>
          </a:solidFill>
          <a:latin typeface="Arial" charset="0"/>
          <a:ea typeface="黑体" pitchFamily="2" charset="-122"/>
        </a:defRPr>
      </a:lvl7pPr>
      <a:lvl8pPr marL="1371600" algn="l" defTabSz="784225" rtl="0" fontAlgn="base">
        <a:spcBef>
          <a:spcPct val="0"/>
        </a:spcBef>
        <a:spcAft>
          <a:spcPct val="0"/>
        </a:spcAft>
        <a:defRPr sz="2600">
          <a:solidFill>
            <a:srgbClr val="990000"/>
          </a:solidFill>
          <a:latin typeface="Arial" charset="0"/>
          <a:ea typeface="黑体" pitchFamily="2" charset="-122"/>
        </a:defRPr>
      </a:lvl8pPr>
      <a:lvl9pPr marL="1828800" algn="l" defTabSz="784225" rtl="0" fontAlgn="base">
        <a:spcBef>
          <a:spcPct val="0"/>
        </a:spcBef>
        <a:spcAft>
          <a:spcPct val="0"/>
        </a:spcAft>
        <a:defRPr sz="2600">
          <a:solidFill>
            <a:srgbClr val="990000"/>
          </a:solidFill>
          <a:latin typeface="Arial" charset="0"/>
          <a:ea typeface="黑体" pitchFamily="2" charset="-122"/>
        </a:defRPr>
      </a:lvl9pPr>
    </p:titleStyle>
    <p:bodyStyle>
      <a:lvl1pPr marL="293688" indent="-293688" algn="l" defTabSz="784225" rtl="0" eaLnBrk="0" fontAlgn="base" hangingPunct="0">
        <a:lnSpc>
          <a:spcPct val="120000"/>
        </a:lnSpc>
        <a:spcBef>
          <a:spcPct val="20000"/>
        </a:spcBef>
        <a:spcAft>
          <a:spcPct val="20000"/>
        </a:spcAft>
        <a:buClr>
          <a:srgbClr val="990000"/>
        </a:buClr>
        <a:buSzPct val="85000"/>
        <a:buFont typeface="Wingdings" pitchFamily="2" charset="2"/>
        <a:buChar char="l"/>
        <a:defRPr>
          <a:solidFill>
            <a:schemeClr val="tx1"/>
          </a:solidFill>
          <a:latin typeface="+mn-lt"/>
          <a:ea typeface="+mn-ea"/>
          <a:cs typeface="+mn-cs"/>
        </a:defRPr>
      </a:lvl1pPr>
      <a:lvl2pPr marL="636588" indent="-244475" algn="l" defTabSz="784225" rtl="0" eaLnBrk="0" fontAlgn="base" hangingPunct="0">
        <a:lnSpc>
          <a:spcPct val="120000"/>
        </a:lnSpc>
        <a:spcBef>
          <a:spcPct val="20000"/>
        </a:spcBef>
        <a:spcAft>
          <a:spcPct val="20000"/>
        </a:spcAft>
        <a:buClr>
          <a:srgbClr val="5F5F5F"/>
        </a:buClr>
        <a:buFont typeface="Wingdings 3" pitchFamily="18" charset="2"/>
        <a:buChar char="["/>
        <a:defRPr>
          <a:solidFill>
            <a:schemeClr val="tx1"/>
          </a:solidFill>
          <a:latin typeface="+mn-lt"/>
          <a:ea typeface="+mn-ea"/>
        </a:defRPr>
      </a:lvl2pPr>
      <a:lvl3pPr marL="979488" indent="-195263" algn="l" defTabSz="784225" rtl="0" eaLnBrk="0" fontAlgn="base" hangingPunct="0">
        <a:lnSpc>
          <a:spcPct val="120000"/>
        </a:lnSpc>
        <a:spcBef>
          <a:spcPct val="20000"/>
        </a:spcBef>
        <a:spcAft>
          <a:spcPct val="20000"/>
        </a:spcAft>
        <a:buClr>
          <a:schemeClr val="tx1"/>
        </a:buClr>
        <a:buFont typeface="Arial" pitchFamily="34" charset="0"/>
        <a:buChar char="−"/>
        <a:defRPr>
          <a:solidFill>
            <a:schemeClr val="tx1"/>
          </a:solidFill>
          <a:latin typeface="+mn-lt"/>
          <a:ea typeface="+mn-ea"/>
        </a:defRPr>
      </a:lvl3pPr>
      <a:lvl4pPr marL="1371600" indent="-196850" algn="l" defTabSz="784225" rtl="0" eaLnBrk="0" fontAlgn="base" hangingPunct="0">
        <a:lnSpc>
          <a:spcPct val="120000"/>
        </a:lnSpc>
        <a:spcBef>
          <a:spcPct val="20000"/>
        </a:spcBef>
        <a:spcAft>
          <a:spcPct val="20000"/>
        </a:spcAft>
        <a:buClr>
          <a:schemeClr val="tx1"/>
        </a:buClr>
        <a:buFont typeface="Arial" pitchFamily="34" charset="0"/>
        <a:buChar char="▪"/>
        <a:defRPr>
          <a:solidFill>
            <a:schemeClr val="tx1"/>
          </a:solidFill>
          <a:latin typeface="+mn-lt"/>
          <a:ea typeface="+mn-ea"/>
        </a:defRPr>
      </a:lvl4pPr>
      <a:lvl5pPr marL="1763713" indent="-196850" algn="l" defTabSz="784225" rtl="0" eaLnBrk="0" fontAlgn="base" hangingPunct="0">
        <a:spcBef>
          <a:spcPct val="20000"/>
        </a:spcBef>
        <a:spcAft>
          <a:spcPct val="0"/>
        </a:spcAft>
        <a:buChar char="»"/>
        <a:defRPr sz="1700">
          <a:solidFill>
            <a:schemeClr val="tx1"/>
          </a:solidFill>
          <a:latin typeface="+mn-lt"/>
          <a:ea typeface="宋体" pitchFamily="2" charset="-122"/>
        </a:defRPr>
      </a:lvl5pPr>
      <a:lvl6pPr marL="2220913" indent="-196850" algn="l" defTabSz="784225" rtl="0" fontAlgn="base">
        <a:spcBef>
          <a:spcPct val="20000"/>
        </a:spcBef>
        <a:spcAft>
          <a:spcPct val="0"/>
        </a:spcAft>
        <a:buChar char="»"/>
        <a:defRPr sz="1700">
          <a:solidFill>
            <a:schemeClr val="tx1"/>
          </a:solidFill>
          <a:latin typeface="+mn-lt"/>
          <a:ea typeface="宋体" pitchFamily="2" charset="-122"/>
        </a:defRPr>
      </a:lvl6pPr>
      <a:lvl7pPr marL="2678113" indent="-196850" algn="l" defTabSz="784225" rtl="0" fontAlgn="base">
        <a:spcBef>
          <a:spcPct val="20000"/>
        </a:spcBef>
        <a:spcAft>
          <a:spcPct val="0"/>
        </a:spcAft>
        <a:buChar char="»"/>
        <a:defRPr sz="1700">
          <a:solidFill>
            <a:schemeClr val="tx1"/>
          </a:solidFill>
          <a:latin typeface="+mn-lt"/>
          <a:ea typeface="宋体" pitchFamily="2" charset="-122"/>
        </a:defRPr>
      </a:lvl7pPr>
      <a:lvl8pPr marL="3135313" indent="-196850" algn="l" defTabSz="784225" rtl="0" fontAlgn="base">
        <a:spcBef>
          <a:spcPct val="20000"/>
        </a:spcBef>
        <a:spcAft>
          <a:spcPct val="0"/>
        </a:spcAft>
        <a:buChar char="»"/>
        <a:defRPr sz="1700">
          <a:solidFill>
            <a:schemeClr val="tx1"/>
          </a:solidFill>
          <a:latin typeface="+mn-lt"/>
          <a:ea typeface="宋体" pitchFamily="2" charset="-122"/>
        </a:defRPr>
      </a:lvl8pPr>
      <a:lvl9pPr marL="3592513" indent="-196850" algn="l" defTabSz="784225" rtl="0" fontAlgn="base">
        <a:spcBef>
          <a:spcPct val="20000"/>
        </a:spcBef>
        <a:spcAft>
          <a:spcPct val="0"/>
        </a:spcAft>
        <a:buChar char="»"/>
        <a:defRPr sz="17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2E1CD71A-0270-4421-A166-EE29A8D0CF4F}" type="datetimeFigureOut">
              <a:rPr lang="zh-CN" altLang="en-US" smtClean="0">
                <a:solidFill>
                  <a:prstClr val="black">
                    <a:tint val="75000"/>
                  </a:prstClr>
                </a:solidFill>
                <a:latin typeface="Calibri"/>
              </a:rPr>
              <a:pPr fontAlgn="auto">
                <a:spcBef>
                  <a:spcPts val="0"/>
                </a:spcBef>
                <a:spcAft>
                  <a:spcPts val="0"/>
                </a:spcAft>
              </a:pPr>
              <a:t>2019/11/23</a:t>
            </a:fld>
            <a:endParaRPr lang="zh-CN" altLang="en-US">
              <a:solidFill>
                <a:prstClr val="black">
                  <a:tint val="75000"/>
                </a:prstClr>
              </a:solidFill>
              <a:latin typeface="Calibri"/>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zh-CN" altLang="en-US">
              <a:solidFill>
                <a:prstClr val="black">
                  <a:tint val="75000"/>
                </a:prstClr>
              </a:solidFill>
              <a:latin typeface="Calibri"/>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EB56726E-7690-45E1-B4CE-594F66A9E101}" type="slidenum">
              <a:rPr lang="zh-CN" altLang="en-US" smtClean="0">
                <a:solidFill>
                  <a:prstClr val="black">
                    <a:tint val="75000"/>
                  </a:prstClr>
                </a:solidFill>
                <a:latin typeface="Calibri"/>
              </a:rPr>
              <a:pPr fontAlgn="auto">
                <a:spcBef>
                  <a:spcPts val="0"/>
                </a:spcBef>
                <a:spcAft>
                  <a:spcPts val="0"/>
                </a:spcAft>
              </a:pPr>
              <a:t>‹#›</a:t>
            </a:fld>
            <a:endParaRPr lang="zh-CN" altLang="en-US">
              <a:solidFill>
                <a:prstClr val="black">
                  <a:tint val="75000"/>
                </a:prstClr>
              </a:solidFill>
              <a:latin typeface="Calibri"/>
            </a:endParaRPr>
          </a:p>
        </p:txBody>
      </p:sp>
    </p:spTree>
    <p:extLst>
      <p:ext uri="{BB962C8B-B14F-4D97-AF65-F5344CB8AC3E}">
        <p14:creationId xmlns:p14="http://schemas.microsoft.com/office/powerpoint/2010/main" val="1457409256"/>
      </p:ext>
    </p:extLst>
  </p:cSld>
  <p:clrMap bg1="lt1" tx1="dk1" bg2="lt2" tx2="dk2" accent1="accent1" accent2="accent2" accent3="accent3" accent4="accent4" accent5="accent5" accent6="accent6" hlink="hlink" folHlink="folHlink"/>
  <p:sldLayoutIdLst>
    <p:sldLayoutId id="2147484038" r:id="rId1"/>
    <p:sldLayoutId id="214748403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CB0CF8FC-CE9E-446F-B6C7-C69F0F5FB47E}" type="datetimeFigureOut">
              <a:rPr lang="zh-CN" altLang="en-US" smtClean="0">
                <a:solidFill>
                  <a:prstClr val="black">
                    <a:tint val="75000"/>
                  </a:prstClr>
                </a:solidFill>
                <a:latin typeface="Calibri"/>
              </a:rPr>
              <a:pPr fontAlgn="auto">
                <a:spcBef>
                  <a:spcPts val="0"/>
                </a:spcBef>
                <a:spcAft>
                  <a:spcPts val="0"/>
                </a:spcAft>
              </a:pPr>
              <a:t>2019/11/23</a:t>
            </a:fld>
            <a:endParaRPr lang="zh-CN" altLang="en-US">
              <a:solidFill>
                <a:prstClr val="black">
                  <a:tint val="75000"/>
                </a:prstClr>
              </a:solidFill>
              <a:latin typeface="Calibri"/>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zh-CN" altLang="en-US">
              <a:solidFill>
                <a:prstClr val="black">
                  <a:tint val="75000"/>
                </a:prstClr>
              </a:solidFill>
              <a:latin typeface="Calibri"/>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7997F178-B6BA-4A30-925B-F09B92C1BD11}" type="slidenum">
              <a:rPr lang="zh-CN" altLang="en-US" smtClean="0">
                <a:solidFill>
                  <a:prstClr val="black">
                    <a:tint val="75000"/>
                  </a:prstClr>
                </a:solidFill>
                <a:latin typeface="Calibri"/>
              </a:rPr>
              <a:pPr fontAlgn="auto">
                <a:spcBef>
                  <a:spcPts val="0"/>
                </a:spcBef>
                <a:spcAft>
                  <a:spcPts val="0"/>
                </a:spcAft>
              </a:pPr>
              <a:t>‹#›</a:t>
            </a:fld>
            <a:endParaRPr lang="zh-CN" altLang="en-US">
              <a:solidFill>
                <a:prstClr val="black">
                  <a:tint val="75000"/>
                </a:prstClr>
              </a:solidFill>
              <a:latin typeface="Calibri"/>
            </a:endParaRPr>
          </a:p>
        </p:txBody>
      </p:sp>
    </p:spTree>
    <p:extLst>
      <p:ext uri="{BB962C8B-B14F-4D97-AF65-F5344CB8AC3E}">
        <p14:creationId xmlns:p14="http://schemas.microsoft.com/office/powerpoint/2010/main" val="3675226485"/>
      </p:ext>
    </p:extLst>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 id="214748405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4339"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Tree>
    <p:extLst>
      <p:ext uri="{BB962C8B-B14F-4D97-AF65-F5344CB8AC3E}">
        <p14:creationId xmlns:p14="http://schemas.microsoft.com/office/powerpoint/2010/main" val="2200322906"/>
      </p:ext>
    </p:extLst>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Lst>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Times New Roman" pitchFamily="18" charset="0"/>
          <a:ea typeface="黑体" pitchFamily="49" charset="-122"/>
        </a:defRPr>
      </a:lvl2pPr>
      <a:lvl3pPr algn="l" rtl="0" eaLnBrk="0" fontAlgn="base" hangingPunct="0">
        <a:spcBef>
          <a:spcPct val="0"/>
        </a:spcBef>
        <a:spcAft>
          <a:spcPct val="0"/>
        </a:spcAft>
        <a:defRPr sz="4000" u="sng">
          <a:solidFill>
            <a:schemeClr val="accent2"/>
          </a:solidFill>
          <a:latin typeface="Times New Roman" pitchFamily="18" charset="0"/>
          <a:ea typeface="黑体" pitchFamily="49" charset="-122"/>
        </a:defRPr>
      </a:lvl3pPr>
      <a:lvl4pPr algn="l" rtl="0" eaLnBrk="0" fontAlgn="base" hangingPunct="0">
        <a:spcBef>
          <a:spcPct val="0"/>
        </a:spcBef>
        <a:spcAft>
          <a:spcPct val="0"/>
        </a:spcAft>
        <a:defRPr sz="4000" u="sng">
          <a:solidFill>
            <a:schemeClr val="accent2"/>
          </a:solidFill>
          <a:latin typeface="Times New Roman" pitchFamily="18" charset="0"/>
          <a:ea typeface="黑体" pitchFamily="49" charset="-122"/>
        </a:defRPr>
      </a:lvl4pPr>
      <a:lvl5pPr algn="l" rtl="0" eaLnBrk="0" fontAlgn="base" hangingPunct="0">
        <a:spcBef>
          <a:spcPct val="0"/>
        </a:spcBef>
        <a:spcAft>
          <a:spcPct val="0"/>
        </a:spcAft>
        <a:defRPr sz="4000" u="sng">
          <a:solidFill>
            <a:schemeClr val="accent2"/>
          </a:solidFill>
          <a:latin typeface="Times New Roman" pitchFamily="18" charset="0"/>
          <a:ea typeface="黑体" pitchFamily="49" charset="-122"/>
        </a:defRPr>
      </a:lvl5pPr>
      <a:lvl6pPr marL="457200" algn="l" rtl="0" eaLnBrk="0" fontAlgn="base" hangingPunct="0">
        <a:spcBef>
          <a:spcPct val="0"/>
        </a:spcBef>
        <a:spcAft>
          <a:spcPct val="0"/>
        </a:spcAft>
        <a:defRPr sz="4000" u="sng">
          <a:solidFill>
            <a:schemeClr val="accent2"/>
          </a:solidFill>
          <a:latin typeface="Times New Roman" pitchFamily="18" charset="0"/>
          <a:ea typeface="黑体" pitchFamily="49" charset="-122"/>
        </a:defRPr>
      </a:lvl6pPr>
      <a:lvl7pPr marL="914400" algn="l" rtl="0" eaLnBrk="0" fontAlgn="base" hangingPunct="0">
        <a:spcBef>
          <a:spcPct val="0"/>
        </a:spcBef>
        <a:spcAft>
          <a:spcPct val="0"/>
        </a:spcAft>
        <a:defRPr sz="4000" u="sng">
          <a:solidFill>
            <a:schemeClr val="accent2"/>
          </a:solidFill>
          <a:latin typeface="Times New Roman" pitchFamily="18" charset="0"/>
          <a:ea typeface="黑体" pitchFamily="49" charset="-122"/>
        </a:defRPr>
      </a:lvl7pPr>
      <a:lvl8pPr marL="1371600" algn="l" rtl="0" eaLnBrk="0" fontAlgn="base" hangingPunct="0">
        <a:spcBef>
          <a:spcPct val="0"/>
        </a:spcBef>
        <a:spcAft>
          <a:spcPct val="0"/>
        </a:spcAft>
        <a:defRPr sz="4000" u="sng">
          <a:solidFill>
            <a:schemeClr val="accent2"/>
          </a:solidFill>
          <a:latin typeface="Times New Roman" pitchFamily="18" charset="0"/>
          <a:ea typeface="黑体" pitchFamily="49" charset="-122"/>
        </a:defRPr>
      </a:lvl8pPr>
      <a:lvl9pPr marL="1828800" algn="l" rtl="0" eaLnBrk="0" fontAlgn="base" hangingPunct="0">
        <a:spcBef>
          <a:spcPct val="0"/>
        </a:spcBef>
        <a:spcAft>
          <a:spcPct val="0"/>
        </a:spcAft>
        <a:defRPr sz="4000" u="sng">
          <a:solidFill>
            <a:schemeClr val="accent2"/>
          </a:solidFill>
          <a:latin typeface="Times New Roman" pitchFamily="18" charset="0"/>
          <a:ea typeface="黑体" pitchFamily="49" charset="-122"/>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hangingPunct="0">
        <a:spcBef>
          <a:spcPct val="20000"/>
        </a:spcBef>
        <a:spcAft>
          <a:spcPct val="0"/>
        </a:spcAft>
        <a:buChar char="»"/>
        <a:defRPr sz="2000">
          <a:solidFill>
            <a:schemeClr val="tx1"/>
          </a:solidFill>
          <a:latin typeface="+mn-lt"/>
          <a:ea typeface="+mn-ea"/>
        </a:defRPr>
      </a:lvl6pPr>
      <a:lvl7pPr marL="2971800" indent="-228600" algn="l" rtl="0" fontAlgn="base" hangingPunct="0">
        <a:spcBef>
          <a:spcPct val="20000"/>
        </a:spcBef>
        <a:spcAft>
          <a:spcPct val="0"/>
        </a:spcAft>
        <a:buChar char="»"/>
        <a:defRPr sz="2000">
          <a:solidFill>
            <a:schemeClr val="tx1"/>
          </a:solidFill>
          <a:latin typeface="+mn-lt"/>
          <a:ea typeface="+mn-ea"/>
        </a:defRPr>
      </a:lvl7pPr>
      <a:lvl8pPr marL="3429000" indent="-228600" algn="l" rtl="0" fontAlgn="base" hangingPunct="0">
        <a:spcBef>
          <a:spcPct val="20000"/>
        </a:spcBef>
        <a:spcAft>
          <a:spcPct val="0"/>
        </a:spcAft>
        <a:buChar char="»"/>
        <a:defRPr sz="2000">
          <a:solidFill>
            <a:schemeClr val="tx1"/>
          </a:solidFill>
          <a:latin typeface="+mn-lt"/>
          <a:ea typeface="+mn-ea"/>
        </a:defRPr>
      </a:lvl8pPr>
      <a:lvl9pPr marL="3886200" indent="-228600" algn="l" rtl="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2400" smtClean="0">
              <a:solidFill>
                <a:srgbClr val="000000"/>
              </a:solidFill>
              <a:latin typeface="Tahoma" pitchFamily="34" charset="0"/>
              <a:ea typeface="宋体" charset="-122"/>
            </a:endParaRPr>
          </a:p>
        </p:txBody>
      </p:sp>
      <p:sp>
        <p:nvSpPr>
          <p:cNvPr id="2457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2400" smtClean="0">
              <a:solidFill>
                <a:srgbClr val="000000"/>
              </a:solidFill>
              <a:latin typeface="Tahoma" pitchFamily="34" charset="0"/>
              <a:ea typeface="宋体" charset="-122"/>
            </a:endParaRPr>
          </a:p>
        </p:txBody>
      </p:sp>
      <p:sp>
        <p:nvSpPr>
          <p:cNvPr id="24580"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2400" smtClean="0">
              <a:solidFill>
                <a:srgbClr val="000000"/>
              </a:solidFill>
              <a:latin typeface="Tahoma" pitchFamily="34" charset="0"/>
              <a:ea typeface="宋体" charset="-122"/>
            </a:endParaRPr>
          </a:p>
        </p:txBody>
      </p:sp>
      <p:sp>
        <p:nvSpPr>
          <p:cNvPr id="2458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2400" smtClean="0">
              <a:solidFill>
                <a:srgbClr val="000000"/>
              </a:solidFill>
              <a:latin typeface="Tahoma" pitchFamily="34" charset="0"/>
              <a:ea typeface="宋体" charset="-122"/>
            </a:endParaRPr>
          </a:p>
        </p:txBody>
      </p:sp>
      <p:sp>
        <p:nvSpPr>
          <p:cNvPr id="2458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2400" smtClean="0">
              <a:solidFill>
                <a:srgbClr val="000000"/>
              </a:solidFill>
              <a:latin typeface="Tahoma" pitchFamily="34" charset="0"/>
              <a:ea typeface="宋体" charset="-122"/>
            </a:endParaRPr>
          </a:p>
        </p:txBody>
      </p:sp>
      <p:sp>
        <p:nvSpPr>
          <p:cNvPr id="24583"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2400" smtClean="0">
              <a:solidFill>
                <a:srgbClr val="000000"/>
              </a:solidFill>
              <a:latin typeface="Tahoma" pitchFamily="34" charset="0"/>
              <a:ea typeface="宋体" charset="-122"/>
            </a:endParaRPr>
          </a:p>
        </p:txBody>
      </p:sp>
      <p:sp>
        <p:nvSpPr>
          <p:cNvPr id="2458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2400" smtClean="0">
              <a:solidFill>
                <a:srgbClr val="000000"/>
              </a:solidFill>
              <a:latin typeface="Tahoma" pitchFamily="34" charset="0"/>
              <a:ea typeface="宋体" charset="-122"/>
            </a:endParaRPr>
          </a:p>
        </p:txBody>
      </p:sp>
      <p:sp>
        <p:nvSpPr>
          <p:cNvPr id="24585"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4586" name="Rectangle 10"/>
          <p:cNvSpPr>
            <a:spLocks noGrp="1" noChangeArrowheads="1"/>
          </p:cNvSpPr>
          <p:nvPr>
            <p:ph type="body" idx="1"/>
          </p:nvPr>
        </p:nvSpPr>
        <p:spPr bwMode="auto">
          <a:xfrm>
            <a:off x="1042988" y="1773238"/>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58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ea typeface="宋体" charset="-122"/>
              </a:defRPr>
            </a:lvl1pPr>
          </a:lstStyle>
          <a:p>
            <a:pPr algn="l"/>
            <a:endParaRPr lang="en-US" altLang="zh-CN" smtClean="0">
              <a:solidFill>
                <a:srgbClr val="000000"/>
              </a:solidFill>
              <a:latin typeface="Tahoma" pitchFamily="34" charset="0"/>
            </a:endParaRPr>
          </a:p>
        </p:txBody>
      </p:sp>
      <p:sp>
        <p:nvSpPr>
          <p:cNvPr id="24588" name="Rectangle 12"/>
          <p:cNvSpPr>
            <a:spLocks noGrp="1" noChangeArrowheads="1"/>
          </p:cNvSpPr>
          <p:nvPr>
            <p:ph type="ftr" sz="quarter" idx="3"/>
          </p:nvPr>
        </p:nvSpPr>
        <p:spPr bwMode="auto">
          <a:xfrm>
            <a:off x="6248400" y="623728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ea typeface="宋体" charset="-122"/>
              </a:defRPr>
            </a:lvl1pPr>
          </a:lstStyle>
          <a:p>
            <a:r>
              <a:rPr lang="zh-CN" altLang="en-US" smtClean="0">
                <a:solidFill>
                  <a:srgbClr val="000000"/>
                </a:solidFill>
                <a:latin typeface="Tahoma" pitchFamily="34" charset="0"/>
              </a:rPr>
              <a:t>课件制作人：谢希仁</a:t>
            </a:r>
          </a:p>
        </p:txBody>
      </p:sp>
      <p:sp>
        <p:nvSpPr>
          <p:cNvPr id="2458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ea typeface="宋体" charset="-122"/>
              </a:defRPr>
            </a:lvl1pPr>
          </a:lstStyle>
          <a:p>
            <a:fld id="{6FD20DBE-39F2-4550-921C-A51982F5B6CF}" type="slidenum">
              <a:rPr lang="en-US" altLang="zh-CN" smtClean="0">
                <a:solidFill>
                  <a:srgbClr val="000000"/>
                </a:solidFill>
                <a:latin typeface="Tahoma" pitchFamily="34" charset="0"/>
              </a:rPr>
              <a:pPr/>
              <a:t>‹#›</a:t>
            </a:fld>
            <a:endParaRPr lang="en-US" altLang="zh-CN" smtClean="0">
              <a:solidFill>
                <a:srgbClr val="000000"/>
              </a:solidFill>
              <a:latin typeface="Tahoma" pitchFamily="34" charset="0"/>
            </a:endParaRPr>
          </a:p>
        </p:txBody>
      </p:sp>
    </p:spTree>
    <p:extLst>
      <p:ext uri="{BB962C8B-B14F-4D97-AF65-F5344CB8AC3E}">
        <p14:creationId xmlns:p14="http://schemas.microsoft.com/office/powerpoint/2010/main" val="1914490758"/>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hf sldNum="0" hdr="0" dt="0"/>
  <p:txStyles>
    <p:titleStyle>
      <a:lvl1pPr algn="l" rtl="0" fontAlgn="base">
        <a:spcBef>
          <a:spcPct val="0"/>
        </a:spcBef>
        <a:spcAft>
          <a:spcPct val="0"/>
        </a:spcAft>
        <a:defRPr sz="4400">
          <a:solidFill>
            <a:srgbClr val="333399"/>
          </a:solidFill>
          <a:latin typeface="+mj-lt"/>
          <a:ea typeface="+mj-ea"/>
          <a:cs typeface="+mj-cs"/>
        </a:defRPr>
      </a:lvl1pPr>
      <a:lvl2pPr algn="l" rtl="0" fontAlgn="base">
        <a:spcBef>
          <a:spcPct val="0"/>
        </a:spcBef>
        <a:spcAft>
          <a:spcPct val="0"/>
        </a:spcAft>
        <a:defRPr sz="4400">
          <a:solidFill>
            <a:srgbClr val="333399"/>
          </a:solidFill>
          <a:latin typeface="Arial" charset="0"/>
          <a:ea typeface="黑体" pitchFamily="2" charset="-122"/>
        </a:defRPr>
      </a:lvl2pPr>
      <a:lvl3pPr algn="l" rtl="0" fontAlgn="base">
        <a:spcBef>
          <a:spcPct val="0"/>
        </a:spcBef>
        <a:spcAft>
          <a:spcPct val="0"/>
        </a:spcAft>
        <a:defRPr sz="4400">
          <a:solidFill>
            <a:srgbClr val="333399"/>
          </a:solidFill>
          <a:latin typeface="Arial" charset="0"/>
          <a:ea typeface="黑体" pitchFamily="2" charset="-122"/>
        </a:defRPr>
      </a:lvl3pPr>
      <a:lvl4pPr algn="l" rtl="0" fontAlgn="base">
        <a:spcBef>
          <a:spcPct val="0"/>
        </a:spcBef>
        <a:spcAft>
          <a:spcPct val="0"/>
        </a:spcAft>
        <a:defRPr sz="4400">
          <a:solidFill>
            <a:srgbClr val="333399"/>
          </a:solidFill>
          <a:latin typeface="Arial" charset="0"/>
          <a:ea typeface="黑体" pitchFamily="2" charset="-122"/>
        </a:defRPr>
      </a:lvl4pPr>
      <a:lvl5pPr algn="l" rtl="0" fontAlgn="base">
        <a:spcBef>
          <a:spcPct val="0"/>
        </a:spcBef>
        <a:spcAft>
          <a:spcPct val="0"/>
        </a:spcAft>
        <a:defRPr sz="4400">
          <a:solidFill>
            <a:srgbClr val="333399"/>
          </a:solidFill>
          <a:latin typeface="Arial" charset="0"/>
          <a:ea typeface="黑体" pitchFamily="2" charset="-122"/>
        </a:defRPr>
      </a:lvl5pPr>
      <a:lvl6pPr marL="457200" algn="l" rtl="0" fontAlgn="base">
        <a:spcBef>
          <a:spcPct val="0"/>
        </a:spcBef>
        <a:spcAft>
          <a:spcPct val="0"/>
        </a:spcAft>
        <a:defRPr sz="4400">
          <a:solidFill>
            <a:srgbClr val="333399"/>
          </a:solidFill>
          <a:latin typeface="Arial" charset="0"/>
          <a:ea typeface="黑体" pitchFamily="2" charset="-122"/>
        </a:defRPr>
      </a:lvl6pPr>
      <a:lvl7pPr marL="914400" algn="l" rtl="0" fontAlgn="base">
        <a:spcBef>
          <a:spcPct val="0"/>
        </a:spcBef>
        <a:spcAft>
          <a:spcPct val="0"/>
        </a:spcAft>
        <a:defRPr sz="4400">
          <a:solidFill>
            <a:srgbClr val="333399"/>
          </a:solidFill>
          <a:latin typeface="Arial" charset="0"/>
          <a:ea typeface="黑体" pitchFamily="2" charset="-122"/>
        </a:defRPr>
      </a:lvl7pPr>
      <a:lvl8pPr marL="1371600" algn="l" rtl="0" fontAlgn="base">
        <a:spcBef>
          <a:spcPct val="0"/>
        </a:spcBef>
        <a:spcAft>
          <a:spcPct val="0"/>
        </a:spcAft>
        <a:defRPr sz="4400">
          <a:solidFill>
            <a:srgbClr val="333399"/>
          </a:solidFill>
          <a:latin typeface="Arial" charset="0"/>
          <a:ea typeface="黑体" pitchFamily="2" charset="-122"/>
        </a:defRPr>
      </a:lvl8pPr>
      <a:lvl9pPr marL="1828800" algn="l" rtl="0" fontAlgn="base">
        <a:spcBef>
          <a:spcPct val="0"/>
        </a:spcBef>
        <a:spcAft>
          <a:spcPct val="0"/>
        </a:spcAft>
        <a:defRPr sz="4400">
          <a:solidFill>
            <a:srgbClr val="333399"/>
          </a:solidFill>
          <a:latin typeface="Arial" charset="0"/>
          <a:ea typeface="黑体" pitchFamily="2"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27" name="Rectangle 3"/>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28" name="Rectangle 4"/>
          <p:cNvSpPr>
            <a:spLocks noChangeArrowheads="1"/>
          </p:cNvSpPr>
          <p:nvPr/>
        </p:nvSpPr>
        <p:spPr bwMode="auto">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29" name="Rectangle 5"/>
          <p:cNvSpPr>
            <a:spLocks noChangeArrowheads="1"/>
          </p:cNvSpPr>
          <p:nvPr/>
        </p:nvSpPr>
        <p:spPr bwMode="auto">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30" name="Rectangle 6"/>
          <p:cNvSpPr>
            <a:spLocks noChangeArrowheads="1"/>
          </p:cNvSpPr>
          <p:nvPr/>
        </p:nvSpPr>
        <p:spPr bwMode="auto">
          <a:xfrm>
            <a:off x="127000" y="1447800"/>
            <a:ext cx="560388" cy="422275"/>
          </a:xfrm>
          <a:prstGeom prst="rect">
            <a:avLst/>
          </a:prstGeom>
          <a:gradFill rotWithShape="0">
            <a:gsLst>
              <a:gs pos="0">
                <a:schemeClr val="bg1"/>
              </a:gs>
              <a:gs pos="100000">
                <a:schemeClr val="hlink"/>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31" name="Rectangle 7"/>
          <p:cNvSpPr>
            <a:spLocks noChangeArrowheads="1"/>
          </p:cNvSpPr>
          <p:nvPr/>
        </p:nvSpPr>
        <p:spPr bwMode="auto">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32" name="Rectangle 8"/>
          <p:cNvSpPr>
            <a:spLocks noChangeArrowheads="1"/>
          </p:cNvSpPr>
          <p:nvPr/>
        </p:nvSpPr>
        <p:spPr bwMode="auto">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smtClean="0"/>
              <a:t>单击此处编辑母版标题样式</a:t>
            </a:r>
          </a:p>
        </p:txBody>
      </p:sp>
      <p:sp>
        <p:nvSpPr>
          <p:cNvPr id="1034" name="Rectangle 10"/>
          <p:cNvSpPr>
            <a:spLocks noGrp="1" noChangeArrowheads="1"/>
          </p:cNvSpPr>
          <p:nvPr>
            <p:ph type="body" idx="1"/>
          </p:nvPr>
        </p:nvSpPr>
        <p:spPr bwMode="auto">
          <a:xfrm>
            <a:off x="1042988" y="177323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35" name="Rectangle 11"/>
          <p:cNvSpPr>
            <a:spLocks noGrp="1" noChangeArrowheads="1"/>
          </p:cNvSpPr>
          <p:nvPr>
            <p:ph type="dt" sz="half" idx="2"/>
          </p:nvPr>
        </p:nvSpPr>
        <p:spPr bwMode="auto">
          <a:xfrm>
            <a:off x="11620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400">
                <a:ea typeface="宋体" pitchFamily="2" charset="-122"/>
              </a:defRPr>
            </a:lvl1pPr>
          </a:lstStyle>
          <a:p>
            <a:pPr algn="l"/>
            <a:endParaRPr lang="en-US" altLang="zh-CN" smtClean="0">
              <a:solidFill>
                <a:srgbClr val="000000"/>
              </a:solidFill>
              <a:latin typeface="Tahoma" pitchFamily="34" charset="0"/>
            </a:endParaRPr>
          </a:p>
        </p:txBody>
      </p:sp>
      <p:sp>
        <p:nvSpPr>
          <p:cNvPr id="1036" name="Rectangle 12"/>
          <p:cNvSpPr>
            <a:spLocks noGrp="1" noChangeArrowheads="1"/>
          </p:cNvSpPr>
          <p:nvPr>
            <p:ph type="ftr" sz="quarter" idx="3"/>
          </p:nvPr>
        </p:nvSpPr>
        <p:spPr bwMode="auto">
          <a:xfrm>
            <a:off x="6248400" y="623728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a:defRPr sz="1400">
                <a:ea typeface="宋体" pitchFamily="2" charset="-122"/>
              </a:defRPr>
            </a:lvl1pPr>
          </a:lstStyle>
          <a:p>
            <a:r>
              <a:rPr lang="zh-CN" altLang="en-US" smtClean="0">
                <a:solidFill>
                  <a:srgbClr val="000000"/>
                </a:solidFill>
                <a:latin typeface="Tahoma" pitchFamily="34" charset="0"/>
              </a:rPr>
              <a:t>课件制作人：谢希仁</a:t>
            </a:r>
          </a:p>
        </p:txBody>
      </p:sp>
      <p:sp>
        <p:nvSpPr>
          <p:cNvPr id="1037" name="Rectangle 13"/>
          <p:cNvSpPr>
            <a:spLocks noGrp="1" noChangeArrowheads="1"/>
          </p:cNvSpPr>
          <p:nvPr>
            <p:ph type="sldNum" sz="quarter" idx="4"/>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400">
                <a:ea typeface="宋体" pitchFamily="2" charset="-122"/>
              </a:defRPr>
            </a:lvl1pPr>
          </a:lstStyle>
          <a:p>
            <a:fld id="{9A524180-1167-43C7-977F-8CF409A4BECF}" type="slidenum">
              <a:rPr lang="en-US" altLang="zh-CN" smtClean="0">
                <a:solidFill>
                  <a:srgbClr val="000000"/>
                </a:solidFill>
                <a:latin typeface="Tahoma" pitchFamily="34" charset="0"/>
              </a:rPr>
              <a:pPr/>
              <a:t>‹#›</a:t>
            </a:fld>
            <a:endParaRPr lang="en-US" altLang="zh-CN" smtClean="0">
              <a:solidFill>
                <a:srgbClr val="000000"/>
              </a:solidFill>
              <a:latin typeface="Tahoma" pitchFamily="34" charset="0"/>
            </a:endParaRPr>
          </a:p>
        </p:txBody>
      </p:sp>
    </p:spTree>
    <p:extLst>
      <p:ext uri="{BB962C8B-B14F-4D97-AF65-F5344CB8AC3E}">
        <p14:creationId xmlns:p14="http://schemas.microsoft.com/office/powerpoint/2010/main" val="117067197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Lst>
  <p:txStyles>
    <p:title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itchFamily="34" charset="0"/>
          <a:ea typeface="黑体" pitchFamily="49" charset="-122"/>
        </a:defRPr>
      </a:lvl2pPr>
      <a:lvl3pPr algn="l" rtl="0" eaLnBrk="0" fontAlgn="base" hangingPunct="0">
        <a:spcBef>
          <a:spcPct val="0"/>
        </a:spcBef>
        <a:spcAft>
          <a:spcPct val="0"/>
        </a:spcAft>
        <a:defRPr sz="4400">
          <a:solidFill>
            <a:srgbClr val="333399"/>
          </a:solidFill>
          <a:latin typeface="Arial" pitchFamily="34" charset="0"/>
          <a:ea typeface="黑体" pitchFamily="49" charset="-122"/>
        </a:defRPr>
      </a:lvl3pPr>
      <a:lvl4pPr algn="l" rtl="0" eaLnBrk="0" fontAlgn="base" hangingPunct="0">
        <a:spcBef>
          <a:spcPct val="0"/>
        </a:spcBef>
        <a:spcAft>
          <a:spcPct val="0"/>
        </a:spcAft>
        <a:defRPr sz="4400">
          <a:solidFill>
            <a:srgbClr val="333399"/>
          </a:solidFill>
          <a:latin typeface="Arial" pitchFamily="34" charset="0"/>
          <a:ea typeface="黑体" pitchFamily="49" charset="-122"/>
        </a:defRPr>
      </a:lvl4pPr>
      <a:lvl5pPr algn="l" rtl="0" eaLnBrk="0" fontAlgn="base" hangingPunct="0">
        <a:spcBef>
          <a:spcPct val="0"/>
        </a:spcBef>
        <a:spcAft>
          <a:spcPct val="0"/>
        </a:spcAft>
        <a:defRPr sz="4400">
          <a:solidFill>
            <a:srgbClr val="333399"/>
          </a:solidFill>
          <a:latin typeface="Arial" pitchFamily="34" charset="0"/>
          <a:ea typeface="黑体" pitchFamily="49" charset="-122"/>
        </a:defRPr>
      </a:lvl5pPr>
      <a:lvl6pPr marL="457200" algn="l" rtl="0" eaLnBrk="0" fontAlgn="base" hangingPunct="0">
        <a:spcBef>
          <a:spcPct val="0"/>
        </a:spcBef>
        <a:spcAft>
          <a:spcPct val="0"/>
        </a:spcAft>
        <a:defRPr sz="4400">
          <a:solidFill>
            <a:srgbClr val="333399"/>
          </a:solidFill>
          <a:latin typeface="Arial" pitchFamily="34" charset="0"/>
          <a:ea typeface="黑体" pitchFamily="49" charset="-122"/>
        </a:defRPr>
      </a:lvl6pPr>
      <a:lvl7pPr marL="914400" algn="l" rtl="0" eaLnBrk="0" fontAlgn="base" hangingPunct="0">
        <a:spcBef>
          <a:spcPct val="0"/>
        </a:spcBef>
        <a:spcAft>
          <a:spcPct val="0"/>
        </a:spcAft>
        <a:defRPr sz="4400">
          <a:solidFill>
            <a:srgbClr val="333399"/>
          </a:solidFill>
          <a:latin typeface="Arial" pitchFamily="34" charset="0"/>
          <a:ea typeface="黑体" pitchFamily="49" charset="-122"/>
        </a:defRPr>
      </a:lvl7pPr>
      <a:lvl8pPr marL="1371600" algn="l" rtl="0" eaLnBrk="0" fontAlgn="base" hangingPunct="0">
        <a:spcBef>
          <a:spcPct val="0"/>
        </a:spcBef>
        <a:spcAft>
          <a:spcPct val="0"/>
        </a:spcAft>
        <a:defRPr sz="4400">
          <a:solidFill>
            <a:srgbClr val="333399"/>
          </a:solidFill>
          <a:latin typeface="Arial" pitchFamily="34" charset="0"/>
          <a:ea typeface="黑体" pitchFamily="49" charset="-122"/>
        </a:defRPr>
      </a:lvl8pPr>
      <a:lvl9pPr marL="1828800" algn="l" rtl="0" eaLnBrk="0" fontAlgn="base" hangingPunct="0">
        <a:spcBef>
          <a:spcPct val="0"/>
        </a:spcBef>
        <a:spcAft>
          <a:spcPct val="0"/>
        </a:spcAft>
        <a:defRPr sz="4400">
          <a:solidFill>
            <a:srgbClr val="333399"/>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27" name="Rectangle 3"/>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28" name="Rectangle 4"/>
          <p:cNvSpPr>
            <a:spLocks noChangeArrowheads="1"/>
          </p:cNvSpPr>
          <p:nvPr/>
        </p:nvSpPr>
        <p:spPr bwMode="auto">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29" name="Rectangle 5"/>
          <p:cNvSpPr>
            <a:spLocks noChangeArrowheads="1"/>
          </p:cNvSpPr>
          <p:nvPr/>
        </p:nvSpPr>
        <p:spPr bwMode="auto">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30" name="Rectangle 6"/>
          <p:cNvSpPr>
            <a:spLocks noChangeArrowheads="1"/>
          </p:cNvSpPr>
          <p:nvPr/>
        </p:nvSpPr>
        <p:spPr bwMode="auto">
          <a:xfrm>
            <a:off x="127000" y="1447800"/>
            <a:ext cx="560388" cy="422275"/>
          </a:xfrm>
          <a:prstGeom prst="rect">
            <a:avLst/>
          </a:prstGeom>
          <a:gradFill rotWithShape="0">
            <a:gsLst>
              <a:gs pos="0">
                <a:schemeClr val="bg1"/>
              </a:gs>
              <a:gs pos="100000">
                <a:schemeClr val="hlink"/>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31" name="Rectangle 7"/>
          <p:cNvSpPr>
            <a:spLocks noChangeArrowheads="1"/>
          </p:cNvSpPr>
          <p:nvPr/>
        </p:nvSpPr>
        <p:spPr bwMode="auto">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32" name="Rectangle 8"/>
          <p:cNvSpPr>
            <a:spLocks noChangeArrowheads="1"/>
          </p:cNvSpPr>
          <p:nvPr/>
        </p:nvSpPr>
        <p:spPr bwMode="auto">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smtClean="0"/>
              <a:t>单击此处编辑母版标题样式</a:t>
            </a:r>
          </a:p>
        </p:txBody>
      </p:sp>
      <p:sp>
        <p:nvSpPr>
          <p:cNvPr id="1034" name="Rectangle 10"/>
          <p:cNvSpPr>
            <a:spLocks noGrp="1" noChangeArrowheads="1"/>
          </p:cNvSpPr>
          <p:nvPr>
            <p:ph type="body" idx="1"/>
          </p:nvPr>
        </p:nvSpPr>
        <p:spPr bwMode="auto">
          <a:xfrm>
            <a:off x="1042988" y="177323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35" name="Rectangle 11"/>
          <p:cNvSpPr>
            <a:spLocks noGrp="1" noChangeArrowheads="1"/>
          </p:cNvSpPr>
          <p:nvPr>
            <p:ph type="dt" sz="half" idx="2"/>
          </p:nvPr>
        </p:nvSpPr>
        <p:spPr bwMode="auto">
          <a:xfrm>
            <a:off x="11620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400">
                <a:ea typeface="宋体" pitchFamily="2" charset="-122"/>
              </a:defRPr>
            </a:lvl1pPr>
          </a:lstStyle>
          <a:p>
            <a:pPr algn="l"/>
            <a:endParaRPr lang="en-US" altLang="zh-CN" smtClean="0">
              <a:solidFill>
                <a:srgbClr val="000000"/>
              </a:solidFill>
              <a:latin typeface="Tahoma" pitchFamily="34" charset="0"/>
            </a:endParaRPr>
          </a:p>
        </p:txBody>
      </p:sp>
      <p:sp>
        <p:nvSpPr>
          <p:cNvPr id="1036" name="Rectangle 12"/>
          <p:cNvSpPr>
            <a:spLocks noGrp="1" noChangeArrowheads="1"/>
          </p:cNvSpPr>
          <p:nvPr>
            <p:ph type="ftr" sz="quarter" idx="3"/>
          </p:nvPr>
        </p:nvSpPr>
        <p:spPr bwMode="auto">
          <a:xfrm>
            <a:off x="6248400" y="623728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a:defRPr sz="1400">
                <a:ea typeface="宋体" pitchFamily="2" charset="-122"/>
              </a:defRPr>
            </a:lvl1pPr>
          </a:lstStyle>
          <a:p>
            <a:r>
              <a:rPr lang="zh-CN" altLang="en-US" smtClean="0">
                <a:solidFill>
                  <a:srgbClr val="000000"/>
                </a:solidFill>
                <a:latin typeface="Tahoma" pitchFamily="34" charset="0"/>
              </a:rPr>
              <a:t>课件制作人：谢希仁</a:t>
            </a:r>
          </a:p>
        </p:txBody>
      </p:sp>
      <p:sp>
        <p:nvSpPr>
          <p:cNvPr id="1037" name="Rectangle 13"/>
          <p:cNvSpPr>
            <a:spLocks noGrp="1" noChangeArrowheads="1"/>
          </p:cNvSpPr>
          <p:nvPr>
            <p:ph type="sldNum" sz="quarter" idx="4"/>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400">
                <a:ea typeface="宋体" pitchFamily="2" charset="-122"/>
              </a:defRPr>
            </a:lvl1pPr>
          </a:lstStyle>
          <a:p>
            <a:fld id="{9A524180-1167-43C7-977F-8CF409A4BECF}" type="slidenum">
              <a:rPr lang="en-US" altLang="zh-CN" smtClean="0">
                <a:solidFill>
                  <a:srgbClr val="000000"/>
                </a:solidFill>
                <a:latin typeface="Tahoma" pitchFamily="34" charset="0"/>
              </a:rPr>
              <a:pPr/>
              <a:t>‹#›</a:t>
            </a:fld>
            <a:endParaRPr lang="en-US" altLang="zh-CN" smtClean="0">
              <a:solidFill>
                <a:srgbClr val="000000"/>
              </a:solidFill>
              <a:latin typeface="Tahoma" pitchFamily="34" charset="0"/>
            </a:endParaRPr>
          </a:p>
        </p:txBody>
      </p:sp>
    </p:spTree>
    <p:extLst>
      <p:ext uri="{BB962C8B-B14F-4D97-AF65-F5344CB8AC3E}">
        <p14:creationId xmlns:p14="http://schemas.microsoft.com/office/powerpoint/2010/main" val="299130226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Lst>
  <p:txStyles>
    <p:title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itchFamily="34" charset="0"/>
          <a:ea typeface="黑体" pitchFamily="49" charset="-122"/>
        </a:defRPr>
      </a:lvl2pPr>
      <a:lvl3pPr algn="l" rtl="0" eaLnBrk="0" fontAlgn="base" hangingPunct="0">
        <a:spcBef>
          <a:spcPct val="0"/>
        </a:spcBef>
        <a:spcAft>
          <a:spcPct val="0"/>
        </a:spcAft>
        <a:defRPr sz="4400">
          <a:solidFill>
            <a:srgbClr val="333399"/>
          </a:solidFill>
          <a:latin typeface="Arial" pitchFamily="34" charset="0"/>
          <a:ea typeface="黑体" pitchFamily="49" charset="-122"/>
        </a:defRPr>
      </a:lvl3pPr>
      <a:lvl4pPr algn="l" rtl="0" eaLnBrk="0" fontAlgn="base" hangingPunct="0">
        <a:spcBef>
          <a:spcPct val="0"/>
        </a:spcBef>
        <a:spcAft>
          <a:spcPct val="0"/>
        </a:spcAft>
        <a:defRPr sz="4400">
          <a:solidFill>
            <a:srgbClr val="333399"/>
          </a:solidFill>
          <a:latin typeface="Arial" pitchFamily="34" charset="0"/>
          <a:ea typeface="黑体" pitchFamily="49" charset="-122"/>
        </a:defRPr>
      </a:lvl4pPr>
      <a:lvl5pPr algn="l" rtl="0" eaLnBrk="0" fontAlgn="base" hangingPunct="0">
        <a:spcBef>
          <a:spcPct val="0"/>
        </a:spcBef>
        <a:spcAft>
          <a:spcPct val="0"/>
        </a:spcAft>
        <a:defRPr sz="4400">
          <a:solidFill>
            <a:srgbClr val="333399"/>
          </a:solidFill>
          <a:latin typeface="Arial" pitchFamily="34" charset="0"/>
          <a:ea typeface="黑体" pitchFamily="49" charset="-122"/>
        </a:defRPr>
      </a:lvl5pPr>
      <a:lvl6pPr marL="457200" algn="l" rtl="0" eaLnBrk="0" fontAlgn="base" hangingPunct="0">
        <a:spcBef>
          <a:spcPct val="0"/>
        </a:spcBef>
        <a:spcAft>
          <a:spcPct val="0"/>
        </a:spcAft>
        <a:defRPr sz="4400">
          <a:solidFill>
            <a:srgbClr val="333399"/>
          </a:solidFill>
          <a:latin typeface="Arial" pitchFamily="34" charset="0"/>
          <a:ea typeface="黑体" pitchFamily="49" charset="-122"/>
        </a:defRPr>
      </a:lvl6pPr>
      <a:lvl7pPr marL="914400" algn="l" rtl="0" eaLnBrk="0" fontAlgn="base" hangingPunct="0">
        <a:spcBef>
          <a:spcPct val="0"/>
        </a:spcBef>
        <a:spcAft>
          <a:spcPct val="0"/>
        </a:spcAft>
        <a:defRPr sz="4400">
          <a:solidFill>
            <a:srgbClr val="333399"/>
          </a:solidFill>
          <a:latin typeface="Arial" pitchFamily="34" charset="0"/>
          <a:ea typeface="黑体" pitchFamily="49" charset="-122"/>
        </a:defRPr>
      </a:lvl7pPr>
      <a:lvl8pPr marL="1371600" algn="l" rtl="0" eaLnBrk="0" fontAlgn="base" hangingPunct="0">
        <a:spcBef>
          <a:spcPct val="0"/>
        </a:spcBef>
        <a:spcAft>
          <a:spcPct val="0"/>
        </a:spcAft>
        <a:defRPr sz="4400">
          <a:solidFill>
            <a:srgbClr val="333399"/>
          </a:solidFill>
          <a:latin typeface="Arial" pitchFamily="34" charset="0"/>
          <a:ea typeface="黑体" pitchFamily="49" charset="-122"/>
        </a:defRPr>
      </a:lvl8pPr>
      <a:lvl9pPr marL="1828800" algn="l" rtl="0" eaLnBrk="0" fontAlgn="base" hangingPunct="0">
        <a:spcBef>
          <a:spcPct val="0"/>
        </a:spcBef>
        <a:spcAft>
          <a:spcPct val="0"/>
        </a:spcAft>
        <a:defRPr sz="4400">
          <a:solidFill>
            <a:srgbClr val="333399"/>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4099" name="Rectangle 3"/>
          <p:cNvSpPr>
            <a:spLocks noGrp="1" noChangeArrowheads="1"/>
          </p:cNvSpPr>
          <p:nvPr>
            <p:ph type="body" idx="1"/>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00"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b="1">
                <a:ea typeface="宋体" pitchFamily="2" charset="-122"/>
              </a:defRPr>
            </a:lvl1pPr>
          </a:lstStyle>
          <a:p>
            <a:fld id="{713E2469-9252-4479-BC25-65CF15B527FD}" type="datetime1">
              <a:rPr lang="zh-CN" altLang="en-US">
                <a:solidFill>
                  <a:srgbClr val="000000"/>
                </a:solidFill>
              </a:rPr>
              <a:pPr/>
              <a:t>2019/11/23</a:t>
            </a:fld>
            <a:endParaRPr lang="en-US" altLang="zh-CN">
              <a:solidFill>
                <a:srgbClr val="000000"/>
              </a:solidFill>
            </a:endParaRPr>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1">
                <a:ea typeface="宋体" pitchFamily="2" charset="-122"/>
              </a:defRPr>
            </a:lvl1pPr>
          </a:lstStyle>
          <a:p>
            <a:r>
              <a:rPr lang="zh-CN" altLang="en-US">
                <a:solidFill>
                  <a:srgbClr val="000000"/>
                </a:solidFill>
              </a:rPr>
              <a:t>computer network</a:t>
            </a:r>
            <a:endParaRPr lang="en-US" altLang="zh-CN">
              <a:solidFill>
                <a:srgbClr val="000000"/>
              </a:solidFill>
            </a:endParaRPr>
          </a:p>
        </p:txBody>
      </p:sp>
      <p:sp>
        <p:nvSpPr>
          <p:cNvPr id="4102"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1">
                <a:ea typeface="宋体" pitchFamily="2" charset="-122"/>
              </a:defRPr>
            </a:lvl1pPr>
          </a:lstStyle>
          <a:p>
            <a:fld id="{3D8859E7-7215-41D5-82CE-85037097CB69}"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93981145"/>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Lst>
  <p:hf hdr="0"/>
  <p:txStyles>
    <p:titleStyle>
      <a:lvl1pPr algn="ctr" rtl="0" fontAlgn="base">
        <a:spcBef>
          <a:spcPct val="0"/>
        </a:spcBef>
        <a:spcAft>
          <a:spcPct val="0"/>
        </a:spcAft>
        <a:defRPr sz="44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itchFamily="18" charset="0"/>
        </a:defRPr>
      </a:lvl2pPr>
      <a:lvl3pPr algn="ctr" rtl="0" fontAlgn="base">
        <a:spcBef>
          <a:spcPct val="0"/>
        </a:spcBef>
        <a:spcAft>
          <a:spcPct val="0"/>
        </a:spcAft>
        <a:defRPr sz="4400">
          <a:solidFill>
            <a:srgbClr val="FF0000"/>
          </a:solidFill>
          <a:latin typeface="Times New Roman" pitchFamily="18" charset="0"/>
        </a:defRPr>
      </a:lvl3pPr>
      <a:lvl4pPr algn="ctr" rtl="0" fontAlgn="base">
        <a:spcBef>
          <a:spcPct val="0"/>
        </a:spcBef>
        <a:spcAft>
          <a:spcPct val="0"/>
        </a:spcAft>
        <a:defRPr sz="4400">
          <a:solidFill>
            <a:srgbClr val="FF0000"/>
          </a:solidFill>
          <a:latin typeface="Times New Roman" pitchFamily="18" charset="0"/>
        </a:defRPr>
      </a:lvl4pPr>
      <a:lvl5pPr algn="ctr" rtl="0" fontAlgn="base">
        <a:spcBef>
          <a:spcPct val="0"/>
        </a:spcBef>
        <a:spcAft>
          <a:spcPct val="0"/>
        </a:spcAft>
        <a:defRPr sz="4400">
          <a:solidFill>
            <a:srgbClr val="FF0000"/>
          </a:solidFill>
          <a:latin typeface="Times New Roman" pitchFamily="18" charset="0"/>
        </a:defRPr>
      </a:lvl5pPr>
      <a:lvl6pPr marL="457200" algn="ctr" rtl="0" fontAlgn="base">
        <a:spcBef>
          <a:spcPct val="0"/>
        </a:spcBef>
        <a:spcAft>
          <a:spcPct val="0"/>
        </a:spcAft>
        <a:defRPr sz="4400">
          <a:solidFill>
            <a:srgbClr val="FF0000"/>
          </a:solidFill>
          <a:latin typeface="Times New Roman" pitchFamily="18" charset="0"/>
        </a:defRPr>
      </a:lvl6pPr>
      <a:lvl7pPr marL="914400" algn="ctr" rtl="0" fontAlgn="base">
        <a:spcBef>
          <a:spcPct val="0"/>
        </a:spcBef>
        <a:spcAft>
          <a:spcPct val="0"/>
        </a:spcAft>
        <a:defRPr sz="4400">
          <a:solidFill>
            <a:srgbClr val="FF0000"/>
          </a:solidFill>
          <a:latin typeface="Times New Roman" pitchFamily="18" charset="0"/>
        </a:defRPr>
      </a:lvl7pPr>
      <a:lvl8pPr marL="1371600" algn="ctr" rtl="0" fontAlgn="base">
        <a:spcBef>
          <a:spcPct val="0"/>
        </a:spcBef>
        <a:spcAft>
          <a:spcPct val="0"/>
        </a:spcAft>
        <a:defRPr sz="4400">
          <a:solidFill>
            <a:srgbClr val="FF0000"/>
          </a:solidFill>
          <a:latin typeface="Times New Roman" pitchFamily="18" charset="0"/>
        </a:defRPr>
      </a:lvl8pPr>
      <a:lvl9pPr marL="1828800" algn="ctr" rtl="0" fontAlgn="base">
        <a:spcBef>
          <a:spcPct val="0"/>
        </a:spcBef>
        <a:spcAft>
          <a:spcPct val="0"/>
        </a:spcAft>
        <a:defRPr sz="4400">
          <a:solidFill>
            <a:srgbClr val="FF0000"/>
          </a:solidFill>
          <a:latin typeface="Times New Roman" pitchFamily="18" charset="0"/>
        </a:defRPr>
      </a:lvl9pPr>
    </p:titleStyle>
    <p:bodyStyle>
      <a:lvl1pPr marL="609600" indent="-609600" algn="l" rtl="0" fontAlgn="base">
        <a:spcBef>
          <a:spcPct val="20000"/>
        </a:spcBef>
        <a:spcAft>
          <a:spcPct val="0"/>
        </a:spcAft>
        <a:buClr>
          <a:schemeClr val="accent2"/>
        </a:buClr>
        <a:buAutoNum type="alphaLcParenR"/>
        <a:defRPr sz="2400">
          <a:solidFill>
            <a:schemeClr val="tx1"/>
          </a:solidFill>
          <a:latin typeface="+mn-lt"/>
          <a:ea typeface="+mn-ea"/>
          <a:cs typeface="+mn-cs"/>
        </a:defRPr>
      </a:lvl1pPr>
      <a:lvl2pPr marL="990600" indent="-533400" algn="l" rtl="0" fontAlgn="base">
        <a:spcBef>
          <a:spcPct val="20000"/>
        </a:spcBef>
        <a:spcAft>
          <a:spcPct val="0"/>
        </a:spcAft>
        <a:buClr>
          <a:schemeClr val="accent2"/>
        </a:buClr>
        <a:buChar char="–"/>
        <a:defRPr sz="2800">
          <a:solidFill>
            <a:schemeClr val="tx1"/>
          </a:solidFill>
          <a:latin typeface="+mn-lt"/>
        </a:defRPr>
      </a:lvl2pPr>
      <a:lvl3pPr marL="1371600" indent="-457200" algn="l" rtl="0" fontAlgn="base">
        <a:spcBef>
          <a:spcPct val="20000"/>
        </a:spcBef>
        <a:spcAft>
          <a:spcPct val="0"/>
        </a:spcAft>
        <a:buClr>
          <a:schemeClr val="accent2"/>
        </a:buClr>
        <a:buChar char="•"/>
        <a:defRPr sz="2400">
          <a:solidFill>
            <a:schemeClr val="tx1"/>
          </a:solidFill>
          <a:latin typeface="+mn-lt"/>
        </a:defRPr>
      </a:lvl3pPr>
      <a:lvl4pPr marL="1752600" indent="-381000" algn="l" rtl="0" fontAlgn="base">
        <a:spcBef>
          <a:spcPct val="20000"/>
        </a:spcBef>
        <a:spcAft>
          <a:spcPct val="0"/>
        </a:spcAft>
        <a:buClr>
          <a:schemeClr val="accent2"/>
        </a:buClr>
        <a:buChar char="–"/>
        <a:defRPr sz="2000">
          <a:solidFill>
            <a:schemeClr val="tx1"/>
          </a:solidFill>
          <a:latin typeface="+mn-lt"/>
        </a:defRPr>
      </a:lvl4pPr>
      <a:lvl5pPr marL="2209800" indent="-381000" algn="l" rtl="0" fontAlgn="base">
        <a:spcBef>
          <a:spcPct val="20000"/>
        </a:spcBef>
        <a:spcAft>
          <a:spcPct val="0"/>
        </a:spcAft>
        <a:buClr>
          <a:schemeClr val="accent2"/>
        </a:buClr>
        <a:buChar char="»"/>
        <a:defRPr sz="2000">
          <a:solidFill>
            <a:schemeClr val="tx1"/>
          </a:solidFill>
          <a:latin typeface="+mn-lt"/>
        </a:defRPr>
      </a:lvl5pPr>
      <a:lvl6pPr marL="2667000" indent="-381000" algn="l" rtl="0" fontAlgn="base">
        <a:spcBef>
          <a:spcPct val="20000"/>
        </a:spcBef>
        <a:spcAft>
          <a:spcPct val="0"/>
        </a:spcAft>
        <a:buClr>
          <a:schemeClr val="accent2"/>
        </a:buClr>
        <a:buChar char="»"/>
        <a:defRPr sz="2000">
          <a:solidFill>
            <a:schemeClr val="tx1"/>
          </a:solidFill>
          <a:latin typeface="+mn-lt"/>
        </a:defRPr>
      </a:lvl6pPr>
      <a:lvl7pPr marL="3124200" indent="-381000" algn="l" rtl="0" fontAlgn="base">
        <a:spcBef>
          <a:spcPct val="20000"/>
        </a:spcBef>
        <a:spcAft>
          <a:spcPct val="0"/>
        </a:spcAft>
        <a:buClr>
          <a:schemeClr val="accent2"/>
        </a:buClr>
        <a:buChar char="»"/>
        <a:defRPr sz="2000">
          <a:solidFill>
            <a:schemeClr val="tx1"/>
          </a:solidFill>
          <a:latin typeface="+mn-lt"/>
        </a:defRPr>
      </a:lvl7pPr>
      <a:lvl8pPr marL="3581400" indent="-381000" algn="l" rtl="0" fontAlgn="base">
        <a:spcBef>
          <a:spcPct val="20000"/>
        </a:spcBef>
        <a:spcAft>
          <a:spcPct val="0"/>
        </a:spcAft>
        <a:buClr>
          <a:schemeClr val="accent2"/>
        </a:buClr>
        <a:buChar char="»"/>
        <a:defRPr sz="2000">
          <a:solidFill>
            <a:schemeClr val="tx1"/>
          </a:solidFill>
          <a:latin typeface="+mn-lt"/>
        </a:defRPr>
      </a:lvl8pPr>
      <a:lvl9pPr marL="4038600" indent="-381000" algn="l" rtl="0" fontAlgn="base">
        <a:spcBef>
          <a:spcPct val="20000"/>
        </a:spcBef>
        <a:spcAft>
          <a:spcPct val="0"/>
        </a:spcAft>
        <a:buClr>
          <a:schemeClr val="accent2"/>
        </a:buClr>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27" name="Rectangle 3"/>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28" name="Rectangle 4"/>
          <p:cNvSpPr>
            <a:spLocks noChangeArrowheads="1"/>
          </p:cNvSpPr>
          <p:nvPr/>
        </p:nvSpPr>
        <p:spPr bwMode="auto">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29" name="Rectangle 5"/>
          <p:cNvSpPr>
            <a:spLocks noChangeArrowheads="1"/>
          </p:cNvSpPr>
          <p:nvPr/>
        </p:nvSpPr>
        <p:spPr bwMode="auto">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30" name="Rectangle 6"/>
          <p:cNvSpPr>
            <a:spLocks noChangeArrowheads="1"/>
          </p:cNvSpPr>
          <p:nvPr/>
        </p:nvSpPr>
        <p:spPr bwMode="auto">
          <a:xfrm>
            <a:off x="127000" y="1447800"/>
            <a:ext cx="560388" cy="422275"/>
          </a:xfrm>
          <a:prstGeom prst="rect">
            <a:avLst/>
          </a:prstGeom>
          <a:gradFill rotWithShape="0">
            <a:gsLst>
              <a:gs pos="0">
                <a:schemeClr val="bg1"/>
              </a:gs>
              <a:gs pos="100000">
                <a:schemeClr val="hlink"/>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31" name="Rectangle 7"/>
          <p:cNvSpPr>
            <a:spLocks noChangeArrowheads="1"/>
          </p:cNvSpPr>
          <p:nvPr/>
        </p:nvSpPr>
        <p:spPr bwMode="auto">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32" name="Rectangle 8"/>
          <p:cNvSpPr>
            <a:spLocks noChangeArrowheads="1"/>
          </p:cNvSpPr>
          <p:nvPr/>
        </p:nvSpPr>
        <p:spPr bwMode="auto">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smtClean="0"/>
              <a:t>单击此处编辑母版标题样式</a:t>
            </a:r>
          </a:p>
        </p:txBody>
      </p:sp>
      <p:sp>
        <p:nvSpPr>
          <p:cNvPr id="1034" name="Rectangle 10"/>
          <p:cNvSpPr>
            <a:spLocks noGrp="1" noChangeArrowheads="1"/>
          </p:cNvSpPr>
          <p:nvPr>
            <p:ph type="body" idx="1"/>
          </p:nvPr>
        </p:nvSpPr>
        <p:spPr bwMode="auto">
          <a:xfrm>
            <a:off x="1042988" y="177323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35" name="Rectangle 11"/>
          <p:cNvSpPr>
            <a:spLocks noGrp="1" noChangeArrowheads="1"/>
          </p:cNvSpPr>
          <p:nvPr>
            <p:ph type="dt" sz="half" idx="2"/>
          </p:nvPr>
        </p:nvSpPr>
        <p:spPr bwMode="auto">
          <a:xfrm>
            <a:off x="11620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400">
                <a:ea typeface="宋体" pitchFamily="2" charset="-122"/>
              </a:defRPr>
            </a:lvl1pPr>
          </a:lstStyle>
          <a:p>
            <a:pPr algn="l"/>
            <a:endParaRPr lang="en-US" altLang="zh-CN" smtClean="0">
              <a:solidFill>
                <a:srgbClr val="000000"/>
              </a:solidFill>
              <a:latin typeface="Tahoma" pitchFamily="34" charset="0"/>
            </a:endParaRPr>
          </a:p>
        </p:txBody>
      </p:sp>
      <p:sp>
        <p:nvSpPr>
          <p:cNvPr id="1036" name="Rectangle 12"/>
          <p:cNvSpPr>
            <a:spLocks noGrp="1" noChangeArrowheads="1"/>
          </p:cNvSpPr>
          <p:nvPr>
            <p:ph type="ftr" sz="quarter" idx="3"/>
          </p:nvPr>
        </p:nvSpPr>
        <p:spPr bwMode="auto">
          <a:xfrm>
            <a:off x="6248400" y="623728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a:defRPr sz="1400">
                <a:ea typeface="宋体" pitchFamily="2" charset="-122"/>
              </a:defRPr>
            </a:lvl1pPr>
          </a:lstStyle>
          <a:p>
            <a:r>
              <a:rPr lang="zh-CN" altLang="en-US" smtClean="0">
                <a:solidFill>
                  <a:srgbClr val="000000"/>
                </a:solidFill>
                <a:latin typeface="Tahoma" pitchFamily="34" charset="0"/>
              </a:rPr>
              <a:t>课件制作人：谢希仁</a:t>
            </a:r>
          </a:p>
        </p:txBody>
      </p:sp>
      <p:sp>
        <p:nvSpPr>
          <p:cNvPr id="1037" name="Rectangle 13"/>
          <p:cNvSpPr>
            <a:spLocks noGrp="1" noChangeArrowheads="1"/>
          </p:cNvSpPr>
          <p:nvPr>
            <p:ph type="sldNum" sz="quarter" idx="4"/>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400">
                <a:ea typeface="宋体" pitchFamily="2" charset="-122"/>
              </a:defRPr>
            </a:lvl1pPr>
          </a:lstStyle>
          <a:p>
            <a:fld id="{9A524180-1167-43C7-977F-8CF409A4BECF}" type="slidenum">
              <a:rPr lang="en-US" altLang="zh-CN" smtClean="0">
                <a:solidFill>
                  <a:srgbClr val="000000"/>
                </a:solidFill>
                <a:latin typeface="Tahoma" pitchFamily="34" charset="0"/>
              </a:rPr>
              <a:pPr/>
              <a:t>‹#›</a:t>
            </a:fld>
            <a:endParaRPr lang="en-US" altLang="zh-CN" smtClean="0">
              <a:solidFill>
                <a:srgbClr val="000000"/>
              </a:solidFill>
              <a:latin typeface="Tahoma" pitchFamily="34" charset="0"/>
            </a:endParaRPr>
          </a:p>
        </p:txBody>
      </p:sp>
    </p:spTree>
    <p:extLst>
      <p:ext uri="{BB962C8B-B14F-4D97-AF65-F5344CB8AC3E}">
        <p14:creationId xmlns:p14="http://schemas.microsoft.com/office/powerpoint/2010/main" val="319048981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Lst>
  <p:txStyles>
    <p:title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itchFamily="34" charset="0"/>
          <a:ea typeface="黑体" pitchFamily="49" charset="-122"/>
        </a:defRPr>
      </a:lvl2pPr>
      <a:lvl3pPr algn="l" rtl="0" eaLnBrk="0" fontAlgn="base" hangingPunct="0">
        <a:spcBef>
          <a:spcPct val="0"/>
        </a:spcBef>
        <a:spcAft>
          <a:spcPct val="0"/>
        </a:spcAft>
        <a:defRPr sz="4400">
          <a:solidFill>
            <a:srgbClr val="333399"/>
          </a:solidFill>
          <a:latin typeface="Arial" pitchFamily="34" charset="0"/>
          <a:ea typeface="黑体" pitchFamily="49" charset="-122"/>
        </a:defRPr>
      </a:lvl3pPr>
      <a:lvl4pPr algn="l" rtl="0" eaLnBrk="0" fontAlgn="base" hangingPunct="0">
        <a:spcBef>
          <a:spcPct val="0"/>
        </a:spcBef>
        <a:spcAft>
          <a:spcPct val="0"/>
        </a:spcAft>
        <a:defRPr sz="4400">
          <a:solidFill>
            <a:srgbClr val="333399"/>
          </a:solidFill>
          <a:latin typeface="Arial" pitchFamily="34" charset="0"/>
          <a:ea typeface="黑体" pitchFamily="49" charset="-122"/>
        </a:defRPr>
      </a:lvl4pPr>
      <a:lvl5pPr algn="l" rtl="0" eaLnBrk="0" fontAlgn="base" hangingPunct="0">
        <a:spcBef>
          <a:spcPct val="0"/>
        </a:spcBef>
        <a:spcAft>
          <a:spcPct val="0"/>
        </a:spcAft>
        <a:defRPr sz="4400">
          <a:solidFill>
            <a:srgbClr val="333399"/>
          </a:solidFill>
          <a:latin typeface="Arial" pitchFamily="34" charset="0"/>
          <a:ea typeface="黑体" pitchFamily="49" charset="-122"/>
        </a:defRPr>
      </a:lvl5pPr>
      <a:lvl6pPr marL="457200" algn="l" rtl="0" eaLnBrk="0" fontAlgn="base" hangingPunct="0">
        <a:spcBef>
          <a:spcPct val="0"/>
        </a:spcBef>
        <a:spcAft>
          <a:spcPct val="0"/>
        </a:spcAft>
        <a:defRPr sz="4400">
          <a:solidFill>
            <a:srgbClr val="333399"/>
          </a:solidFill>
          <a:latin typeface="Arial" pitchFamily="34" charset="0"/>
          <a:ea typeface="黑体" pitchFamily="49" charset="-122"/>
        </a:defRPr>
      </a:lvl6pPr>
      <a:lvl7pPr marL="914400" algn="l" rtl="0" eaLnBrk="0" fontAlgn="base" hangingPunct="0">
        <a:spcBef>
          <a:spcPct val="0"/>
        </a:spcBef>
        <a:spcAft>
          <a:spcPct val="0"/>
        </a:spcAft>
        <a:defRPr sz="4400">
          <a:solidFill>
            <a:srgbClr val="333399"/>
          </a:solidFill>
          <a:latin typeface="Arial" pitchFamily="34" charset="0"/>
          <a:ea typeface="黑体" pitchFamily="49" charset="-122"/>
        </a:defRPr>
      </a:lvl7pPr>
      <a:lvl8pPr marL="1371600" algn="l" rtl="0" eaLnBrk="0" fontAlgn="base" hangingPunct="0">
        <a:spcBef>
          <a:spcPct val="0"/>
        </a:spcBef>
        <a:spcAft>
          <a:spcPct val="0"/>
        </a:spcAft>
        <a:defRPr sz="4400">
          <a:solidFill>
            <a:srgbClr val="333399"/>
          </a:solidFill>
          <a:latin typeface="Arial" pitchFamily="34" charset="0"/>
          <a:ea typeface="黑体" pitchFamily="49" charset="-122"/>
        </a:defRPr>
      </a:lvl8pPr>
      <a:lvl9pPr marL="1828800" algn="l" rtl="0" eaLnBrk="0" fontAlgn="base" hangingPunct="0">
        <a:spcBef>
          <a:spcPct val="0"/>
        </a:spcBef>
        <a:spcAft>
          <a:spcPct val="0"/>
        </a:spcAft>
        <a:defRPr sz="4400">
          <a:solidFill>
            <a:srgbClr val="333399"/>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27" name="Rectangle 3"/>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28" name="Rectangle 4"/>
          <p:cNvSpPr>
            <a:spLocks noChangeArrowheads="1"/>
          </p:cNvSpPr>
          <p:nvPr/>
        </p:nvSpPr>
        <p:spPr bwMode="auto">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29" name="Rectangle 5"/>
          <p:cNvSpPr>
            <a:spLocks noChangeArrowheads="1"/>
          </p:cNvSpPr>
          <p:nvPr/>
        </p:nvSpPr>
        <p:spPr bwMode="auto">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30" name="Rectangle 6"/>
          <p:cNvSpPr>
            <a:spLocks noChangeArrowheads="1"/>
          </p:cNvSpPr>
          <p:nvPr/>
        </p:nvSpPr>
        <p:spPr bwMode="auto">
          <a:xfrm>
            <a:off x="127000" y="1447800"/>
            <a:ext cx="560388" cy="422275"/>
          </a:xfrm>
          <a:prstGeom prst="rect">
            <a:avLst/>
          </a:prstGeom>
          <a:gradFill rotWithShape="0">
            <a:gsLst>
              <a:gs pos="0">
                <a:schemeClr val="bg1"/>
              </a:gs>
              <a:gs pos="100000">
                <a:schemeClr val="hlink"/>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31" name="Rectangle 7"/>
          <p:cNvSpPr>
            <a:spLocks noChangeArrowheads="1"/>
          </p:cNvSpPr>
          <p:nvPr/>
        </p:nvSpPr>
        <p:spPr bwMode="auto">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32" name="Rectangle 8"/>
          <p:cNvSpPr>
            <a:spLocks noChangeArrowheads="1"/>
          </p:cNvSpPr>
          <p:nvPr/>
        </p:nvSpPr>
        <p:spPr bwMode="auto">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smtClean="0"/>
              <a:t>单击此处编辑母版标题样式</a:t>
            </a:r>
          </a:p>
        </p:txBody>
      </p:sp>
      <p:sp>
        <p:nvSpPr>
          <p:cNvPr id="1034" name="Rectangle 10"/>
          <p:cNvSpPr>
            <a:spLocks noGrp="1" noChangeArrowheads="1"/>
          </p:cNvSpPr>
          <p:nvPr>
            <p:ph type="body" idx="1"/>
          </p:nvPr>
        </p:nvSpPr>
        <p:spPr bwMode="auto">
          <a:xfrm>
            <a:off x="1042988" y="177323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35" name="Rectangle 11"/>
          <p:cNvSpPr>
            <a:spLocks noGrp="1" noChangeArrowheads="1"/>
          </p:cNvSpPr>
          <p:nvPr>
            <p:ph type="dt" sz="half" idx="2"/>
          </p:nvPr>
        </p:nvSpPr>
        <p:spPr bwMode="auto">
          <a:xfrm>
            <a:off x="11620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400">
                <a:ea typeface="宋体" pitchFamily="2" charset="-122"/>
              </a:defRPr>
            </a:lvl1pPr>
          </a:lstStyle>
          <a:p>
            <a:pPr algn="l"/>
            <a:endParaRPr lang="en-US" altLang="zh-CN" smtClean="0">
              <a:solidFill>
                <a:srgbClr val="000000"/>
              </a:solidFill>
              <a:latin typeface="Tahoma" pitchFamily="34" charset="0"/>
            </a:endParaRPr>
          </a:p>
        </p:txBody>
      </p:sp>
      <p:sp>
        <p:nvSpPr>
          <p:cNvPr id="1036" name="Rectangle 12"/>
          <p:cNvSpPr>
            <a:spLocks noGrp="1" noChangeArrowheads="1"/>
          </p:cNvSpPr>
          <p:nvPr>
            <p:ph type="ftr" sz="quarter" idx="3"/>
          </p:nvPr>
        </p:nvSpPr>
        <p:spPr bwMode="auto">
          <a:xfrm>
            <a:off x="6248400" y="623728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a:defRPr sz="1400">
                <a:ea typeface="宋体" pitchFamily="2" charset="-122"/>
              </a:defRPr>
            </a:lvl1pPr>
          </a:lstStyle>
          <a:p>
            <a:r>
              <a:rPr lang="zh-CN" altLang="en-US" smtClean="0">
                <a:solidFill>
                  <a:srgbClr val="000000"/>
                </a:solidFill>
                <a:latin typeface="Tahoma" pitchFamily="34" charset="0"/>
              </a:rPr>
              <a:t>课件制作人：谢希仁</a:t>
            </a:r>
          </a:p>
        </p:txBody>
      </p:sp>
      <p:sp>
        <p:nvSpPr>
          <p:cNvPr id="1037" name="Rectangle 13"/>
          <p:cNvSpPr>
            <a:spLocks noGrp="1" noChangeArrowheads="1"/>
          </p:cNvSpPr>
          <p:nvPr>
            <p:ph type="sldNum" sz="quarter" idx="4"/>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400">
                <a:ea typeface="宋体" pitchFamily="2" charset="-122"/>
              </a:defRPr>
            </a:lvl1pPr>
          </a:lstStyle>
          <a:p>
            <a:fld id="{9A524180-1167-43C7-977F-8CF409A4BECF}" type="slidenum">
              <a:rPr lang="en-US" altLang="zh-CN" smtClean="0">
                <a:solidFill>
                  <a:srgbClr val="000000"/>
                </a:solidFill>
                <a:latin typeface="Tahoma" pitchFamily="34" charset="0"/>
              </a:rPr>
              <a:pPr/>
              <a:t>‹#›</a:t>
            </a:fld>
            <a:endParaRPr lang="en-US" altLang="zh-CN" smtClean="0">
              <a:solidFill>
                <a:srgbClr val="000000"/>
              </a:solidFill>
              <a:latin typeface="Tahoma" pitchFamily="34" charset="0"/>
            </a:endParaRPr>
          </a:p>
        </p:txBody>
      </p:sp>
    </p:spTree>
    <p:extLst>
      <p:ext uri="{BB962C8B-B14F-4D97-AF65-F5344CB8AC3E}">
        <p14:creationId xmlns:p14="http://schemas.microsoft.com/office/powerpoint/2010/main" val="3120768822"/>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Lst>
  <p:txStyles>
    <p:title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itchFamily="34" charset="0"/>
          <a:ea typeface="黑体" pitchFamily="49" charset="-122"/>
        </a:defRPr>
      </a:lvl2pPr>
      <a:lvl3pPr algn="l" rtl="0" eaLnBrk="0" fontAlgn="base" hangingPunct="0">
        <a:spcBef>
          <a:spcPct val="0"/>
        </a:spcBef>
        <a:spcAft>
          <a:spcPct val="0"/>
        </a:spcAft>
        <a:defRPr sz="4400">
          <a:solidFill>
            <a:srgbClr val="333399"/>
          </a:solidFill>
          <a:latin typeface="Arial" pitchFamily="34" charset="0"/>
          <a:ea typeface="黑体" pitchFamily="49" charset="-122"/>
        </a:defRPr>
      </a:lvl3pPr>
      <a:lvl4pPr algn="l" rtl="0" eaLnBrk="0" fontAlgn="base" hangingPunct="0">
        <a:spcBef>
          <a:spcPct val="0"/>
        </a:spcBef>
        <a:spcAft>
          <a:spcPct val="0"/>
        </a:spcAft>
        <a:defRPr sz="4400">
          <a:solidFill>
            <a:srgbClr val="333399"/>
          </a:solidFill>
          <a:latin typeface="Arial" pitchFamily="34" charset="0"/>
          <a:ea typeface="黑体" pitchFamily="49" charset="-122"/>
        </a:defRPr>
      </a:lvl4pPr>
      <a:lvl5pPr algn="l" rtl="0" eaLnBrk="0" fontAlgn="base" hangingPunct="0">
        <a:spcBef>
          <a:spcPct val="0"/>
        </a:spcBef>
        <a:spcAft>
          <a:spcPct val="0"/>
        </a:spcAft>
        <a:defRPr sz="4400">
          <a:solidFill>
            <a:srgbClr val="333399"/>
          </a:solidFill>
          <a:latin typeface="Arial" pitchFamily="34" charset="0"/>
          <a:ea typeface="黑体" pitchFamily="49" charset="-122"/>
        </a:defRPr>
      </a:lvl5pPr>
      <a:lvl6pPr marL="457200" algn="l" rtl="0" eaLnBrk="0" fontAlgn="base" hangingPunct="0">
        <a:spcBef>
          <a:spcPct val="0"/>
        </a:spcBef>
        <a:spcAft>
          <a:spcPct val="0"/>
        </a:spcAft>
        <a:defRPr sz="4400">
          <a:solidFill>
            <a:srgbClr val="333399"/>
          </a:solidFill>
          <a:latin typeface="Arial" pitchFamily="34" charset="0"/>
          <a:ea typeface="黑体" pitchFamily="49" charset="-122"/>
        </a:defRPr>
      </a:lvl6pPr>
      <a:lvl7pPr marL="914400" algn="l" rtl="0" eaLnBrk="0" fontAlgn="base" hangingPunct="0">
        <a:spcBef>
          <a:spcPct val="0"/>
        </a:spcBef>
        <a:spcAft>
          <a:spcPct val="0"/>
        </a:spcAft>
        <a:defRPr sz="4400">
          <a:solidFill>
            <a:srgbClr val="333399"/>
          </a:solidFill>
          <a:latin typeface="Arial" pitchFamily="34" charset="0"/>
          <a:ea typeface="黑体" pitchFamily="49" charset="-122"/>
        </a:defRPr>
      </a:lvl7pPr>
      <a:lvl8pPr marL="1371600" algn="l" rtl="0" eaLnBrk="0" fontAlgn="base" hangingPunct="0">
        <a:spcBef>
          <a:spcPct val="0"/>
        </a:spcBef>
        <a:spcAft>
          <a:spcPct val="0"/>
        </a:spcAft>
        <a:defRPr sz="4400">
          <a:solidFill>
            <a:srgbClr val="333399"/>
          </a:solidFill>
          <a:latin typeface="Arial" pitchFamily="34" charset="0"/>
          <a:ea typeface="黑体" pitchFamily="49" charset="-122"/>
        </a:defRPr>
      </a:lvl8pPr>
      <a:lvl9pPr marL="1828800" algn="l" rtl="0" eaLnBrk="0" fontAlgn="base" hangingPunct="0">
        <a:spcBef>
          <a:spcPct val="0"/>
        </a:spcBef>
        <a:spcAft>
          <a:spcPct val="0"/>
        </a:spcAft>
        <a:defRPr sz="4400">
          <a:solidFill>
            <a:srgbClr val="333399"/>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27" name="Rectangle 3"/>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28" name="Rectangle 4"/>
          <p:cNvSpPr>
            <a:spLocks noChangeArrowheads="1"/>
          </p:cNvSpPr>
          <p:nvPr/>
        </p:nvSpPr>
        <p:spPr bwMode="auto">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29" name="Rectangle 5"/>
          <p:cNvSpPr>
            <a:spLocks noChangeArrowheads="1"/>
          </p:cNvSpPr>
          <p:nvPr/>
        </p:nvSpPr>
        <p:spPr bwMode="auto">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30" name="Rectangle 6"/>
          <p:cNvSpPr>
            <a:spLocks noChangeArrowheads="1"/>
          </p:cNvSpPr>
          <p:nvPr/>
        </p:nvSpPr>
        <p:spPr bwMode="auto">
          <a:xfrm>
            <a:off x="127000" y="1447800"/>
            <a:ext cx="560388" cy="422275"/>
          </a:xfrm>
          <a:prstGeom prst="rect">
            <a:avLst/>
          </a:prstGeom>
          <a:gradFill rotWithShape="0">
            <a:gsLst>
              <a:gs pos="0">
                <a:schemeClr val="bg1"/>
              </a:gs>
              <a:gs pos="100000">
                <a:schemeClr val="hlink"/>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31" name="Rectangle 7"/>
          <p:cNvSpPr>
            <a:spLocks noChangeArrowheads="1"/>
          </p:cNvSpPr>
          <p:nvPr/>
        </p:nvSpPr>
        <p:spPr bwMode="auto">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32" name="Rectangle 8"/>
          <p:cNvSpPr>
            <a:spLocks noChangeArrowheads="1"/>
          </p:cNvSpPr>
          <p:nvPr/>
        </p:nvSpPr>
        <p:spPr bwMode="auto">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smtClean="0"/>
              <a:t>单击此处编辑母版标题样式</a:t>
            </a:r>
          </a:p>
        </p:txBody>
      </p:sp>
      <p:sp>
        <p:nvSpPr>
          <p:cNvPr id="1034" name="Rectangle 10"/>
          <p:cNvSpPr>
            <a:spLocks noGrp="1" noChangeArrowheads="1"/>
          </p:cNvSpPr>
          <p:nvPr>
            <p:ph type="body" idx="1"/>
          </p:nvPr>
        </p:nvSpPr>
        <p:spPr bwMode="auto">
          <a:xfrm>
            <a:off x="1042988" y="177323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35" name="Rectangle 11"/>
          <p:cNvSpPr>
            <a:spLocks noGrp="1" noChangeArrowheads="1"/>
          </p:cNvSpPr>
          <p:nvPr>
            <p:ph type="dt" sz="half" idx="2"/>
          </p:nvPr>
        </p:nvSpPr>
        <p:spPr bwMode="auto">
          <a:xfrm>
            <a:off x="11620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400">
                <a:ea typeface="宋体" pitchFamily="2" charset="-122"/>
              </a:defRPr>
            </a:lvl1pPr>
          </a:lstStyle>
          <a:p>
            <a:pPr algn="l"/>
            <a:endParaRPr lang="en-US" altLang="zh-CN" smtClean="0">
              <a:solidFill>
                <a:srgbClr val="000000"/>
              </a:solidFill>
              <a:latin typeface="Tahoma" pitchFamily="34" charset="0"/>
            </a:endParaRPr>
          </a:p>
        </p:txBody>
      </p:sp>
      <p:sp>
        <p:nvSpPr>
          <p:cNvPr id="1036" name="Rectangle 12"/>
          <p:cNvSpPr>
            <a:spLocks noGrp="1" noChangeArrowheads="1"/>
          </p:cNvSpPr>
          <p:nvPr>
            <p:ph type="ftr" sz="quarter" idx="3"/>
          </p:nvPr>
        </p:nvSpPr>
        <p:spPr bwMode="auto">
          <a:xfrm>
            <a:off x="6248400" y="623728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a:defRPr sz="1400">
                <a:ea typeface="宋体" pitchFamily="2" charset="-122"/>
              </a:defRPr>
            </a:lvl1pPr>
          </a:lstStyle>
          <a:p>
            <a:r>
              <a:rPr lang="zh-CN" altLang="en-US" smtClean="0">
                <a:solidFill>
                  <a:srgbClr val="000000"/>
                </a:solidFill>
                <a:latin typeface="Tahoma" pitchFamily="34" charset="0"/>
              </a:rPr>
              <a:t>课件制作人：谢希仁</a:t>
            </a:r>
          </a:p>
        </p:txBody>
      </p:sp>
      <p:sp>
        <p:nvSpPr>
          <p:cNvPr id="1037" name="Rectangle 13"/>
          <p:cNvSpPr>
            <a:spLocks noGrp="1" noChangeArrowheads="1"/>
          </p:cNvSpPr>
          <p:nvPr>
            <p:ph type="sldNum" sz="quarter" idx="4"/>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400">
                <a:ea typeface="宋体" pitchFamily="2" charset="-122"/>
              </a:defRPr>
            </a:lvl1pPr>
          </a:lstStyle>
          <a:p>
            <a:fld id="{9A524180-1167-43C7-977F-8CF409A4BECF}" type="slidenum">
              <a:rPr lang="en-US" altLang="zh-CN" smtClean="0">
                <a:solidFill>
                  <a:srgbClr val="000000"/>
                </a:solidFill>
                <a:latin typeface="Tahoma" pitchFamily="34" charset="0"/>
              </a:rPr>
              <a:pPr/>
              <a:t>‹#›</a:t>
            </a:fld>
            <a:endParaRPr lang="en-US" altLang="zh-CN" smtClean="0">
              <a:solidFill>
                <a:srgbClr val="000000"/>
              </a:solidFill>
              <a:latin typeface="Tahoma" pitchFamily="34" charset="0"/>
            </a:endParaRPr>
          </a:p>
        </p:txBody>
      </p:sp>
    </p:spTree>
    <p:extLst>
      <p:ext uri="{BB962C8B-B14F-4D97-AF65-F5344CB8AC3E}">
        <p14:creationId xmlns:p14="http://schemas.microsoft.com/office/powerpoint/2010/main" val="359645216"/>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Lst>
  <p:txStyles>
    <p:title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itchFamily="34" charset="0"/>
          <a:ea typeface="黑体" pitchFamily="49" charset="-122"/>
        </a:defRPr>
      </a:lvl2pPr>
      <a:lvl3pPr algn="l" rtl="0" eaLnBrk="0" fontAlgn="base" hangingPunct="0">
        <a:spcBef>
          <a:spcPct val="0"/>
        </a:spcBef>
        <a:spcAft>
          <a:spcPct val="0"/>
        </a:spcAft>
        <a:defRPr sz="4400">
          <a:solidFill>
            <a:srgbClr val="333399"/>
          </a:solidFill>
          <a:latin typeface="Arial" pitchFamily="34" charset="0"/>
          <a:ea typeface="黑体" pitchFamily="49" charset="-122"/>
        </a:defRPr>
      </a:lvl3pPr>
      <a:lvl4pPr algn="l" rtl="0" eaLnBrk="0" fontAlgn="base" hangingPunct="0">
        <a:spcBef>
          <a:spcPct val="0"/>
        </a:spcBef>
        <a:spcAft>
          <a:spcPct val="0"/>
        </a:spcAft>
        <a:defRPr sz="4400">
          <a:solidFill>
            <a:srgbClr val="333399"/>
          </a:solidFill>
          <a:latin typeface="Arial" pitchFamily="34" charset="0"/>
          <a:ea typeface="黑体" pitchFamily="49" charset="-122"/>
        </a:defRPr>
      </a:lvl4pPr>
      <a:lvl5pPr algn="l" rtl="0" eaLnBrk="0" fontAlgn="base" hangingPunct="0">
        <a:spcBef>
          <a:spcPct val="0"/>
        </a:spcBef>
        <a:spcAft>
          <a:spcPct val="0"/>
        </a:spcAft>
        <a:defRPr sz="4400">
          <a:solidFill>
            <a:srgbClr val="333399"/>
          </a:solidFill>
          <a:latin typeface="Arial" pitchFamily="34" charset="0"/>
          <a:ea typeface="黑体" pitchFamily="49" charset="-122"/>
        </a:defRPr>
      </a:lvl5pPr>
      <a:lvl6pPr marL="457200" algn="l" rtl="0" eaLnBrk="0" fontAlgn="base" hangingPunct="0">
        <a:spcBef>
          <a:spcPct val="0"/>
        </a:spcBef>
        <a:spcAft>
          <a:spcPct val="0"/>
        </a:spcAft>
        <a:defRPr sz="4400">
          <a:solidFill>
            <a:srgbClr val="333399"/>
          </a:solidFill>
          <a:latin typeface="Arial" pitchFamily="34" charset="0"/>
          <a:ea typeface="黑体" pitchFamily="49" charset="-122"/>
        </a:defRPr>
      </a:lvl6pPr>
      <a:lvl7pPr marL="914400" algn="l" rtl="0" eaLnBrk="0" fontAlgn="base" hangingPunct="0">
        <a:spcBef>
          <a:spcPct val="0"/>
        </a:spcBef>
        <a:spcAft>
          <a:spcPct val="0"/>
        </a:spcAft>
        <a:defRPr sz="4400">
          <a:solidFill>
            <a:srgbClr val="333399"/>
          </a:solidFill>
          <a:latin typeface="Arial" pitchFamily="34" charset="0"/>
          <a:ea typeface="黑体" pitchFamily="49" charset="-122"/>
        </a:defRPr>
      </a:lvl7pPr>
      <a:lvl8pPr marL="1371600" algn="l" rtl="0" eaLnBrk="0" fontAlgn="base" hangingPunct="0">
        <a:spcBef>
          <a:spcPct val="0"/>
        </a:spcBef>
        <a:spcAft>
          <a:spcPct val="0"/>
        </a:spcAft>
        <a:defRPr sz="4400">
          <a:solidFill>
            <a:srgbClr val="333399"/>
          </a:solidFill>
          <a:latin typeface="Arial" pitchFamily="34" charset="0"/>
          <a:ea typeface="黑体" pitchFamily="49" charset="-122"/>
        </a:defRPr>
      </a:lvl8pPr>
      <a:lvl9pPr marL="1828800" algn="l" rtl="0" eaLnBrk="0" fontAlgn="base" hangingPunct="0">
        <a:spcBef>
          <a:spcPct val="0"/>
        </a:spcBef>
        <a:spcAft>
          <a:spcPct val="0"/>
        </a:spcAft>
        <a:defRPr sz="4400">
          <a:solidFill>
            <a:srgbClr val="333399"/>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27" name="Rectangle 3"/>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28" name="Rectangle 4"/>
          <p:cNvSpPr>
            <a:spLocks noChangeArrowheads="1"/>
          </p:cNvSpPr>
          <p:nvPr/>
        </p:nvSpPr>
        <p:spPr bwMode="auto">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29" name="Rectangle 5"/>
          <p:cNvSpPr>
            <a:spLocks noChangeArrowheads="1"/>
          </p:cNvSpPr>
          <p:nvPr/>
        </p:nvSpPr>
        <p:spPr bwMode="auto">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30" name="Rectangle 6"/>
          <p:cNvSpPr>
            <a:spLocks noChangeArrowheads="1"/>
          </p:cNvSpPr>
          <p:nvPr/>
        </p:nvSpPr>
        <p:spPr bwMode="auto">
          <a:xfrm>
            <a:off x="127000" y="1447800"/>
            <a:ext cx="560388" cy="422275"/>
          </a:xfrm>
          <a:prstGeom prst="rect">
            <a:avLst/>
          </a:prstGeom>
          <a:gradFill rotWithShape="0">
            <a:gsLst>
              <a:gs pos="0">
                <a:schemeClr val="bg1"/>
              </a:gs>
              <a:gs pos="100000">
                <a:schemeClr val="hlink"/>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31" name="Rectangle 7"/>
          <p:cNvSpPr>
            <a:spLocks noChangeArrowheads="1"/>
          </p:cNvSpPr>
          <p:nvPr/>
        </p:nvSpPr>
        <p:spPr bwMode="auto">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32" name="Rectangle 8"/>
          <p:cNvSpPr>
            <a:spLocks noChangeArrowheads="1"/>
          </p:cNvSpPr>
          <p:nvPr/>
        </p:nvSpPr>
        <p:spPr bwMode="auto">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400" smtClean="0">
              <a:solidFill>
                <a:srgbClr val="000000"/>
              </a:solidFill>
              <a:ea typeface="宋体" pitchFamily="2" charset="-122"/>
            </a:endParaRPr>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smtClean="0"/>
              <a:t>单击此处编辑母版标题样式</a:t>
            </a:r>
          </a:p>
        </p:txBody>
      </p:sp>
      <p:sp>
        <p:nvSpPr>
          <p:cNvPr id="1034" name="Rectangle 10"/>
          <p:cNvSpPr>
            <a:spLocks noGrp="1" noChangeArrowheads="1"/>
          </p:cNvSpPr>
          <p:nvPr>
            <p:ph type="body" idx="1"/>
          </p:nvPr>
        </p:nvSpPr>
        <p:spPr bwMode="auto">
          <a:xfrm>
            <a:off x="1042988" y="177323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35" name="Rectangle 11"/>
          <p:cNvSpPr>
            <a:spLocks noGrp="1" noChangeArrowheads="1"/>
          </p:cNvSpPr>
          <p:nvPr>
            <p:ph type="dt" sz="half" idx="2"/>
          </p:nvPr>
        </p:nvSpPr>
        <p:spPr bwMode="auto">
          <a:xfrm>
            <a:off x="11620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400">
                <a:ea typeface="宋体" pitchFamily="2" charset="-122"/>
              </a:defRPr>
            </a:lvl1pPr>
          </a:lstStyle>
          <a:p>
            <a:pPr algn="l"/>
            <a:endParaRPr lang="en-US" altLang="zh-CN" smtClean="0">
              <a:solidFill>
                <a:srgbClr val="000000"/>
              </a:solidFill>
              <a:latin typeface="Tahoma" pitchFamily="34" charset="0"/>
            </a:endParaRPr>
          </a:p>
        </p:txBody>
      </p:sp>
      <p:sp>
        <p:nvSpPr>
          <p:cNvPr id="1036" name="Rectangle 12"/>
          <p:cNvSpPr>
            <a:spLocks noGrp="1" noChangeArrowheads="1"/>
          </p:cNvSpPr>
          <p:nvPr>
            <p:ph type="ftr" sz="quarter" idx="3"/>
          </p:nvPr>
        </p:nvSpPr>
        <p:spPr bwMode="auto">
          <a:xfrm>
            <a:off x="6248400" y="623728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a:defRPr sz="1400">
                <a:ea typeface="宋体" pitchFamily="2" charset="-122"/>
              </a:defRPr>
            </a:lvl1pPr>
          </a:lstStyle>
          <a:p>
            <a:r>
              <a:rPr lang="zh-CN" altLang="en-US" smtClean="0">
                <a:solidFill>
                  <a:srgbClr val="000000"/>
                </a:solidFill>
                <a:latin typeface="Tahoma" pitchFamily="34" charset="0"/>
              </a:rPr>
              <a:t>课件制作人：谢希仁</a:t>
            </a:r>
          </a:p>
        </p:txBody>
      </p:sp>
      <p:sp>
        <p:nvSpPr>
          <p:cNvPr id="1037" name="Rectangle 13"/>
          <p:cNvSpPr>
            <a:spLocks noGrp="1" noChangeArrowheads="1"/>
          </p:cNvSpPr>
          <p:nvPr>
            <p:ph type="sldNum" sz="quarter" idx="4"/>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400">
                <a:ea typeface="宋体" pitchFamily="2" charset="-122"/>
              </a:defRPr>
            </a:lvl1pPr>
          </a:lstStyle>
          <a:p>
            <a:fld id="{9A524180-1167-43C7-977F-8CF409A4BECF}" type="slidenum">
              <a:rPr lang="en-US" altLang="zh-CN" smtClean="0">
                <a:solidFill>
                  <a:srgbClr val="000000"/>
                </a:solidFill>
                <a:latin typeface="Tahoma" pitchFamily="34" charset="0"/>
              </a:rPr>
              <a:pPr/>
              <a:t>‹#›</a:t>
            </a:fld>
            <a:endParaRPr lang="en-US" altLang="zh-CN" smtClean="0">
              <a:solidFill>
                <a:srgbClr val="000000"/>
              </a:solidFill>
              <a:latin typeface="Tahoma" pitchFamily="34" charset="0"/>
            </a:endParaRPr>
          </a:p>
        </p:txBody>
      </p:sp>
    </p:spTree>
    <p:extLst>
      <p:ext uri="{BB962C8B-B14F-4D97-AF65-F5344CB8AC3E}">
        <p14:creationId xmlns:p14="http://schemas.microsoft.com/office/powerpoint/2010/main" val="2468194433"/>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Lst>
  <p:txStyles>
    <p:title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itchFamily="34" charset="0"/>
          <a:ea typeface="黑体" pitchFamily="49" charset="-122"/>
        </a:defRPr>
      </a:lvl2pPr>
      <a:lvl3pPr algn="l" rtl="0" eaLnBrk="0" fontAlgn="base" hangingPunct="0">
        <a:spcBef>
          <a:spcPct val="0"/>
        </a:spcBef>
        <a:spcAft>
          <a:spcPct val="0"/>
        </a:spcAft>
        <a:defRPr sz="4400">
          <a:solidFill>
            <a:srgbClr val="333399"/>
          </a:solidFill>
          <a:latin typeface="Arial" pitchFamily="34" charset="0"/>
          <a:ea typeface="黑体" pitchFamily="49" charset="-122"/>
        </a:defRPr>
      </a:lvl3pPr>
      <a:lvl4pPr algn="l" rtl="0" eaLnBrk="0" fontAlgn="base" hangingPunct="0">
        <a:spcBef>
          <a:spcPct val="0"/>
        </a:spcBef>
        <a:spcAft>
          <a:spcPct val="0"/>
        </a:spcAft>
        <a:defRPr sz="4400">
          <a:solidFill>
            <a:srgbClr val="333399"/>
          </a:solidFill>
          <a:latin typeface="Arial" pitchFamily="34" charset="0"/>
          <a:ea typeface="黑体" pitchFamily="49" charset="-122"/>
        </a:defRPr>
      </a:lvl4pPr>
      <a:lvl5pPr algn="l" rtl="0" eaLnBrk="0" fontAlgn="base" hangingPunct="0">
        <a:spcBef>
          <a:spcPct val="0"/>
        </a:spcBef>
        <a:spcAft>
          <a:spcPct val="0"/>
        </a:spcAft>
        <a:defRPr sz="4400">
          <a:solidFill>
            <a:srgbClr val="333399"/>
          </a:solidFill>
          <a:latin typeface="Arial" pitchFamily="34" charset="0"/>
          <a:ea typeface="黑体" pitchFamily="49" charset="-122"/>
        </a:defRPr>
      </a:lvl5pPr>
      <a:lvl6pPr marL="457200" algn="l" rtl="0" eaLnBrk="0" fontAlgn="base" hangingPunct="0">
        <a:spcBef>
          <a:spcPct val="0"/>
        </a:spcBef>
        <a:spcAft>
          <a:spcPct val="0"/>
        </a:spcAft>
        <a:defRPr sz="4400">
          <a:solidFill>
            <a:srgbClr val="333399"/>
          </a:solidFill>
          <a:latin typeface="Arial" pitchFamily="34" charset="0"/>
          <a:ea typeface="黑体" pitchFamily="49" charset="-122"/>
        </a:defRPr>
      </a:lvl6pPr>
      <a:lvl7pPr marL="914400" algn="l" rtl="0" eaLnBrk="0" fontAlgn="base" hangingPunct="0">
        <a:spcBef>
          <a:spcPct val="0"/>
        </a:spcBef>
        <a:spcAft>
          <a:spcPct val="0"/>
        </a:spcAft>
        <a:defRPr sz="4400">
          <a:solidFill>
            <a:srgbClr val="333399"/>
          </a:solidFill>
          <a:latin typeface="Arial" pitchFamily="34" charset="0"/>
          <a:ea typeface="黑体" pitchFamily="49" charset="-122"/>
        </a:defRPr>
      </a:lvl7pPr>
      <a:lvl8pPr marL="1371600" algn="l" rtl="0" eaLnBrk="0" fontAlgn="base" hangingPunct="0">
        <a:spcBef>
          <a:spcPct val="0"/>
        </a:spcBef>
        <a:spcAft>
          <a:spcPct val="0"/>
        </a:spcAft>
        <a:defRPr sz="4400">
          <a:solidFill>
            <a:srgbClr val="333399"/>
          </a:solidFill>
          <a:latin typeface="Arial" pitchFamily="34" charset="0"/>
          <a:ea typeface="黑体" pitchFamily="49" charset="-122"/>
        </a:defRPr>
      </a:lvl8pPr>
      <a:lvl9pPr marL="1828800" algn="l" rtl="0" eaLnBrk="0" fontAlgn="base" hangingPunct="0">
        <a:spcBef>
          <a:spcPct val="0"/>
        </a:spcBef>
        <a:spcAft>
          <a:spcPct val="0"/>
        </a:spcAft>
        <a:defRPr sz="4400">
          <a:solidFill>
            <a:srgbClr val="333399"/>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4099" name="Rectangle 3"/>
          <p:cNvSpPr>
            <a:spLocks noGrp="1" noChangeArrowheads="1"/>
          </p:cNvSpPr>
          <p:nvPr>
            <p:ph type="body" idx="1"/>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00"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atin typeface="+mn-lt"/>
                <a:ea typeface="宋体" panose="02010600030101010101" pitchFamily="2" charset="-122"/>
              </a:defRPr>
            </a:lvl1pPr>
          </a:lstStyle>
          <a:p>
            <a:endParaRPr lang="en-US" altLang="zh-CN">
              <a:solidFill>
                <a:srgbClr val="000000"/>
              </a:solidFill>
            </a:endParaRPr>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ea typeface="宋体" panose="02010600030101010101" pitchFamily="2" charset="-122"/>
              </a:defRPr>
            </a:lvl1pPr>
          </a:lstStyle>
          <a:p>
            <a:endParaRPr lang="en-US" altLang="zh-CN">
              <a:solidFill>
                <a:srgbClr val="000000"/>
              </a:solidFill>
            </a:endParaRPr>
          </a:p>
        </p:txBody>
      </p:sp>
      <p:sp>
        <p:nvSpPr>
          <p:cNvPr id="4102"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ea typeface="宋体" panose="02010600030101010101" pitchFamily="2" charset="-122"/>
              </a:defRPr>
            </a:lvl1pPr>
          </a:lstStyle>
          <a:p>
            <a:fld id="{DD8D999F-AC1C-4526-AE67-C5C8D6AB5AC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011973422"/>
      </p:ext>
    </p:extLst>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Lst>
  <p:txStyles>
    <p:title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p:titleStyle>
    <p:bodyStyle>
      <a:lvl1pPr marL="609600" indent="-609600" algn="l" rtl="0" fontAlgn="base">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fontAlgn="base">
        <a:spcBef>
          <a:spcPct val="20000"/>
        </a:spcBef>
        <a:spcAft>
          <a:spcPct val="0"/>
        </a:spcAft>
        <a:buClr>
          <a:schemeClr val="accent2"/>
        </a:buClr>
        <a:buChar char="–"/>
        <a:defRPr sz="2800" kern="1200">
          <a:solidFill>
            <a:schemeClr val="tx1"/>
          </a:solidFill>
          <a:latin typeface="+mn-lt"/>
          <a:ea typeface="+mn-ea"/>
          <a:cs typeface="+mn-cs"/>
        </a:defRPr>
      </a:lvl2pPr>
      <a:lvl3pPr marL="1371600" indent="-457200" algn="l" rtl="0" fontAlgn="base">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fontAlgn="base">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fontAlgn="base">
        <a:spcBef>
          <a:spcPct val="20000"/>
        </a:spcBef>
        <a:spcAft>
          <a:spcPct val="0"/>
        </a:spcAft>
        <a:buClr>
          <a:schemeClr val="accent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9.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3.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3.xml"/></Relationships>
</file>

<file path=ppt/slides/_rels/slide4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6.xml"/><Relationship Id="rId1" Type="http://schemas.openxmlformats.org/officeDocument/2006/relationships/slideLayout" Target="../slideLayouts/slideLayout16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3.xml"/></Relationships>
</file>

<file path=ppt/slides/_rels/slide4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5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6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6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01.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1.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2.xml"/><Relationship Id="rId1" Type="http://schemas.openxmlformats.org/officeDocument/2006/relationships/vmlDrawing" Target="../drawings/vmlDrawing1.vml"/><Relationship Id="rId6" Type="http://schemas.openxmlformats.org/officeDocument/2006/relationships/image" Target="../media/image27.png"/><Relationship Id="rId5" Type="http://schemas.openxmlformats.org/officeDocument/2006/relationships/image" Target="../media/image26.emf"/><Relationship Id="rId4" Type="http://schemas.openxmlformats.org/officeDocument/2006/relationships/oleObject" Target="../embeddings/oleObject1.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7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7.xml"/></Relationships>
</file>

<file path=ppt/slides/_rels/slide7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6.xml"/><Relationship Id="rId1" Type="http://schemas.openxmlformats.org/officeDocument/2006/relationships/slideLayout" Target="../slideLayouts/slideLayout139.xml"/></Relationships>
</file>

<file path=ppt/slides/_rels/slide78.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17.xml"/><Relationship Id="rId1" Type="http://schemas.openxmlformats.org/officeDocument/2006/relationships/slideLayout" Target="../slideLayouts/slideLayout13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8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48.xml"/></Relationships>
</file>

<file path=ppt/slides/_rels/slide8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8.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8.xml"/><Relationship Id="rId1" Type="http://schemas.openxmlformats.org/officeDocument/2006/relationships/vmlDrawing" Target="../drawings/vmlDrawing2.vml"/><Relationship Id="rId6" Type="http://schemas.openxmlformats.org/officeDocument/2006/relationships/image" Target="../media/image33.wmf"/><Relationship Id="rId5" Type="http://schemas.openxmlformats.org/officeDocument/2006/relationships/oleObject" Target="../embeddings/oleObject2.bin"/><Relationship Id="rId4" Type="http://schemas.openxmlformats.org/officeDocument/2006/relationships/image" Target="../media/image34.wmf"/></Relationships>
</file>

<file path=ppt/slides/_rels/slide8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13710"/>
            <a:ext cx="7772400" cy="1470025"/>
          </a:xfrm>
        </p:spPr>
        <p:txBody>
          <a:bodyPr/>
          <a:lstStyle/>
          <a:p>
            <a:r>
              <a:rPr lang="zh-CN" altLang="en-US" sz="5400" b="1" dirty="0" smtClean="0">
                <a:solidFill>
                  <a:srgbClr val="C00000"/>
                </a:solidFill>
                <a:ea typeface="宋体" pitchFamily="2" charset="-122"/>
              </a:rPr>
              <a:t>网络层</a:t>
            </a:r>
            <a:endParaRPr lang="en-US" altLang="zh-CN" sz="4800" b="1" dirty="0">
              <a:solidFill>
                <a:srgbClr val="C00000"/>
              </a:solidFill>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zh-CN"/>
              <a:t>计算机网络与电信网络</a:t>
            </a:r>
          </a:p>
        </p:txBody>
      </p:sp>
      <p:sp>
        <p:nvSpPr>
          <p:cNvPr id="13315" name="Rectangle 3"/>
          <p:cNvSpPr>
            <a:spLocks noGrp="1" noChangeArrowheads="1"/>
          </p:cNvSpPr>
          <p:nvPr>
            <p:ph type="body" idx="1"/>
          </p:nvPr>
        </p:nvSpPr>
        <p:spPr>
          <a:xfrm>
            <a:off x="539750" y="2205038"/>
            <a:ext cx="8496300" cy="3683000"/>
          </a:xfrm>
        </p:spPr>
        <p:txBody>
          <a:bodyPr/>
          <a:lstStyle/>
          <a:p>
            <a:r>
              <a:rPr lang="zh-CN" altLang="zh-CN"/>
              <a:t>计算机网络与电信网络的不同体现在端系统</a:t>
            </a:r>
          </a:p>
          <a:p>
            <a:r>
              <a:rPr lang="zh-CN" altLang="zh-CN"/>
              <a:t>计算机网络的端系统为计算机，计算机具有一定的智能，有很强的差错处理能力</a:t>
            </a:r>
          </a:p>
          <a:p>
            <a:r>
              <a:rPr lang="zh-CN" altLang="zh-CN"/>
              <a:t>电信网络的端系统为电话机，其本身没有智能</a:t>
            </a:r>
          </a:p>
        </p:txBody>
      </p:sp>
    </p:spTree>
    <p:extLst>
      <p:ext uri="{BB962C8B-B14F-4D97-AF65-F5344CB8AC3E}">
        <p14:creationId xmlns:p14="http://schemas.microsoft.com/office/powerpoint/2010/main" val="616140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6"/>
          <p:cNvSpPr>
            <a:spLocks noChangeArrowheads="1"/>
          </p:cNvSpPr>
          <p:nvPr/>
        </p:nvSpPr>
        <p:spPr bwMode="auto">
          <a:xfrm>
            <a:off x="7346950" y="3255963"/>
            <a:ext cx="1241425" cy="3206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387" name="Text Box 17"/>
          <p:cNvSpPr txBox="1">
            <a:spLocks noChangeArrowheads="1"/>
          </p:cNvSpPr>
          <p:nvPr/>
        </p:nvSpPr>
        <p:spPr bwMode="auto">
          <a:xfrm>
            <a:off x="7251700" y="2565400"/>
            <a:ext cx="14541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r>
              <a:rPr lang="zh-CN" altLang="en-US" sz="2000" smtClean="0">
                <a:solidFill>
                  <a:srgbClr val="3333CC"/>
                </a:solidFill>
                <a:latin typeface="Arial" pitchFamily="34" charset="0"/>
              </a:rPr>
              <a:t>应用层</a:t>
            </a:r>
          </a:p>
          <a:p>
            <a:pPr eaLnBrk="1" hangingPunct="1"/>
            <a:r>
              <a:rPr lang="zh-CN" altLang="en-US" sz="2000" smtClean="0">
                <a:solidFill>
                  <a:srgbClr val="3333CC"/>
                </a:solidFill>
                <a:latin typeface="Arial" pitchFamily="34" charset="0"/>
              </a:rPr>
              <a:t>运输层</a:t>
            </a:r>
          </a:p>
          <a:p>
            <a:pPr eaLnBrk="1" hangingPunct="1"/>
            <a:r>
              <a:rPr lang="zh-CN" altLang="en-US" sz="2000" smtClean="0">
                <a:solidFill>
                  <a:srgbClr val="3333CC"/>
                </a:solidFill>
                <a:latin typeface="Arial" pitchFamily="34" charset="0"/>
              </a:rPr>
              <a:t>网络层</a:t>
            </a:r>
          </a:p>
          <a:p>
            <a:pPr eaLnBrk="1" hangingPunct="1"/>
            <a:r>
              <a:rPr lang="zh-CN" altLang="en-US" sz="2000" smtClean="0">
                <a:solidFill>
                  <a:srgbClr val="3333CC"/>
                </a:solidFill>
                <a:latin typeface="Arial" pitchFamily="34" charset="0"/>
              </a:rPr>
              <a:t>数据链路层</a:t>
            </a:r>
          </a:p>
          <a:p>
            <a:pPr eaLnBrk="1" hangingPunct="1"/>
            <a:r>
              <a:rPr lang="zh-CN" altLang="en-US" sz="2000" smtClean="0">
                <a:solidFill>
                  <a:srgbClr val="3333CC"/>
                </a:solidFill>
                <a:latin typeface="Arial" pitchFamily="34" charset="0"/>
              </a:rPr>
              <a:t>物理层</a:t>
            </a:r>
          </a:p>
        </p:txBody>
      </p:sp>
      <p:sp>
        <p:nvSpPr>
          <p:cNvPr id="16388" name="Rectangle 8"/>
          <p:cNvSpPr>
            <a:spLocks noChangeArrowheads="1"/>
          </p:cNvSpPr>
          <p:nvPr/>
        </p:nvSpPr>
        <p:spPr bwMode="auto">
          <a:xfrm>
            <a:off x="638175" y="3167063"/>
            <a:ext cx="1241425" cy="3206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389" name="Text Box 9"/>
          <p:cNvSpPr txBox="1">
            <a:spLocks noChangeArrowheads="1"/>
          </p:cNvSpPr>
          <p:nvPr/>
        </p:nvSpPr>
        <p:spPr bwMode="auto">
          <a:xfrm>
            <a:off x="544513" y="2492375"/>
            <a:ext cx="1454150" cy="161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r>
              <a:rPr lang="zh-CN" altLang="en-US" sz="2000" smtClean="0">
                <a:solidFill>
                  <a:srgbClr val="3333CC"/>
                </a:solidFill>
                <a:latin typeface="Arial" pitchFamily="34" charset="0"/>
              </a:rPr>
              <a:t>应用层</a:t>
            </a:r>
          </a:p>
          <a:p>
            <a:pPr eaLnBrk="1" hangingPunct="1"/>
            <a:r>
              <a:rPr lang="zh-CN" altLang="en-US" sz="2000" smtClean="0">
                <a:solidFill>
                  <a:srgbClr val="3333CC"/>
                </a:solidFill>
                <a:latin typeface="Arial" pitchFamily="34" charset="0"/>
              </a:rPr>
              <a:t>运输层</a:t>
            </a:r>
          </a:p>
          <a:p>
            <a:pPr eaLnBrk="1" hangingPunct="1"/>
            <a:r>
              <a:rPr lang="zh-CN" altLang="en-US" sz="2000" smtClean="0">
                <a:solidFill>
                  <a:srgbClr val="3333CC"/>
                </a:solidFill>
                <a:latin typeface="Arial" pitchFamily="34" charset="0"/>
              </a:rPr>
              <a:t>网络层</a:t>
            </a:r>
          </a:p>
          <a:p>
            <a:pPr eaLnBrk="1" hangingPunct="1"/>
            <a:r>
              <a:rPr lang="zh-CN" altLang="en-US" sz="2000" smtClean="0">
                <a:solidFill>
                  <a:srgbClr val="3333CC"/>
                </a:solidFill>
                <a:latin typeface="Arial" pitchFamily="34" charset="0"/>
              </a:rPr>
              <a:t>数据链路层</a:t>
            </a:r>
          </a:p>
          <a:p>
            <a:pPr eaLnBrk="1" hangingPunct="1"/>
            <a:r>
              <a:rPr lang="zh-CN" altLang="en-US" sz="2000" smtClean="0">
                <a:solidFill>
                  <a:srgbClr val="3333CC"/>
                </a:solidFill>
                <a:latin typeface="Arial" pitchFamily="34" charset="0"/>
              </a:rPr>
              <a:t>物理层</a:t>
            </a:r>
          </a:p>
        </p:txBody>
      </p:sp>
      <p:sp>
        <p:nvSpPr>
          <p:cNvPr id="16390" name="Rectangle 2"/>
          <p:cNvSpPr>
            <a:spLocks noGrp="1" noChangeArrowheads="1"/>
          </p:cNvSpPr>
          <p:nvPr>
            <p:ph type="title" idx="4294967295"/>
          </p:nvPr>
        </p:nvSpPr>
        <p:spPr>
          <a:xfrm>
            <a:off x="1150938" y="214313"/>
            <a:ext cx="6516687" cy="1462087"/>
          </a:xfrm>
        </p:spPr>
        <p:txBody>
          <a:bodyPr/>
          <a:lstStyle/>
          <a:p>
            <a:pPr algn="ctr" eaLnBrk="1" hangingPunct="1"/>
            <a:r>
              <a:rPr lang="zh-CN" altLang="zh-CN" sz="4000">
                <a:solidFill>
                  <a:schemeClr val="folHlink"/>
                </a:solidFill>
              </a:rPr>
              <a:t>数据报服务</a:t>
            </a:r>
          </a:p>
        </p:txBody>
      </p:sp>
      <p:sp>
        <p:nvSpPr>
          <p:cNvPr id="16391" name="Line 4"/>
          <p:cNvSpPr>
            <a:spLocks noChangeShapeType="1"/>
          </p:cNvSpPr>
          <p:nvPr/>
        </p:nvSpPr>
        <p:spPr bwMode="auto">
          <a:xfrm>
            <a:off x="4660900" y="2779713"/>
            <a:ext cx="53975" cy="581025"/>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16392" name="AutoShape 5"/>
          <p:cNvSpPr>
            <a:spLocks noChangeArrowheads="1"/>
          </p:cNvSpPr>
          <p:nvPr/>
        </p:nvSpPr>
        <p:spPr bwMode="auto">
          <a:xfrm>
            <a:off x="3792538" y="3946525"/>
            <a:ext cx="636587" cy="627063"/>
          </a:xfrm>
          <a:prstGeom prst="irregularSeal2">
            <a:avLst/>
          </a:prstGeom>
          <a:solidFill>
            <a:srgbClr val="FFCCCC"/>
          </a:solidFill>
          <a:ln w="9525" cmpd="sng">
            <a:solidFill>
              <a:schemeClr val="tx1"/>
            </a:solidFill>
            <a:miter lim="800000"/>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393" name="Line 6"/>
          <p:cNvSpPr>
            <a:spLocks noChangeShapeType="1"/>
          </p:cNvSpPr>
          <p:nvPr/>
        </p:nvSpPr>
        <p:spPr bwMode="auto">
          <a:xfrm>
            <a:off x="2201863" y="3678238"/>
            <a:ext cx="477837" cy="268287"/>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16394" name="Rectangle 10"/>
          <p:cNvSpPr>
            <a:spLocks noChangeArrowheads="1"/>
          </p:cNvSpPr>
          <p:nvPr/>
        </p:nvSpPr>
        <p:spPr bwMode="auto">
          <a:xfrm>
            <a:off x="617538" y="2555875"/>
            <a:ext cx="1274762" cy="1512888"/>
          </a:xfrm>
          <a:prstGeom prst="rect">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395" name="Line 11"/>
          <p:cNvSpPr>
            <a:spLocks noChangeShapeType="1"/>
          </p:cNvSpPr>
          <p:nvPr/>
        </p:nvSpPr>
        <p:spPr bwMode="auto">
          <a:xfrm>
            <a:off x="617538" y="2878138"/>
            <a:ext cx="1274762"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16396" name="Line 12"/>
          <p:cNvSpPr>
            <a:spLocks noChangeShapeType="1"/>
          </p:cNvSpPr>
          <p:nvPr/>
        </p:nvSpPr>
        <p:spPr bwMode="auto">
          <a:xfrm>
            <a:off x="617538" y="3176588"/>
            <a:ext cx="1274762"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16397" name="Line 13"/>
          <p:cNvSpPr>
            <a:spLocks noChangeShapeType="1"/>
          </p:cNvSpPr>
          <p:nvPr/>
        </p:nvSpPr>
        <p:spPr bwMode="auto">
          <a:xfrm>
            <a:off x="617538" y="3475038"/>
            <a:ext cx="1274762"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16398" name="Line 14"/>
          <p:cNvSpPr>
            <a:spLocks noChangeShapeType="1"/>
          </p:cNvSpPr>
          <p:nvPr/>
        </p:nvSpPr>
        <p:spPr bwMode="auto">
          <a:xfrm>
            <a:off x="617538" y="3776663"/>
            <a:ext cx="1274762"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16399" name="Rectangle 18"/>
          <p:cNvSpPr>
            <a:spLocks noChangeArrowheads="1"/>
          </p:cNvSpPr>
          <p:nvPr/>
        </p:nvSpPr>
        <p:spPr bwMode="auto">
          <a:xfrm>
            <a:off x="7327900" y="2644775"/>
            <a:ext cx="1273175" cy="1512888"/>
          </a:xfrm>
          <a:prstGeom prst="rect">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400" name="Line 19"/>
          <p:cNvSpPr>
            <a:spLocks noChangeShapeType="1"/>
          </p:cNvSpPr>
          <p:nvPr/>
        </p:nvSpPr>
        <p:spPr bwMode="auto">
          <a:xfrm>
            <a:off x="7327900" y="2967038"/>
            <a:ext cx="1273175"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16401" name="Line 20"/>
          <p:cNvSpPr>
            <a:spLocks noChangeShapeType="1"/>
          </p:cNvSpPr>
          <p:nvPr/>
        </p:nvSpPr>
        <p:spPr bwMode="auto">
          <a:xfrm>
            <a:off x="7327900" y="3265488"/>
            <a:ext cx="1273175"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16402" name="Line 21"/>
          <p:cNvSpPr>
            <a:spLocks noChangeShapeType="1"/>
          </p:cNvSpPr>
          <p:nvPr/>
        </p:nvSpPr>
        <p:spPr bwMode="auto">
          <a:xfrm>
            <a:off x="7327900" y="3563938"/>
            <a:ext cx="1273175"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16403" name="Line 22"/>
          <p:cNvSpPr>
            <a:spLocks noChangeShapeType="1"/>
          </p:cNvSpPr>
          <p:nvPr/>
        </p:nvSpPr>
        <p:spPr bwMode="auto">
          <a:xfrm>
            <a:off x="7327900" y="3865563"/>
            <a:ext cx="1273175"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16404" name="Text Box 23"/>
          <p:cNvSpPr txBox="1">
            <a:spLocks noChangeArrowheads="1"/>
          </p:cNvSpPr>
          <p:nvPr/>
        </p:nvSpPr>
        <p:spPr bwMode="auto">
          <a:xfrm>
            <a:off x="2043113" y="2732088"/>
            <a:ext cx="4603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en-US" altLang="zh-CN" sz="2000" smtClean="0">
                <a:solidFill>
                  <a:srgbClr val="3333CC"/>
                </a:solidFill>
                <a:latin typeface="Arial" pitchFamily="34" charset="0"/>
              </a:rPr>
              <a:t>H</a:t>
            </a:r>
            <a:r>
              <a:rPr lang="en-US" altLang="zh-CN" sz="2000" baseline="-25000" smtClean="0">
                <a:solidFill>
                  <a:srgbClr val="3333CC"/>
                </a:solidFill>
                <a:latin typeface="Arial" pitchFamily="34" charset="0"/>
              </a:rPr>
              <a:t>1</a:t>
            </a:r>
          </a:p>
        </p:txBody>
      </p:sp>
      <p:pic>
        <p:nvPicPr>
          <p:cNvPr id="16405"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3738" y="3109913"/>
            <a:ext cx="555625"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6" name="Line 25"/>
          <p:cNvSpPr>
            <a:spLocks noChangeShapeType="1"/>
          </p:cNvSpPr>
          <p:nvPr/>
        </p:nvSpPr>
        <p:spPr bwMode="auto">
          <a:xfrm>
            <a:off x="2997200" y="3946525"/>
            <a:ext cx="1511300" cy="627063"/>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16407" name="Line 26"/>
          <p:cNvSpPr>
            <a:spLocks noChangeShapeType="1"/>
          </p:cNvSpPr>
          <p:nvPr/>
        </p:nvSpPr>
        <p:spPr bwMode="auto">
          <a:xfrm flipV="1">
            <a:off x="2917825" y="3497263"/>
            <a:ext cx="1751013" cy="449262"/>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16408" name="Line 27"/>
          <p:cNvSpPr>
            <a:spLocks noChangeShapeType="1"/>
          </p:cNvSpPr>
          <p:nvPr/>
        </p:nvSpPr>
        <p:spPr bwMode="auto">
          <a:xfrm>
            <a:off x="4826000" y="3497263"/>
            <a:ext cx="1433513" cy="538162"/>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16409" name="Line 28"/>
          <p:cNvSpPr>
            <a:spLocks noChangeShapeType="1"/>
          </p:cNvSpPr>
          <p:nvPr/>
        </p:nvSpPr>
        <p:spPr bwMode="auto">
          <a:xfrm flipV="1">
            <a:off x="4668838" y="4125913"/>
            <a:ext cx="1590675" cy="447675"/>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16410" name="Line 29"/>
          <p:cNvSpPr>
            <a:spLocks noChangeShapeType="1"/>
          </p:cNvSpPr>
          <p:nvPr/>
        </p:nvSpPr>
        <p:spPr bwMode="auto">
          <a:xfrm flipV="1">
            <a:off x="6337300" y="3678238"/>
            <a:ext cx="636588" cy="357187"/>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nvGrpSpPr>
          <p:cNvPr id="16411" name="Group 27"/>
          <p:cNvGrpSpPr>
            <a:grpSpLocks/>
          </p:cNvGrpSpPr>
          <p:nvPr/>
        </p:nvGrpSpPr>
        <p:grpSpPr bwMode="auto">
          <a:xfrm>
            <a:off x="6735763" y="2732088"/>
            <a:ext cx="555625" cy="1077912"/>
            <a:chOff x="0" y="0"/>
            <a:chExt cx="317" cy="545"/>
          </a:xfrm>
        </p:grpSpPr>
        <p:sp>
          <p:nvSpPr>
            <p:cNvPr id="16412" name="Text Box 31"/>
            <p:cNvSpPr txBox="1">
              <a:spLocks noChangeArrowheads="1"/>
            </p:cNvSpPr>
            <p:nvPr/>
          </p:nvSpPr>
          <p:spPr bwMode="auto">
            <a:xfrm>
              <a:off x="0" y="0"/>
              <a:ext cx="303"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en-US" altLang="zh-CN" sz="2000" smtClean="0">
                  <a:solidFill>
                    <a:srgbClr val="3333CC"/>
                  </a:solidFill>
                  <a:latin typeface="Arial" pitchFamily="34" charset="0"/>
                </a:rPr>
                <a:t> H</a:t>
              </a:r>
              <a:r>
                <a:rPr lang="en-US" altLang="zh-CN" sz="2000" baseline="-25000" smtClean="0">
                  <a:solidFill>
                    <a:srgbClr val="3333CC"/>
                  </a:solidFill>
                  <a:latin typeface="Arial" pitchFamily="34" charset="0"/>
                </a:rPr>
                <a:t>2</a:t>
              </a:r>
            </a:p>
          </p:txBody>
        </p:sp>
        <p:pic>
          <p:nvPicPr>
            <p:cNvPr id="1641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5"/>
              <a:ext cx="31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414" name="Line 33"/>
          <p:cNvSpPr>
            <a:spLocks noChangeShapeType="1"/>
          </p:cNvSpPr>
          <p:nvPr/>
        </p:nvSpPr>
        <p:spPr bwMode="auto">
          <a:xfrm flipV="1">
            <a:off x="2917825" y="2690813"/>
            <a:ext cx="1670050" cy="1166812"/>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16415" name="Line 34"/>
          <p:cNvSpPr>
            <a:spLocks noChangeShapeType="1"/>
          </p:cNvSpPr>
          <p:nvPr/>
        </p:nvSpPr>
        <p:spPr bwMode="auto">
          <a:xfrm>
            <a:off x="4746625" y="2690813"/>
            <a:ext cx="1590675" cy="1255712"/>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pic>
        <p:nvPicPr>
          <p:cNvPr id="16416"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1275" y="3767138"/>
            <a:ext cx="574675"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7"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9125" y="3319463"/>
            <a:ext cx="5762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8"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0375" y="4395788"/>
            <a:ext cx="574675"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9"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3857625"/>
            <a:ext cx="57626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0"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8163" y="2511425"/>
            <a:ext cx="57626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1" name="Group 37"/>
          <p:cNvGrpSpPr>
            <a:grpSpLocks/>
          </p:cNvGrpSpPr>
          <p:nvPr/>
        </p:nvGrpSpPr>
        <p:grpSpPr bwMode="auto">
          <a:xfrm rot="1386369">
            <a:off x="2281238" y="3856038"/>
            <a:ext cx="300037" cy="130175"/>
            <a:chOff x="0" y="0"/>
            <a:chExt cx="171" cy="66"/>
          </a:xfrm>
        </p:grpSpPr>
        <p:sp>
          <p:nvSpPr>
            <p:cNvPr id="16422" name="Rectangle 41"/>
            <p:cNvSpPr>
              <a:spLocks noChangeArrowheads="1"/>
            </p:cNvSpPr>
            <p:nvPr/>
          </p:nvSpPr>
          <p:spPr bwMode="auto">
            <a:xfrm>
              <a:off x="0" y="0"/>
              <a:ext cx="90" cy="66"/>
            </a:xfrm>
            <a:prstGeom prst="rect">
              <a:avLst/>
            </a:prstGeom>
            <a:solidFill>
              <a:schemeClr val="hlink"/>
            </a:solidFill>
            <a:ln w="9525" cmpd="sng">
              <a:solidFill>
                <a:schemeClr val="hlink"/>
              </a:solidFill>
              <a:miter lim="800000"/>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423" name="Line 42"/>
            <p:cNvSpPr>
              <a:spLocks noChangeShapeType="1"/>
            </p:cNvSpPr>
            <p:nvPr/>
          </p:nvSpPr>
          <p:spPr bwMode="auto">
            <a:xfrm flipV="1">
              <a:off x="54" y="32"/>
              <a:ext cx="117" cy="3"/>
            </a:xfrm>
            <a:prstGeom prst="line">
              <a:avLst/>
            </a:prstGeom>
            <a:noFill/>
            <a:ln w="9525" cmpd="sng">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grpSp>
        <p:nvGrpSpPr>
          <p:cNvPr id="16424" name="Group 40"/>
          <p:cNvGrpSpPr>
            <a:grpSpLocks/>
          </p:cNvGrpSpPr>
          <p:nvPr/>
        </p:nvGrpSpPr>
        <p:grpSpPr bwMode="auto">
          <a:xfrm rot="-875997">
            <a:off x="5145088" y="4214813"/>
            <a:ext cx="300037" cy="130175"/>
            <a:chOff x="0" y="0"/>
            <a:chExt cx="171" cy="66"/>
          </a:xfrm>
        </p:grpSpPr>
        <p:sp>
          <p:nvSpPr>
            <p:cNvPr id="16425" name="Rectangle 44"/>
            <p:cNvSpPr>
              <a:spLocks noChangeArrowheads="1"/>
            </p:cNvSpPr>
            <p:nvPr/>
          </p:nvSpPr>
          <p:spPr bwMode="auto">
            <a:xfrm>
              <a:off x="0" y="0"/>
              <a:ext cx="90" cy="66"/>
            </a:xfrm>
            <a:prstGeom prst="rect">
              <a:avLst/>
            </a:prstGeom>
            <a:solidFill>
              <a:schemeClr val="hlink"/>
            </a:solidFill>
            <a:ln w="9525" cmpd="sng">
              <a:solidFill>
                <a:schemeClr val="hlink"/>
              </a:solidFill>
              <a:miter lim="800000"/>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426" name="Line 45"/>
            <p:cNvSpPr>
              <a:spLocks noChangeShapeType="1"/>
            </p:cNvSpPr>
            <p:nvPr/>
          </p:nvSpPr>
          <p:spPr bwMode="auto">
            <a:xfrm flipV="1">
              <a:off x="54" y="32"/>
              <a:ext cx="117" cy="3"/>
            </a:xfrm>
            <a:prstGeom prst="line">
              <a:avLst/>
            </a:prstGeom>
            <a:noFill/>
            <a:ln w="9525" cmpd="sng">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grpSp>
        <p:nvGrpSpPr>
          <p:cNvPr id="16427" name="Group 43"/>
          <p:cNvGrpSpPr>
            <a:grpSpLocks/>
          </p:cNvGrpSpPr>
          <p:nvPr/>
        </p:nvGrpSpPr>
        <p:grpSpPr bwMode="auto">
          <a:xfrm rot="-1515501">
            <a:off x="6497638" y="3678238"/>
            <a:ext cx="300037" cy="130175"/>
            <a:chOff x="0" y="0"/>
            <a:chExt cx="171" cy="66"/>
          </a:xfrm>
        </p:grpSpPr>
        <p:sp>
          <p:nvSpPr>
            <p:cNvPr id="16428" name="Rectangle 47"/>
            <p:cNvSpPr>
              <a:spLocks noChangeArrowheads="1"/>
            </p:cNvSpPr>
            <p:nvPr/>
          </p:nvSpPr>
          <p:spPr bwMode="auto">
            <a:xfrm>
              <a:off x="0" y="0"/>
              <a:ext cx="90" cy="66"/>
            </a:xfrm>
            <a:prstGeom prst="rect">
              <a:avLst/>
            </a:prstGeom>
            <a:solidFill>
              <a:schemeClr val="hlink"/>
            </a:solidFill>
            <a:ln w="9525" cmpd="sng">
              <a:solidFill>
                <a:schemeClr val="hlink"/>
              </a:solidFill>
              <a:miter lim="800000"/>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429" name="Line 48"/>
            <p:cNvSpPr>
              <a:spLocks noChangeShapeType="1"/>
            </p:cNvSpPr>
            <p:nvPr/>
          </p:nvSpPr>
          <p:spPr bwMode="auto">
            <a:xfrm flipV="1">
              <a:off x="54" y="32"/>
              <a:ext cx="117" cy="3"/>
            </a:xfrm>
            <a:prstGeom prst="line">
              <a:avLst/>
            </a:prstGeom>
            <a:noFill/>
            <a:ln w="9525" cmpd="sng">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grpSp>
        <p:nvGrpSpPr>
          <p:cNvPr id="16430" name="Group 46"/>
          <p:cNvGrpSpPr>
            <a:grpSpLocks/>
          </p:cNvGrpSpPr>
          <p:nvPr/>
        </p:nvGrpSpPr>
        <p:grpSpPr bwMode="auto">
          <a:xfrm rot="-1937444">
            <a:off x="3554413" y="3049588"/>
            <a:ext cx="300037" cy="130175"/>
            <a:chOff x="0" y="0"/>
            <a:chExt cx="171" cy="66"/>
          </a:xfrm>
        </p:grpSpPr>
        <p:sp>
          <p:nvSpPr>
            <p:cNvPr id="16431" name="Rectangle 50"/>
            <p:cNvSpPr>
              <a:spLocks noChangeArrowheads="1"/>
            </p:cNvSpPr>
            <p:nvPr/>
          </p:nvSpPr>
          <p:spPr bwMode="auto">
            <a:xfrm>
              <a:off x="0" y="0"/>
              <a:ext cx="90" cy="66"/>
            </a:xfrm>
            <a:prstGeom prst="rect">
              <a:avLst/>
            </a:prstGeom>
            <a:solidFill>
              <a:schemeClr val="hlink"/>
            </a:solidFill>
            <a:ln w="9525" cmpd="sng">
              <a:solidFill>
                <a:schemeClr val="hlink"/>
              </a:solidFill>
              <a:miter lim="800000"/>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432" name="Line 51"/>
            <p:cNvSpPr>
              <a:spLocks noChangeShapeType="1"/>
            </p:cNvSpPr>
            <p:nvPr/>
          </p:nvSpPr>
          <p:spPr bwMode="auto">
            <a:xfrm flipV="1">
              <a:off x="54" y="32"/>
              <a:ext cx="117" cy="3"/>
            </a:xfrm>
            <a:prstGeom prst="line">
              <a:avLst/>
            </a:prstGeom>
            <a:noFill/>
            <a:ln w="9525" cmpd="sng">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grpSp>
        <p:nvGrpSpPr>
          <p:cNvPr id="16433" name="Group 49"/>
          <p:cNvGrpSpPr>
            <a:grpSpLocks/>
          </p:cNvGrpSpPr>
          <p:nvPr/>
        </p:nvGrpSpPr>
        <p:grpSpPr bwMode="auto">
          <a:xfrm rot="2078388">
            <a:off x="5224463" y="2959100"/>
            <a:ext cx="300037" cy="131763"/>
            <a:chOff x="0" y="0"/>
            <a:chExt cx="171" cy="66"/>
          </a:xfrm>
        </p:grpSpPr>
        <p:sp>
          <p:nvSpPr>
            <p:cNvPr id="16434" name="Rectangle 53"/>
            <p:cNvSpPr>
              <a:spLocks noChangeArrowheads="1"/>
            </p:cNvSpPr>
            <p:nvPr/>
          </p:nvSpPr>
          <p:spPr bwMode="auto">
            <a:xfrm>
              <a:off x="0" y="0"/>
              <a:ext cx="90" cy="66"/>
            </a:xfrm>
            <a:prstGeom prst="rect">
              <a:avLst/>
            </a:prstGeom>
            <a:solidFill>
              <a:schemeClr val="hlink"/>
            </a:solidFill>
            <a:ln w="9525" cmpd="sng">
              <a:solidFill>
                <a:schemeClr val="hlink"/>
              </a:solidFill>
              <a:miter lim="800000"/>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435" name="Line 54"/>
            <p:cNvSpPr>
              <a:spLocks noChangeShapeType="1"/>
            </p:cNvSpPr>
            <p:nvPr/>
          </p:nvSpPr>
          <p:spPr bwMode="auto">
            <a:xfrm flipV="1">
              <a:off x="54" y="32"/>
              <a:ext cx="117" cy="3"/>
            </a:xfrm>
            <a:prstGeom prst="line">
              <a:avLst/>
            </a:prstGeom>
            <a:noFill/>
            <a:ln w="9525" cmpd="sng">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grpSp>
        <p:nvGrpSpPr>
          <p:cNvPr id="16436" name="Group 52"/>
          <p:cNvGrpSpPr>
            <a:grpSpLocks/>
          </p:cNvGrpSpPr>
          <p:nvPr/>
        </p:nvGrpSpPr>
        <p:grpSpPr bwMode="auto">
          <a:xfrm rot="1117181">
            <a:off x="3951288" y="4214813"/>
            <a:ext cx="300037" cy="130175"/>
            <a:chOff x="0" y="0"/>
            <a:chExt cx="171" cy="66"/>
          </a:xfrm>
        </p:grpSpPr>
        <p:sp>
          <p:nvSpPr>
            <p:cNvPr id="16437" name="Rectangle 56"/>
            <p:cNvSpPr>
              <a:spLocks noChangeArrowheads="1"/>
            </p:cNvSpPr>
            <p:nvPr/>
          </p:nvSpPr>
          <p:spPr bwMode="auto">
            <a:xfrm>
              <a:off x="0" y="0"/>
              <a:ext cx="90" cy="66"/>
            </a:xfrm>
            <a:prstGeom prst="rect">
              <a:avLst/>
            </a:prstGeom>
            <a:solidFill>
              <a:schemeClr val="hlink"/>
            </a:solidFill>
            <a:ln w="9525" cmpd="sng">
              <a:solidFill>
                <a:schemeClr val="hlink"/>
              </a:solidFill>
              <a:miter lim="800000"/>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438" name="Line 57"/>
            <p:cNvSpPr>
              <a:spLocks noChangeShapeType="1"/>
            </p:cNvSpPr>
            <p:nvPr/>
          </p:nvSpPr>
          <p:spPr bwMode="auto">
            <a:xfrm flipV="1">
              <a:off x="54" y="32"/>
              <a:ext cx="117" cy="3"/>
            </a:xfrm>
            <a:prstGeom prst="line">
              <a:avLst/>
            </a:prstGeom>
            <a:noFill/>
            <a:ln w="9525" cmpd="sng">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grpSp>
        <p:nvGrpSpPr>
          <p:cNvPr id="16439" name="Group 55"/>
          <p:cNvGrpSpPr>
            <a:grpSpLocks/>
          </p:cNvGrpSpPr>
          <p:nvPr/>
        </p:nvGrpSpPr>
        <p:grpSpPr bwMode="auto">
          <a:xfrm rot="-930274">
            <a:off x="4049713" y="3408363"/>
            <a:ext cx="298450" cy="130175"/>
            <a:chOff x="0" y="0"/>
            <a:chExt cx="171" cy="66"/>
          </a:xfrm>
        </p:grpSpPr>
        <p:sp>
          <p:nvSpPr>
            <p:cNvPr id="16440" name="Rectangle 59"/>
            <p:cNvSpPr>
              <a:spLocks noChangeArrowheads="1"/>
            </p:cNvSpPr>
            <p:nvPr/>
          </p:nvSpPr>
          <p:spPr bwMode="auto">
            <a:xfrm>
              <a:off x="0" y="0"/>
              <a:ext cx="90" cy="66"/>
            </a:xfrm>
            <a:prstGeom prst="rect">
              <a:avLst/>
            </a:prstGeom>
            <a:solidFill>
              <a:schemeClr val="hlink"/>
            </a:solidFill>
            <a:ln w="9525" cmpd="sng">
              <a:solidFill>
                <a:schemeClr val="hlink"/>
              </a:solidFill>
              <a:miter lim="800000"/>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441" name="Line 60"/>
            <p:cNvSpPr>
              <a:spLocks noChangeShapeType="1"/>
            </p:cNvSpPr>
            <p:nvPr/>
          </p:nvSpPr>
          <p:spPr bwMode="auto">
            <a:xfrm flipV="1">
              <a:off x="54" y="32"/>
              <a:ext cx="117" cy="3"/>
            </a:xfrm>
            <a:prstGeom prst="line">
              <a:avLst/>
            </a:prstGeom>
            <a:noFill/>
            <a:ln w="9525" cmpd="sng">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grpSp>
        <p:nvGrpSpPr>
          <p:cNvPr id="16442" name="Group 58"/>
          <p:cNvGrpSpPr>
            <a:grpSpLocks/>
          </p:cNvGrpSpPr>
          <p:nvPr/>
        </p:nvGrpSpPr>
        <p:grpSpPr bwMode="auto">
          <a:xfrm rot="1197535">
            <a:off x="3316288" y="3946525"/>
            <a:ext cx="300037" cy="130175"/>
            <a:chOff x="0" y="0"/>
            <a:chExt cx="171" cy="66"/>
          </a:xfrm>
        </p:grpSpPr>
        <p:sp>
          <p:nvSpPr>
            <p:cNvPr id="16443" name="Rectangle 62"/>
            <p:cNvSpPr>
              <a:spLocks noChangeArrowheads="1"/>
            </p:cNvSpPr>
            <p:nvPr/>
          </p:nvSpPr>
          <p:spPr bwMode="auto">
            <a:xfrm>
              <a:off x="0" y="0"/>
              <a:ext cx="90" cy="66"/>
            </a:xfrm>
            <a:prstGeom prst="rect">
              <a:avLst/>
            </a:prstGeom>
            <a:solidFill>
              <a:schemeClr val="hlink"/>
            </a:solidFill>
            <a:ln w="9525" cmpd="sng">
              <a:solidFill>
                <a:schemeClr val="hlink"/>
              </a:solidFill>
              <a:miter lim="800000"/>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444" name="Line 63"/>
            <p:cNvSpPr>
              <a:spLocks noChangeShapeType="1"/>
            </p:cNvSpPr>
            <p:nvPr/>
          </p:nvSpPr>
          <p:spPr bwMode="auto">
            <a:xfrm flipV="1">
              <a:off x="54" y="32"/>
              <a:ext cx="117" cy="3"/>
            </a:xfrm>
            <a:prstGeom prst="line">
              <a:avLst/>
            </a:prstGeom>
            <a:noFill/>
            <a:ln w="9525" cmpd="sng">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sp>
        <p:nvSpPr>
          <p:cNvPr id="16445" name="Line 64"/>
          <p:cNvSpPr>
            <a:spLocks noChangeShapeType="1"/>
          </p:cNvSpPr>
          <p:nvPr/>
        </p:nvSpPr>
        <p:spPr bwMode="auto">
          <a:xfrm>
            <a:off x="1722438" y="3408363"/>
            <a:ext cx="558800" cy="447675"/>
          </a:xfrm>
          <a:prstGeom prst="line">
            <a:avLst/>
          </a:prstGeom>
          <a:noFill/>
          <a:ln w="28575" cmpd="sng">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nvGrpSpPr>
          <p:cNvPr id="16446" name="Group 62"/>
          <p:cNvGrpSpPr>
            <a:grpSpLocks/>
          </p:cNvGrpSpPr>
          <p:nvPr/>
        </p:nvGrpSpPr>
        <p:grpSpPr bwMode="auto">
          <a:xfrm rot="1022761">
            <a:off x="5383213" y="3586163"/>
            <a:ext cx="300037" cy="130175"/>
            <a:chOff x="0" y="0"/>
            <a:chExt cx="171" cy="66"/>
          </a:xfrm>
        </p:grpSpPr>
        <p:sp>
          <p:nvSpPr>
            <p:cNvPr id="16447" name="Rectangle 66"/>
            <p:cNvSpPr>
              <a:spLocks noChangeArrowheads="1"/>
            </p:cNvSpPr>
            <p:nvPr/>
          </p:nvSpPr>
          <p:spPr bwMode="auto">
            <a:xfrm>
              <a:off x="0" y="0"/>
              <a:ext cx="90" cy="66"/>
            </a:xfrm>
            <a:prstGeom prst="rect">
              <a:avLst/>
            </a:prstGeom>
            <a:solidFill>
              <a:schemeClr val="hlink"/>
            </a:solidFill>
            <a:ln w="9525" cmpd="sng">
              <a:solidFill>
                <a:schemeClr val="hlink"/>
              </a:solidFill>
              <a:miter lim="800000"/>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448" name="Line 67"/>
            <p:cNvSpPr>
              <a:spLocks noChangeShapeType="1"/>
            </p:cNvSpPr>
            <p:nvPr/>
          </p:nvSpPr>
          <p:spPr bwMode="auto">
            <a:xfrm flipV="1">
              <a:off x="54" y="32"/>
              <a:ext cx="117" cy="3"/>
            </a:xfrm>
            <a:prstGeom prst="line">
              <a:avLst/>
            </a:prstGeom>
            <a:noFill/>
            <a:ln w="9525" cmpd="sng">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sp>
        <p:nvSpPr>
          <p:cNvPr id="16449" name="Line 68"/>
          <p:cNvSpPr>
            <a:spLocks noChangeShapeType="1"/>
          </p:cNvSpPr>
          <p:nvPr/>
        </p:nvSpPr>
        <p:spPr bwMode="auto">
          <a:xfrm flipV="1">
            <a:off x="6497638" y="3408363"/>
            <a:ext cx="1035050" cy="715962"/>
          </a:xfrm>
          <a:prstGeom prst="line">
            <a:avLst/>
          </a:prstGeom>
          <a:noFill/>
          <a:ln w="28575" cmpd="sng">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16450" name="Text Box 69"/>
          <p:cNvSpPr txBox="1">
            <a:spLocks noChangeArrowheads="1"/>
          </p:cNvSpPr>
          <p:nvPr/>
        </p:nvSpPr>
        <p:spPr bwMode="auto">
          <a:xfrm>
            <a:off x="2843213" y="2671763"/>
            <a:ext cx="1255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en-US" altLang="zh-CN" sz="2000" smtClean="0">
                <a:solidFill>
                  <a:srgbClr val="3333CC"/>
                </a:solidFill>
                <a:latin typeface="Arial" pitchFamily="34" charset="0"/>
              </a:rPr>
              <a:t>IP </a:t>
            </a:r>
            <a:r>
              <a:rPr lang="zh-CN" altLang="en-US" sz="2000" smtClean="0">
                <a:solidFill>
                  <a:srgbClr val="3333CC"/>
                </a:solidFill>
                <a:latin typeface="Arial" pitchFamily="34" charset="0"/>
              </a:rPr>
              <a:t>数据报</a:t>
            </a:r>
            <a:endParaRPr lang="zh-CN" altLang="en-US" sz="2000" baseline="-25000" smtClean="0">
              <a:solidFill>
                <a:srgbClr val="3333CC"/>
              </a:solidFill>
              <a:latin typeface="Arial" pitchFamily="34" charset="0"/>
            </a:endParaRPr>
          </a:p>
        </p:txBody>
      </p:sp>
      <p:sp>
        <p:nvSpPr>
          <p:cNvPr id="16451" name="Text Box 71"/>
          <p:cNvSpPr txBox="1">
            <a:spLocks noChangeArrowheads="1"/>
          </p:cNvSpPr>
          <p:nvPr/>
        </p:nvSpPr>
        <p:spPr bwMode="auto">
          <a:xfrm>
            <a:off x="4333875" y="392430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zh-CN" altLang="en-US" sz="2000" smtClean="0">
                <a:solidFill>
                  <a:srgbClr val="3333CC"/>
                </a:solidFill>
                <a:latin typeface="Arial" pitchFamily="34" charset="0"/>
              </a:rPr>
              <a:t>丢失</a:t>
            </a:r>
            <a:endParaRPr lang="zh-CN" altLang="en-US" sz="2000" baseline="-25000" smtClean="0">
              <a:solidFill>
                <a:srgbClr val="3333CC"/>
              </a:solidFill>
              <a:latin typeface="Arial" pitchFamily="34" charset="0"/>
            </a:endParaRPr>
          </a:p>
        </p:txBody>
      </p:sp>
      <p:grpSp>
        <p:nvGrpSpPr>
          <p:cNvPr id="16452" name="Group 68"/>
          <p:cNvGrpSpPr>
            <a:grpSpLocks/>
          </p:cNvGrpSpPr>
          <p:nvPr/>
        </p:nvGrpSpPr>
        <p:grpSpPr bwMode="auto">
          <a:xfrm rot="5035623">
            <a:off x="4627563" y="3019425"/>
            <a:ext cx="338138" cy="115887"/>
            <a:chOff x="0" y="0"/>
            <a:chExt cx="171" cy="66"/>
          </a:xfrm>
        </p:grpSpPr>
        <p:sp>
          <p:nvSpPr>
            <p:cNvPr id="16453" name="Rectangle 73"/>
            <p:cNvSpPr>
              <a:spLocks noChangeArrowheads="1"/>
            </p:cNvSpPr>
            <p:nvPr/>
          </p:nvSpPr>
          <p:spPr bwMode="auto">
            <a:xfrm>
              <a:off x="0" y="0"/>
              <a:ext cx="90" cy="66"/>
            </a:xfrm>
            <a:prstGeom prst="rect">
              <a:avLst/>
            </a:prstGeom>
            <a:solidFill>
              <a:schemeClr val="hlink"/>
            </a:solidFill>
            <a:ln w="9525" cmpd="sng">
              <a:solidFill>
                <a:schemeClr val="hlink"/>
              </a:solidFill>
              <a:miter lim="800000"/>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454" name="Line 74"/>
            <p:cNvSpPr>
              <a:spLocks noChangeShapeType="1"/>
            </p:cNvSpPr>
            <p:nvPr/>
          </p:nvSpPr>
          <p:spPr bwMode="auto">
            <a:xfrm flipV="1">
              <a:off x="54" y="32"/>
              <a:ext cx="117" cy="3"/>
            </a:xfrm>
            <a:prstGeom prst="line">
              <a:avLst/>
            </a:prstGeom>
            <a:noFill/>
            <a:ln w="9525" cmpd="sng">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sp>
        <p:nvSpPr>
          <p:cNvPr id="16455" name="Text Box 76"/>
          <p:cNvSpPr txBox="1">
            <a:spLocks noChangeArrowheads="1"/>
          </p:cNvSpPr>
          <p:nvPr/>
        </p:nvSpPr>
        <p:spPr bwMode="auto">
          <a:xfrm>
            <a:off x="1209675" y="5214938"/>
            <a:ext cx="6962775" cy="528637"/>
          </a:xfrm>
          <a:prstGeom prst="rect">
            <a:avLst/>
          </a:prstGeom>
          <a:solidFill>
            <a:srgbClr val="FFFF99"/>
          </a:solidFill>
          <a:ln w="9525" cmpd="sng">
            <a:solidFill>
              <a:schemeClr val="folHlink"/>
            </a:solidFill>
            <a:miter lim="800000"/>
            <a:headEnd/>
            <a:tailEnd/>
          </a:ln>
          <a:effectLst>
            <a:outerShdw dist="35921" dir="2700000" algn="ctr" rotWithShape="0">
              <a:schemeClr val="bg2"/>
            </a:outerShdw>
          </a:effec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en-US" altLang="zh-CN" smtClean="0">
                <a:solidFill>
                  <a:srgbClr val="3333CC"/>
                </a:solidFill>
                <a:latin typeface="Arial" pitchFamily="34" charset="0"/>
              </a:rPr>
              <a:t>H</a:t>
            </a:r>
            <a:r>
              <a:rPr lang="en-US" altLang="zh-CN" baseline="-25000" smtClean="0">
                <a:solidFill>
                  <a:srgbClr val="3333CC"/>
                </a:solidFill>
                <a:latin typeface="Arial" pitchFamily="34" charset="0"/>
              </a:rPr>
              <a:t>1</a:t>
            </a:r>
            <a:r>
              <a:rPr lang="en-US" altLang="zh-CN" smtClean="0">
                <a:solidFill>
                  <a:srgbClr val="3333CC"/>
                </a:solidFill>
                <a:latin typeface="Arial" pitchFamily="34" charset="0"/>
              </a:rPr>
              <a:t> </a:t>
            </a:r>
            <a:r>
              <a:rPr lang="zh-CN" altLang="en-US" smtClean="0">
                <a:solidFill>
                  <a:srgbClr val="3333CC"/>
                </a:solidFill>
                <a:latin typeface="Arial" pitchFamily="34" charset="0"/>
              </a:rPr>
              <a:t>发送给 </a:t>
            </a:r>
            <a:r>
              <a:rPr lang="en-US" altLang="zh-CN" smtClean="0">
                <a:solidFill>
                  <a:srgbClr val="3333CC"/>
                </a:solidFill>
                <a:latin typeface="Arial" pitchFamily="34" charset="0"/>
              </a:rPr>
              <a:t>H</a:t>
            </a:r>
            <a:r>
              <a:rPr lang="en-US" altLang="zh-CN" baseline="-25000" smtClean="0">
                <a:solidFill>
                  <a:srgbClr val="3333CC"/>
                </a:solidFill>
                <a:latin typeface="Arial" pitchFamily="34" charset="0"/>
              </a:rPr>
              <a:t>2</a:t>
            </a:r>
            <a:r>
              <a:rPr lang="en-US" altLang="zh-CN" smtClean="0">
                <a:solidFill>
                  <a:srgbClr val="3333CC"/>
                </a:solidFill>
                <a:latin typeface="Arial" pitchFamily="34" charset="0"/>
              </a:rPr>
              <a:t> </a:t>
            </a:r>
            <a:r>
              <a:rPr lang="zh-CN" altLang="en-US" smtClean="0">
                <a:solidFill>
                  <a:srgbClr val="3333CC"/>
                </a:solidFill>
                <a:latin typeface="Arial" pitchFamily="34" charset="0"/>
              </a:rPr>
              <a:t>的分组可能沿着不同路径传送</a:t>
            </a:r>
          </a:p>
        </p:txBody>
      </p:sp>
    </p:spTree>
    <p:extLst>
      <p:ext uri="{BB962C8B-B14F-4D97-AF65-F5344CB8AC3E}">
        <p14:creationId xmlns:p14="http://schemas.microsoft.com/office/powerpoint/2010/main" val="949449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739302"/>
          </a:xfrm>
        </p:spPr>
        <p:txBody>
          <a:bodyPr/>
          <a:lstStyle/>
          <a:p>
            <a:r>
              <a:rPr lang="zh-CN" altLang="en-US" sz="4000" b="1" dirty="0" smtClean="0">
                <a:ea typeface="宋体" pitchFamily="2" charset="-122"/>
              </a:rPr>
              <a:t>无连接服务</a:t>
            </a:r>
            <a:endParaRPr lang="en-US" altLang="zh-CN" sz="4000" b="1" dirty="0">
              <a:ea typeface="宋体" pitchFamily="2" charset="-122"/>
            </a:endParaRPr>
          </a:p>
        </p:txBody>
      </p:sp>
      <p:sp>
        <p:nvSpPr>
          <p:cNvPr id="8195" name="Rectangle 3"/>
          <p:cNvSpPr>
            <a:spLocks noGrp="1" noChangeArrowheads="1"/>
          </p:cNvSpPr>
          <p:nvPr>
            <p:ph type="body" idx="1"/>
          </p:nvPr>
        </p:nvSpPr>
        <p:spPr/>
        <p:txBody>
          <a:bodyPr/>
          <a:lstStyle/>
          <a:p>
            <a:pPr algn="ctr">
              <a:buFontTx/>
              <a:buNone/>
            </a:pPr>
            <a:r>
              <a:rPr lang="zh-CN" altLang="en-US" dirty="0" smtClean="0">
                <a:ea typeface="宋体" pitchFamily="2" charset="-122"/>
              </a:rPr>
              <a:t>路由表</a:t>
            </a:r>
            <a:r>
              <a:rPr lang="en-US" altLang="zh-CN" dirty="0" smtClean="0">
                <a:ea typeface="宋体" pitchFamily="2" charset="-122"/>
              </a:rPr>
              <a:t>.</a:t>
            </a:r>
            <a:endParaRPr lang="en-US" altLang="zh-CN" dirty="0">
              <a:ea typeface="宋体" pitchFamily="2" charset="-122"/>
            </a:endParaRPr>
          </a:p>
        </p:txBody>
      </p:sp>
      <p:pic>
        <p:nvPicPr>
          <p:cNvPr id="8198" name="Picture 6" descr="5-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9625" y="942975"/>
            <a:ext cx="7732713"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751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1152525" y="981075"/>
            <a:ext cx="6157913" cy="695325"/>
          </a:xfrm>
        </p:spPr>
        <p:txBody>
          <a:bodyPr/>
          <a:lstStyle/>
          <a:p>
            <a:pPr algn="ctr" eaLnBrk="1" hangingPunct="1"/>
            <a:r>
              <a:rPr lang="zh-CN" altLang="zh-CN" sz="4000"/>
              <a:t>因特网采用的设计思路</a:t>
            </a:r>
          </a:p>
        </p:txBody>
      </p:sp>
      <p:sp>
        <p:nvSpPr>
          <p:cNvPr id="14339" name="Rectangle 3"/>
          <p:cNvSpPr>
            <a:spLocks noGrp="1" noChangeArrowheads="1"/>
          </p:cNvSpPr>
          <p:nvPr>
            <p:ph type="body" idx="4294967295"/>
          </p:nvPr>
        </p:nvSpPr>
        <p:spPr>
          <a:xfrm>
            <a:off x="323850" y="2060575"/>
            <a:ext cx="8636000" cy="4114800"/>
          </a:xfrm>
        </p:spPr>
        <p:txBody>
          <a:bodyPr/>
          <a:lstStyle/>
          <a:p>
            <a:pPr eaLnBrk="1" hangingPunct="1">
              <a:lnSpc>
                <a:spcPct val="80000"/>
              </a:lnSpc>
            </a:pPr>
            <a:r>
              <a:rPr lang="zh-CN" altLang="en-US"/>
              <a:t>网络层向上只提供简单灵活的、</a:t>
            </a:r>
            <a:r>
              <a:rPr lang="zh-CN" altLang="en-US">
                <a:solidFill>
                  <a:schemeClr val="hlink"/>
                </a:solidFill>
              </a:rPr>
              <a:t>无连接的</a:t>
            </a:r>
            <a:r>
              <a:rPr lang="zh-CN" altLang="en-US"/>
              <a:t>、</a:t>
            </a:r>
            <a:r>
              <a:rPr lang="zh-CN" altLang="en-US">
                <a:solidFill>
                  <a:schemeClr val="hlink"/>
                </a:solidFill>
              </a:rPr>
              <a:t>尽最大努力交付</a:t>
            </a:r>
            <a:r>
              <a:rPr lang="zh-CN" altLang="en-US"/>
              <a:t>的</a:t>
            </a:r>
            <a:r>
              <a:rPr lang="zh-CN" altLang="en-US">
                <a:solidFill>
                  <a:schemeClr val="hlink"/>
                </a:solidFill>
              </a:rPr>
              <a:t>数据报服务</a:t>
            </a:r>
            <a:r>
              <a:rPr lang="zh-CN" altLang="en-US"/>
              <a:t>。</a:t>
            </a:r>
          </a:p>
          <a:p>
            <a:pPr eaLnBrk="1" hangingPunct="1">
              <a:lnSpc>
                <a:spcPct val="80000"/>
              </a:lnSpc>
            </a:pPr>
            <a:r>
              <a:rPr lang="zh-CN" altLang="en-US">
                <a:solidFill>
                  <a:schemeClr val="hlink"/>
                </a:solidFill>
              </a:rPr>
              <a:t>无连接的：</a:t>
            </a:r>
            <a:r>
              <a:rPr lang="zh-CN" altLang="en-US"/>
              <a:t>网络在发送分组时不需要先建立连接。每一个分组（即 </a:t>
            </a:r>
            <a:r>
              <a:rPr lang="en-US" altLang="zh-CN"/>
              <a:t>IP </a:t>
            </a:r>
            <a:r>
              <a:rPr lang="zh-CN" altLang="en-US"/>
              <a:t>数据报）独立发送，与其前后的分组无关（不进行编号）。</a:t>
            </a:r>
          </a:p>
          <a:p>
            <a:pPr eaLnBrk="1" hangingPunct="1">
              <a:lnSpc>
                <a:spcPct val="80000"/>
              </a:lnSpc>
            </a:pPr>
            <a:r>
              <a:rPr lang="zh-CN" altLang="en-US">
                <a:solidFill>
                  <a:schemeClr val="hlink"/>
                </a:solidFill>
              </a:rPr>
              <a:t>尽最大努力交付</a:t>
            </a:r>
            <a:r>
              <a:rPr lang="zh-CN" altLang="en-US"/>
              <a:t>网络层不提供服务质量的承诺。即所传送的分组可能出错、丢失、重复和失序（不按序到达终点），当然也不保证分组传送的时限。 </a:t>
            </a:r>
          </a:p>
        </p:txBody>
      </p:sp>
    </p:spTree>
    <p:extLst>
      <p:ext uri="{BB962C8B-B14F-4D97-AF65-F5344CB8AC3E}">
        <p14:creationId xmlns:p14="http://schemas.microsoft.com/office/powerpoint/2010/main" val="706263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1150938" y="214313"/>
            <a:ext cx="7308850" cy="1462087"/>
          </a:xfrm>
        </p:spPr>
        <p:txBody>
          <a:bodyPr/>
          <a:lstStyle/>
          <a:p>
            <a:pPr algn="ctr" eaLnBrk="1" hangingPunct="1"/>
            <a:r>
              <a:rPr lang="zh-CN" altLang="zh-CN" sz="4000"/>
              <a:t>尽最大努力交付的好处</a:t>
            </a:r>
          </a:p>
        </p:txBody>
      </p:sp>
      <p:sp>
        <p:nvSpPr>
          <p:cNvPr id="15363" name="Rectangle 3"/>
          <p:cNvSpPr>
            <a:spLocks noGrp="1" noChangeArrowheads="1"/>
          </p:cNvSpPr>
          <p:nvPr>
            <p:ph type="body" idx="4294967295"/>
          </p:nvPr>
        </p:nvSpPr>
        <p:spPr>
          <a:xfrm>
            <a:off x="325438" y="1989138"/>
            <a:ext cx="8491537" cy="4537075"/>
          </a:xfrm>
        </p:spPr>
        <p:txBody>
          <a:bodyPr/>
          <a:lstStyle/>
          <a:p>
            <a:pPr eaLnBrk="1" hangingPunct="1">
              <a:lnSpc>
                <a:spcPct val="90000"/>
              </a:lnSpc>
            </a:pPr>
            <a:r>
              <a:rPr lang="zh-CN" altLang="zh-CN" sz="2800"/>
              <a:t>由于传输网络不提供端到端的可靠传输服务，这就使网络中的路由器可以做得比较简单，而且价格低廉（与电信网的交换机相比较）。</a:t>
            </a:r>
          </a:p>
          <a:p>
            <a:pPr eaLnBrk="1" hangingPunct="1">
              <a:lnSpc>
                <a:spcPct val="90000"/>
              </a:lnSpc>
            </a:pPr>
            <a:r>
              <a:rPr lang="zh-CN" altLang="zh-CN" sz="2800"/>
              <a:t>如果主机（即端系统）中的进程之间的通信需要是可靠的，那么就由网络的主机中的运输层负责（包括差错处理、流量控制等）。</a:t>
            </a:r>
          </a:p>
          <a:p>
            <a:pPr eaLnBrk="1" hangingPunct="1">
              <a:lnSpc>
                <a:spcPct val="90000"/>
              </a:lnSpc>
            </a:pPr>
            <a:r>
              <a:rPr lang="zh-CN" altLang="zh-CN" sz="2800"/>
              <a:t>采用这种设计思路的好处是：网络的造价大大降低，运行方式灵活，能够适应多种应用。</a:t>
            </a:r>
          </a:p>
          <a:p>
            <a:pPr eaLnBrk="1" hangingPunct="1">
              <a:lnSpc>
                <a:spcPct val="90000"/>
              </a:lnSpc>
            </a:pPr>
            <a:r>
              <a:rPr lang="zh-CN" altLang="zh-CN" sz="2800"/>
              <a:t>因特网能够发展到今日的规模，充分证明了当初采用这种设计思路的正确性。 </a:t>
            </a:r>
          </a:p>
        </p:txBody>
      </p:sp>
    </p:spTree>
    <p:extLst>
      <p:ext uri="{BB962C8B-B14F-4D97-AF65-F5344CB8AC3E}">
        <p14:creationId xmlns:p14="http://schemas.microsoft.com/office/powerpoint/2010/main" val="1316783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1785938" y="44450"/>
            <a:ext cx="5162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r>
              <a:rPr lang="zh-CN" altLang="en-US" smtClean="0">
                <a:solidFill>
                  <a:srgbClr val="3333CC"/>
                </a:solidFill>
                <a:latin typeface="黑体" pitchFamily="49" charset="-122"/>
                <a:cs typeface="Times New Roman" pitchFamily="18" charset="0"/>
              </a:rPr>
              <a:t>虚电路服务与数据报服务的对比</a:t>
            </a:r>
            <a:endParaRPr lang="zh-CN" altLang="en-US" sz="4800" smtClean="0">
              <a:solidFill>
                <a:srgbClr val="3333CC"/>
              </a:solidFill>
              <a:latin typeface="黑体" pitchFamily="49" charset="-122"/>
              <a:cs typeface="Times New Roman" pitchFamily="18" charset="0"/>
            </a:endParaRPr>
          </a:p>
        </p:txBody>
      </p:sp>
      <p:graphicFrame>
        <p:nvGraphicFramePr>
          <p:cNvPr id="17411" name="Group 3"/>
          <p:cNvGraphicFramePr>
            <a:graphicFrameLocks noGrp="1"/>
          </p:cNvGraphicFramePr>
          <p:nvPr/>
        </p:nvGraphicFramePr>
        <p:xfrm>
          <a:off x="107950" y="620713"/>
          <a:ext cx="8856663" cy="5111116"/>
        </p:xfrm>
        <a:graphic>
          <a:graphicData uri="http://schemas.openxmlformats.org/drawingml/2006/table">
            <a:tbl>
              <a:tblPr/>
              <a:tblGrid>
                <a:gridCol w="2016125">
                  <a:extLst>
                    <a:ext uri="{9D8B030D-6E8A-4147-A177-3AD203B41FA5}">
                      <a16:colId xmlns:a16="http://schemas.microsoft.com/office/drawing/2014/main" val="20000"/>
                    </a:ext>
                  </a:extLst>
                </a:gridCol>
                <a:gridCol w="3328988">
                  <a:extLst>
                    <a:ext uri="{9D8B030D-6E8A-4147-A177-3AD203B41FA5}">
                      <a16:colId xmlns:a16="http://schemas.microsoft.com/office/drawing/2014/main" val="20001"/>
                    </a:ext>
                  </a:extLst>
                </a:gridCol>
                <a:gridCol w="3511550">
                  <a:extLst>
                    <a:ext uri="{9D8B030D-6E8A-4147-A177-3AD203B41FA5}">
                      <a16:colId xmlns:a16="http://schemas.microsoft.com/office/drawing/2014/main" val="20002"/>
                    </a:ext>
                  </a:extLst>
                </a:gridCol>
              </a:tblGrid>
              <a:tr h="623888">
                <a:tc>
                  <a:txBody>
                    <a:bodyPr/>
                    <a:lstStyle>
                      <a:lvl1pPr eaLnBrk="0" hangingPunct="0">
                        <a:spcBef>
                          <a:spcPct val="20000"/>
                        </a:spcBef>
                        <a:buClr>
                          <a:schemeClr val="folHlink"/>
                        </a:buClr>
                        <a:buSzPct val="60000"/>
                        <a:buFont typeface="Wingdings" pitchFamily="2" charset="2"/>
                        <a:defRPr sz="2800">
                          <a:solidFill>
                            <a:srgbClr val="333399"/>
                          </a:solidFill>
                          <a:latin typeface="Arial" pitchFamily="34" charset="0"/>
                          <a:ea typeface="黑体" pitchFamily="49"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smtClean="0">
                          <a:ln>
                            <a:noFill/>
                          </a:ln>
                          <a:solidFill>
                            <a:schemeClr val="folHlink"/>
                          </a:solidFill>
                          <a:effectLst/>
                          <a:latin typeface="Times New Roman" pitchFamily="18" charset="0"/>
                          <a:ea typeface="黑体" pitchFamily="49" charset="-122"/>
                          <a:cs typeface="Times New Roman" pitchFamily="18" charset="0"/>
                        </a:rPr>
                        <a:t>对比的方面</a:t>
                      </a:r>
                      <a:endParaRPr kumimoji="0" lang="zh-CN" altLang="zh-CN" sz="4400" b="0" i="0" u="none" strike="noStrike" cap="none" normalizeH="0" baseline="0" smtClean="0">
                        <a:ln>
                          <a:noFill/>
                        </a:ln>
                        <a:solidFill>
                          <a:schemeClr val="folHlink"/>
                        </a:solidFill>
                        <a:effectLst/>
                        <a:latin typeface="Arial" pitchFamily="34" charset="0"/>
                        <a:ea typeface="黑体" pitchFamily="49"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rgbClr val="333399"/>
                          </a:solidFill>
                          <a:latin typeface="Arial" pitchFamily="34" charset="0"/>
                          <a:ea typeface="黑体" pitchFamily="49"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smtClean="0">
                          <a:ln>
                            <a:noFill/>
                          </a:ln>
                          <a:solidFill>
                            <a:schemeClr val="folHlink"/>
                          </a:solidFill>
                          <a:effectLst/>
                          <a:latin typeface="Times New Roman" pitchFamily="18" charset="0"/>
                          <a:ea typeface="黑体" pitchFamily="49" charset="-122"/>
                          <a:cs typeface="Times New Roman" pitchFamily="18" charset="0"/>
                        </a:rPr>
                        <a:t>虚电路服务</a:t>
                      </a:r>
                      <a:endParaRPr kumimoji="0" lang="zh-CN" altLang="zh-CN" sz="4400" b="0" i="0" u="none" strike="noStrike" cap="none" normalizeH="0" baseline="0" smtClean="0">
                        <a:ln>
                          <a:noFill/>
                        </a:ln>
                        <a:solidFill>
                          <a:schemeClr val="folHlink"/>
                        </a:solidFill>
                        <a:effectLst/>
                        <a:latin typeface="Arial" pitchFamily="34"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rgbClr val="333399"/>
                          </a:solidFill>
                          <a:latin typeface="Arial" pitchFamily="34" charset="0"/>
                          <a:ea typeface="黑体" pitchFamily="49"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smtClean="0">
                          <a:ln>
                            <a:noFill/>
                          </a:ln>
                          <a:solidFill>
                            <a:schemeClr val="folHlink"/>
                          </a:solidFill>
                          <a:effectLst/>
                          <a:latin typeface="Times New Roman" pitchFamily="18" charset="0"/>
                          <a:ea typeface="黑体" pitchFamily="49" charset="-122"/>
                          <a:cs typeface="Times New Roman" pitchFamily="18" charset="0"/>
                        </a:rPr>
                        <a:t>数据报服务</a:t>
                      </a:r>
                      <a:endParaRPr kumimoji="0" lang="zh-CN" altLang="zh-CN" sz="4400" b="0" i="0" u="none" strike="noStrike" cap="none" normalizeH="0" baseline="0" smtClean="0">
                        <a:ln>
                          <a:noFill/>
                        </a:ln>
                        <a:solidFill>
                          <a:schemeClr val="folHlink"/>
                        </a:solidFill>
                        <a:effectLst/>
                        <a:latin typeface="Arial" pitchFamily="34"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1675">
                <a:tc>
                  <a:txBody>
                    <a:bodyPr/>
                    <a:lstStyle>
                      <a:lvl1pPr eaLnBrk="0" hangingPunct="0">
                        <a:spcBef>
                          <a:spcPct val="20000"/>
                        </a:spcBef>
                        <a:buClr>
                          <a:schemeClr val="folHlink"/>
                        </a:buClr>
                        <a:buSzPct val="60000"/>
                        <a:buFont typeface="Wingdings" pitchFamily="2" charset="2"/>
                        <a:defRPr sz="2800">
                          <a:solidFill>
                            <a:srgbClr val="333399"/>
                          </a:solidFill>
                          <a:latin typeface="Arial" pitchFamily="34" charset="0"/>
                          <a:ea typeface="黑体" pitchFamily="49"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folHlink"/>
                          </a:solidFill>
                          <a:effectLst/>
                          <a:latin typeface="Times New Roman" pitchFamily="18" charset="0"/>
                          <a:ea typeface="黑体" pitchFamily="49" charset="-122"/>
                          <a:cs typeface="Times New Roman" pitchFamily="18" charset="0"/>
                        </a:rPr>
                        <a:t>思路</a:t>
                      </a:r>
                      <a:endParaRPr kumimoji="0" lang="zh-CN" altLang="zh-CN" sz="4000" b="0" i="0" u="none" strike="noStrike" cap="none" normalizeH="0" baseline="0" smtClean="0">
                        <a:ln>
                          <a:noFill/>
                        </a:ln>
                        <a:solidFill>
                          <a:schemeClr val="folHlink"/>
                        </a:solidFill>
                        <a:effectLst/>
                        <a:latin typeface="Arial" pitchFamily="34" charset="0"/>
                        <a:ea typeface="黑体" pitchFamily="49"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rgbClr val="333399"/>
                          </a:solidFill>
                          <a:latin typeface="Arial" pitchFamily="34" charset="0"/>
                          <a:ea typeface="黑体" pitchFamily="49"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folHlink"/>
                          </a:solidFill>
                          <a:effectLst/>
                          <a:latin typeface="Times New Roman" pitchFamily="18" charset="0"/>
                          <a:ea typeface="黑体" pitchFamily="49" charset="-122"/>
                          <a:cs typeface="Times New Roman" pitchFamily="18" charset="0"/>
                        </a:rPr>
                        <a:t>可靠通信应当由网络来保证</a:t>
                      </a:r>
                      <a:endParaRPr kumimoji="0" lang="zh-CN" altLang="zh-CN" sz="4000" b="0" i="0" u="none" strike="noStrike" cap="none" normalizeH="0" baseline="0" smtClean="0">
                        <a:ln>
                          <a:noFill/>
                        </a:ln>
                        <a:solidFill>
                          <a:schemeClr val="folHlink"/>
                        </a:solidFill>
                        <a:effectLst/>
                        <a:latin typeface="Arial" pitchFamily="34"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rgbClr val="333399"/>
                          </a:solidFill>
                          <a:latin typeface="Arial" pitchFamily="34" charset="0"/>
                          <a:ea typeface="黑体" pitchFamily="49"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folHlink"/>
                          </a:solidFill>
                          <a:effectLst/>
                          <a:latin typeface="Times New Roman" pitchFamily="18" charset="0"/>
                          <a:ea typeface="黑体" pitchFamily="49" charset="-122"/>
                          <a:cs typeface="Times New Roman" pitchFamily="18" charset="0"/>
                        </a:rPr>
                        <a:t>可靠通信应当由用户主机来保证</a:t>
                      </a:r>
                      <a:endParaRPr kumimoji="0" lang="zh-CN" altLang="zh-CN" sz="4000" b="0" i="0" u="none" strike="noStrike" cap="none" normalizeH="0" baseline="0" smtClean="0">
                        <a:ln>
                          <a:noFill/>
                        </a:ln>
                        <a:solidFill>
                          <a:schemeClr val="folHlink"/>
                        </a:solidFill>
                        <a:effectLst/>
                        <a:latin typeface="Arial" pitchFamily="34"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lvl1pPr eaLnBrk="0" hangingPunct="0">
                        <a:spcBef>
                          <a:spcPct val="20000"/>
                        </a:spcBef>
                        <a:buClr>
                          <a:schemeClr val="folHlink"/>
                        </a:buClr>
                        <a:buSzPct val="60000"/>
                        <a:buFont typeface="Wingdings" pitchFamily="2" charset="2"/>
                        <a:defRPr sz="2800">
                          <a:solidFill>
                            <a:srgbClr val="333399"/>
                          </a:solidFill>
                          <a:latin typeface="Arial" pitchFamily="34" charset="0"/>
                          <a:ea typeface="黑体" pitchFamily="49"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folHlink"/>
                          </a:solidFill>
                          <a:effectLst/>
                          <a:latin typeface="Times New Roman" pitchFamily="18" charset="0"/>
                          <a:ea typeface="黑体" pitchFamily="49" charset="-122"/>
                          <a:cs typeface="Times New Roman" pitchFamily="18" charset="0"/>
                        </a:rPr>
                        <a:t>连接的建立</a:t>
                      </a:r>
                      <a:endParaRPr kumimoji="0" lang="zh-CN" altLang="zh-CN" sz="4000" b="0" i="0" u="none" strike="noStrike" cap="none" normalizeH="0" baseline="0" smtClean="0">
                        <a:ln>
                          <a:noFill/>
                        </a:ln>
                        <a:solidFill>
                          <a:schemeClr val="folHlink"/>
                        </a:solidFill>
                        <a:effectLst/>
                        <a:latin typeface="Arial" pitchFamily="34" charset="0"/>
                        <a:ea typeface="黑体" pitchFamily="49"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rgbClr val="333399"/>
                          </a:solidFill>
                          <a:latin typeface="Arial" pitchFamily="34" charset="0"/>
                          <a:ea typeface="黑体" pitchFamily="49"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folHlink"/>
                          </a:solidFill>
                          <a:effectLst/>
                          <a:latin typeface="Times New Roman" pitchFamily="18" charset="0"/>
                          <a:ea typeface="黑体" pitchFamily="49" charset="-122"/>
                          <a:cs typeface="Times New Roman" pitchFamily="18" charset="0"/>
                        </a:rPr>
                        <a:t>必须有</a:t>
                      </a:r>
                      <a:endParaRPr kumimoji="0" lang="zh-CN" altLang="zh-CN" sz="4000" b="0" i="0" u="none" strike="noStrike" cap="none" normalizeH="0" baseline="0" smtClean="0">
                        <a:ln>
                          <a:noFill/>
                        </a:ln>
                        <a:solidFill>
                          <a:schemeClr val="folHlink"/>
                        </a:solidFill>
                        <a:effectLst/>
                        <a:latin typeface="Arial" pitchFamily="34"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rgbClr val="333399"/>
                          </a:solidFill>
                          <a:latin typeface="Arial" pitchFamily="34" charset="0"/>
                          <a:ea typeface="黑体" pitchFamily="49"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folHlink"/>
                          </a:solidFill>
                          <a:effectLst/>
                          <a:latin typeface="Times New Roman" pitchFamily="18" charset="0"/>
                          <a:ea typeface="黑体" pitchFamily="49" charset="-122"/>
                          <a:cs typeface="Times New Roman" pitchFamily="18" charset="0"/>
                        </a:rPr>
                        <a:t>不需要</a:t>
                      </a:r>
                      <a:endParaRPr kumimoji="0" lang="zh-CN" altLang="zh-CN" sz="4000" b="0" i="0" u="none" strike="noStrike" cap="none" normalizeH="0" baseline="0" smtClean="0">
                        <a:ln>
                          <a:noFill/>
                        </a:ln>
                        <a:solidFill>
                          <a:schemeClr val="folHlink"/>
                        </a:solidFill>
                        <a:effectLst/>
                        <a:latin typeface="Arial" pitchFamily="34"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1675">
                <a:tc>
                  <a:txBody>
                    <a:bodyPr/>
                    <a:lstStyle>
                      <a:lvl1pPr eaLnBrk="0" hangingPunct="0">
                        <a:spcBef>
                          <a:spcPct val="20000"/>
                        </a:spcBef>
                        <a:buClr>
                          <a:schemeClr val="folHlink"/>
                        </a:buClr>
                        <a:buSzPct val="60000"/>
                        <a:buFont typeface="Wingdings" pitchFamily="2" charset="2"/>
                        <a:defRPr sz="2800">
                          <a:solidFill>
                            <a:srgbClr val="333399"/>
                          </a:solidFill>
                          <a:latin typeface="Arial" pitchFamily="34" charset="0"/>
                          <a:ea typeface="黑体" pitchFamily="49"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folHlink"/>
                          </a:solidFill>
                          <a:effectLst/>
                          <a:latin typeface="Times New Roman" pitchFamily="18" charset="0"/>
                          <a:ea typeface="黑体" pitchFamily="49" charset="-122"/>
                          <a:cs typeface="Times New Roman" pitchFamily="18" charset="0"/>
                        </a:rPr>
                        <a:t>终点地址</a:t>
                      </a:r>
                      <a:endParaRPr kumimoji="0" lang="zh-CN" altLang="zh-CN" sz="4000" b="0" i="0" u="none" strike="noStrike" cap="none" normalizeH="0" baseline="0" smtClean="0">
                        <a:ln>
                          <a:noFill/>
                        </a:ln>
                        <a:solidFill>
                          <a:schemeClr val="folHlink"/>
                        </a:solidFill>
                        <a:effectLst/>
                        <a:latin typeface="Arial" pitchFamily="34" charset="0"/>
                        <a:ea typeface="黑体" pitchFamily="49"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rgbClr val="333399"/>
                          </a:solidFill>
                          <a:latin typeface="Arial" pitchFamily="34" charset="0"/>
                          <a:ea typeface="黑体" pitchFamily="49"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folHlink"/>
                          </a:solidFill>
                          <a:effectLst/>
                          <a:latin typeface="Times New Roman" pitchFamily="18" charset="0"/>
                          <a:ea typeface="黑体" pitchFamily="49" charset="-122"/>
                          <a:cs typeface="Times New Roman" pitchFamily="18" charset="0"/>
                        </a:rPr>
                        <a:t>仅在连接建立阶段使用，每个分组使用短的虚电路号</a:t>
                      </a:r>
                      <a:endParaRPr kumimoji="0" lang="zh-CN" altLang="zh-CN" sz="4000" b="0" i="0" u="none" strike="noStrike" cap="none" normalizeH="0" baseline="0" smtClean="0">
                        <a:ln>
                          <a:noFill/>
                        </a:ln>
                        <a:solidFill>
                          <a:schemeClr val="folHlink"/>
                        </a:solidFill>
                        <a:effectLst/>
                        <a:latin typeface="Arial" pitchFamily="34"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rgbClr val="333399"/>
                          </a:solidFill>
                          <a:latin typeface="Arial" pitchFamily="34" charset="0"/>
                          <a:ea typeface="黑体" pitchFamily="49"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folHlink"/>
                          </a:solidFill>
                          <a:effectLst/>
                          <a:latin typeface="Times New Roman" pitchFamily="18" charset="0"/>
                          <a:ea typeface="黑体" pitchFamily="49" charset="-122"/>
                          <a:cs typeface="Times New Roman" pitchFamily="18" charset="0"/>
                        </a:rPr>
                        <a:t>每个分组都有终点的完整地址</a:t>
                      </a:r>
                      <a:endParaRPr kumimoji="0" lang="zh-CN" altLang="zh-CN" sz="4000" b="0" i="0" u="none" strike="noStrike" cap="none" normalizeH="0" baseline="0" smtClean="0">
                        <a:ln>
                          <a:noFill/>
                        </a:ln>
                        <a:solidFill>
                          <a:schemeClr val="folHlink"/>
                        </a:solidFill>
                        <a:effectLst/>
                        <a:latin typeface="Arial" pitchFamily="34"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0088">
                <a:tc>
                  <a:txBody>
                    <a:bodyPr/>
                    <a:lstStyle>
                      <a:lvl1pPr eaLnBrk="0" hangingPunct="0">
                        <a:spcBef>
                          <a:spcPct val="20000"/>
                        </a:spcBef>
                        <a:buClr>
                          <a:schemeClr val="folHlink"/>
                        </a:buClr>
                        <a:buSzPct val="60000"/>
                        <a:buFont typeface="Wingdings" pitchFamily="2" charset="2"/>
                        <a:defRPr sz="2800">
                          <a:solidFill>
                            <a:srgbClr val="333399"/>
                          </a:solidFill>
                          <a:latin typeface="Arial" pitchFamily="34" charset="0"/>
                          <a:ea typeface="黑体" pitchFamily="49"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folHlink"/>
                          </a:solidFill>
                          <a:effectLst/>
                          <a:latin typeface="Times New Roman" pitchFamily="18" charset="0"/>
                          <a:ea typeface="黑体" pitchFamily="49" charset="-122"/>
                          <a:cs typeface="Times New Roman" pitchFamily="18" charset="0"/>
                        </a:rPr>
                        <a:t>分组的转发</a:t>
                      </a:r>
                      <a:endParaRPr kumimoji="0" lang="zh-CN" altLang="zh-CN" sz="4000" b="0" i="0" u="none" strike="noStrike" cap="none" normalizeH="0" baseline="0" smtClean="0">
                        <a:ln>
                          <a:noFill/>
                        </a:ln>
                        <a:solidFill>
                          <a:schemeClr val="folHlink"/>
                        </a:solidFill>
                        <a:effectLst/>
                        <a:latin typeface="Arial" pitchFamily="34" charset="0"/>
                        <a:ea typeface="黑体" pitchFamily="49"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rgbClr val="333399"/>
                          </a:solidFill>
                          <a:latin typeface="Arial" pitchFamily="34" charset="0"/>
                          <a:ea typeface="黑体" pitchFamily="49"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folHlink"/>
                          </a:solidFill>
                          <a:effectLst/>
                          <a:latin typeface="Times New Roman" pitchFamily="18" charset="0"/>
                          <a:ea typeface="黑体" pitchFamily="49" charset="-122"/>
                          <a:cs typeface="Times New Roman" pitchFamily="18" charset="0"/>
                        </a:rPr>
                        <a:t>属于同一条虚电路的分组均按照同一路由进行转发</a:t>
                      </a:r>
                      <a:endParaRPr kumimoji="0" lang="zh-CN" altLang="zh-CN" sz="4000" b="0" i="0" u="none" strike="noStrike" cap="none" normalizeH="0" baseline="0" smtClean="0">
                        <a:ln>
                          <a:noFill/>
                        </a:ln>
                        <a:solidFill>
                          <a:schemeClr val="folHlink"/>
                        </a:solidFill>
                        <a:effectLst/>
                        <a:latin typeface="Arial" pitchFamily="34"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rgbClr val="333399"/>
                          </a:solidFill>
                          <a:latin typeface="Arial" pitchFamily="34" charset="0"/>
                          <a:ea typeface="黑体" pitchFamily="49"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folHlink"/>
                          </a:solidFill>
                          <a:effectLst/>
                          <a:latin typeface="Times New Roman" pitchFamily="18" charset="0"/>
                          <a:ea typeface="黑体" pitchFamily="49" charset="-122"/>
                          <a:cs typeface="Times New Roman" pitchFamily="18" charset="0"/>
                        </a:rPr>
                        <a:t>每个分组独立选择路由进行转发</a:t>
                      </a:r>
                      <a:endParaRPr kumimoji="0" lang="zh-CN" altLang="zh-CN" sz="4000" b="0" i="0" u="none" strike="noStrike" cap="none" normalizeH="0" baseline="0" smtClean="0">
                        <a:ln>
                          <a:noFill/>
                        </a:ln>
                        <a:solidFill>
                          <a:schemeClr val="folHlink"/>
                        </a:solidFill>
                        <a:effectLst/>
                        <a:latin typeface="Arial" pitchFamily="34"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1675">
                <a:tc>
                  <a:txBody>
                    <a:bodyPr/>
                    <a:lstStyle>
                      <a:lvl1pPr eaLnBrk="0" hangingPunct="0">
                        <a:spcBef>
                          <a:spcPct val="20000"/>
                        </a:spcBef>
                        <a:buClr>
                          <a:schemeClr val="folHlink"/>
                        </a:buClr>
                        <a:buSzPct val="60000"/>
                        <a:buFont typeface="Wingdings" pitchFamily="2" charset="2"/>
                        <a:defRPr sz="2800">
                          <a:solidFill>
                            <a:srgbClr val="333399"/>
                          </a:solidFill>
                          <a:latin typeface="Arial" pitchFamily="34" charset="0"/>
                          <a:ea typeface="黑体" pitchFamily="49"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folHlink"/>
                          </a:solidFill>
                          <a:effectLst/>
                          <a:latin typeface="Times New Roman" pitchFamily="18" charset="0"/>
                          <a:ea typeface="黑体" pitchFamily="49" charset="-122"/>
                          <a:cs typeface="Times New Roman" pitchFamily="18" charset="0"/>
                        </a:rPr>
                        <a:t>当结点出故障时</a:t>
                      </a:r>
                      <a:endParaRPr kumimoji="0" lang="zh-CN" altLang="zh-CN" sz="4000" b="0" i="0" u="none" strike="noStrike" cap="none" normalizeH="0" baseline="0" smtClean="0">
                        <a:ln>
                          <a:noFill/>
                        </a:ln>
                        <a:solidFill>
                          <a:schemeClr val="folHlink"/>
                        </a:solidFill>
                        <a:effectLst/>
                        <a:latin typeface="Arial" pitchFamily="34" charset="0"/>
                        <a:ea typeface="黑体" pitchFamily="49"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rgbClr val="333399"/>
                          </a:solidFill>
                          <a:latin typeface="Arial" pitchFamily="34" charset="0"/>
                          <a:ea typeface="黑体" pitchFamily="49"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folHlink"/>
                          </a:solidFill>
                          <a:effectLst/>
                          <a:latin typeface="Times New Roman" pitchFamily="18" charset="0"/>
                          <a:ea typeface="黑体" pitchFamily="49" charset="-122"/>
                          <a:cs typeface="Times New Roman" pitchFamily="18" charset="0"/>
                        </a:rPr>
                        <a:t>所有通过出故障的结点的虚电路均不能工作</a:t>
                      </a:r>
                      <a:endParaRPr kumimoji="0" lang="zh-CN" altLang="zh-CN" sz="4000" b="0" i="0" u="none" strike="noStrike" cap="none" normalizeH="0" baseline="0" smtClean="0">
                        <a:ln>
                          <a:noFill/>
                        </a:ln>
                        <a:solidFill>
                          <a:schemeClr val="folHlink"/>
                        </a:solidFill>
                        <a:effectLst/>
                        <a:latin typeface="Arial" pitchFamily="34"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rgbClr val="333399"/>
                          </a:solidFill>
                          <a:latin typeface="Arial" pitchFamily="34" charset="0"/>
                          <a:ea typeface="黑体" pitchFamily="49"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folHlink"/>
                          </a:solidFill>
                          <a:effectLst/>
                          <a:latin typeface="Times New Roman" pitchFamily="18" charset="0"/>
                          <a:ea typeface="黑体" pitchFamily="49" charset="-122"/>
                          <a:cs typeface="Times New Roman" pitchFamily="18" charset="0"/>
                        </a:rPr>
                        <a:t>出故障的结点可能会丢失分组，一些路由可能会发生变化</a:t>
                      </a:r>
                      <a:endParaRPr kumimoji="0" lang="zh-CN" altLang="zh-CN" sz="4000" b="0" i="0" u="none" strike="noStrike" cap="none" normalizeH="0" baseline="0" smtClean="0">
                        <a:ln>
                          <a:noFill/>
                        </a:ln>
                        <a:solidFill>
                          <a:schemeClr val="folHlink"/>
                        </a:solidFill>
                        <a:effectLst/>
                        <a:latin typeface="Arial" pitchFamily="34"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75">
                <a:tc>
                  <a:txBody>
                    <a:bodyPr/>
                    <a:lstStyle>
                      <a:lvl1pPr eaLnBrk="0" hangingPunct="0">
                        <a:spcBef>
                          <a:spcPct val="20000"/>
                        </a:spcBef>
                        <a:buClr>
                          <a:schemeClr val="folHlink"/>
                        </a:buClr>
                        <a:buSzPct val="60000"/>
                        <a:buFont typeface="Wingdings" pitchFamily="2" charset="2"/>
                        <a:defRPr sz="2800">
                          <a:solidFill>
                            <a:srgbClr val="333399"/>
                          </a:solidFill>
                          <a:latin typeface="Arial" pitchFamily="34" charset="0"/>
                          <a:ea typeface="黑体" pitchFamily="49"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folHlink"/>
                          </a:solidFill>
                          <a:effectLst/>
                          <a:latin typeface="Times New Roman" pitchFamily="18" charset="0"/>
                          <a:ea typeface="黑体" pitchFamily="49" charset="-122"/>
                          <a:cs typeface="Times New Roman" pitchFamily="18" charset="0"/>
                        </a:rPr>
                        <a:t>分组的顺序</a:t>
                      </a:r>
                      <a:endParaRPr kumimoji="0" lang="zh-CN" altLang="zh-CN" sz="4000" b="0" i="0" u="none" strike="noStrike" cap="none" normalizeH="0" baseline="0" smtClean="0">
                        <a:ln>
                          <a:noFill/>
                        </a:ln>
                        <a:solidFill>
                          <a:schemeClr val="folHlink"/>
                        </a:solidFill>
                        <a:effectLst/>
                        <a:latin typeface="Arial" pitchFamily="34" charset="0"/>
                        <a:ea typeface="黑体" pitchFamily="49"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rgbClr val="333399"/>
                          </a:solidFill>
                          <a:latin typeface="Arial" pitchFamily="34" charset="0"/>
                          <a:ea typeface="黑体" pitchFamily="49"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folHlink"/>
                          </a:solidFill>
                          <a:effectLst/>
                          <a:latin typeface="Times New Roman" pitchFamily="18" charset="0"/>
                          <a:ea typeface="黑体" pitchFamily="49" charset="-122"/>
                          <a:cs typeface="Times New Roman" pitchFamily="18" charset="0"/>
                        </a:rPr>
                        <a:t>总是按发送顺序到达终点</a:t>
                      </a:r>
                      <a:endParaRPr kumimoji="0" lang="zh-CN" altLang="zh-CN" sz="4000" b="0" i="0" u="none" strike="noStrike" cap="none" normalizeH="0" baseline="0" smtClean="0">
                        <a:ln>
                          <a:noFill/>
                        </a:ln>
                        <a:solidFill>
                          <a:schemeClr val="folHlink"/>
                        </a:solidFill>
                        <a:effectLst/>
                        <a:latin typeface="Arial" pitchFamily="34"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rgbClr val="333399"/>
                          </a:solidFill>
                          <a:latin typeface="Arial" pitchFamily="34" charset="0"/>
                          <a:ea typeface="黑体" pitchFamily="49"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folHlink"/>
                          </a:solidFill>
                          <a:effectLst/>
                          <a:latin typeface="Times New Roman" pitchFamily="18" charset="0"/>
                          <a:ea typeface="黑体" pitchFamily="49" charset="-122"/>
                          <a:cs typeface="Times New Roman" pitchFamily="18" charset="0"/>
                        </a:rPr>
                        <a:t>到达终点时不一定按发送顺序</a:t>
                      </a:r>
                      <a:endParaRPr kumimoji="0" lang="zh-CN" altLang="zh-CN" sz="4000" b="0" i="0" u="none" strike="noStrike" cap="none" normalizeH="0" baseline="0" smtClean="0">
                        <a:ln>
                          <a:noFill/>
                        </a:ln>
                        <a:solidFill>
                          <a:schemeClr val="folHlink"/>
                        </a:solidFill>
                        <a:effectLst/>
                        <a:latin typeface="Arial" pitchFamily="34"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887413">
                <a:tc>
                  <a:txBody>
                    <a:bodyPr/>
                    <a:lstStyle>
                      <a:lvl1pPr eaLnBrk="0" hangingPunct="0">
                        <a:spcBef>
                          <a:spcPct val="20000"/>
                        </a:spcBef>
                        <a:buClr>
                          <a:schemeClr val="folHlink"/>
                        </a:buClr>
                        <a:buSzPct val="60000"/>
                        <a:buFont typeface="Wingdings" pitchFamily="2" charset="2"/>
                        <a:defRPr sz="2800">
                          <a:solidFill>
                            <a:srgbClr val="333399"/>
                          </a:solidFill>
                          <a:latin typeface="Arial" pitchFamily="34" charset="0"/>
                          <a:ea typeface="黑体" pitchFamily="49"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folHlink"/>
                          </a:solidFill>
                          <a:effectLst/>
                          <a:latin typeface="Times New Roman" pitchFamily="18" charset="0"/>
                          <a:ea typeface="黑体" pitchFamily="49" charset="-122"/>
                          <a:cs typeface="Times New Roman" pitchFamily="18" charset="0"/>
                        </a:rPr>
                        <a:t>端到端的差错处理和流量控制</a:t>
                      </a:r>
                      <a:endParaRPr kumimoji="0" lang="zh-CN" altLang="zh-CN" sz="4000" b="0" i="0" u="none" strike="noStrike" cap="none" normalizeH="0" baseline="0" smtClean="0">
                        <a:ln>
                          <a:noFill/>
                        </a:ln>
                        <a:solidFill>
                          <a:schemeClr val="folHlink"/>
                        </a:solidFill>
                        <a:effectLst/>
                        <a:latin typeface="Arial" pitchFamily="34" charset="0"/>
                        <a:ea typeface="黑体" pitchFamily="49"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rgbClr val="333399"/>
                          </a:solidFill>
                          <a:latin typeface="Arial" pitchFamily="34" charset="0"/>
                          <a:ea typeface="黑体" pitchFamily="49"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folHlink"/>
                          </a:solidFill>
                          <a:effectLst/>
                          <a:latin typeface="Times New Roman" pitchFamily="18" charset="0"/>
                          <a:ea typeface="黑体" pitchFamily="49" charset="-122"/>
                          <a:cs typeface="Times New Roman" pitchFamily="18" charset="0"/>
                        </a:rPr>
                        <a:t>可以由网络负责，也可以由用户主机负责</a:t>
                      </a:r>
                      <a:endParaRPr kumimoji="0" lang="zh-CN" altLang="zh-CN" sz="4000" b="0" i="0" u="none" strike="noStrike" cap="none" normalizeH="0" baseline="0" smtClean="0">
                        <a:ln>
                          <a:noFill/>
                        </a:ln>
                        <a:solidFill>
                          <a:schemeClr val="folHlink"/>
                        </a:solidFill>
                        <a:effectLst/>
                        <a:latin typeface="Arial" pitchFamily="34"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rgbClr val="333399"/>
                          </a:solidFill>
                          <a:latin typeface="Arial" pitchFamily="34" charset="0"/>
                          <a:ea typeface="黑体" pitchFamily="49"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folHlink"/>
                          </a:solidFill>
                          <a:effectLst/>
                          <a:latin typeface="Times New Roman" pitchFamily="18" charset="0"/>
                          <a:ea typeface="黑体" pitchFamily="49" charset="-122"/>
                          <a:cs typeface="Times New Roman" pitchFamily="18" charset="0"/>
                        </a:rPr>
                        <a:t>由用户主机负责</a:t>
                      </a:r>
                      <a:endParaRPr kumimoji="0" lang="zh-CN" altLang="zh-CN" sz="4000" b="0" i="0" u="none" strike="noStrike" cap="none" normalizeH="0" baseline="0" smtClean="0">
                        <a:ln>
                          <a:noFill/>
                        </a:ln>
                        <a:solidFill>
                          <a:schemeClr val="folHlink"/>
                        </a:solidFill>
                        <a:effectLst/>
                        <a:latin typeface="Arial" pitchFamily="34"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31997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7098" y="2591753"/>
            <a:ext cx="7793037" cy="1462087"/>
          </a:xfrm>
        </p:spPr>
        <p:txBody>
          <a:bodyPr/>
          <a:lstStyle/>
          <a:p>
            <a:pPr algn="ctr"/>
            <a:r>
              <a:rPr lang="zh-CN" altLang="en-US" dirty="0" smtClean="0"/>
              <a:t>路由算法</a:t>
            </a:r>
            <a:endParaRPr lang="zh-CN" altLang="en-US" dirty="0"/>
          </a:p>
        </p:txBody>
      </p:sp>
    </p:spTree>
    <p:extLst>
      <p:ext uri="{BB962C8B-B14F-4D97-AF65-F5344CB8AC3E}">
        <p14:creationId xmlns:p14="http://schemas.microsoft.com/office/powerpoint/2010/main" val="3395458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4"/>
          <p:cNvSpPr>
            <a:spLocks noGrp="1" noChangeArrowheads="1"/>
          </p:cNvSpPr>
          <p:nvPr>
            <p:ph type="title"/>
          </p:nvPr>
        </p:nvSpPr>
        <p:spPr>
          <a:xfrm>
            <a:off x="574675" y="304800"/>
            <a:ext cx="8001000" cy="676275"/>
          </a:xfrm>
          <a:noFill/>
          <a:ln/>
        </p:spPr>
        <p:txBody>
          <a:bodyPr anchor="b"/>
          <a:lstStyle/>
          <a:p>
            <a:r>
              <a:rPr lang="zh-CN" altLang="en-US">
                <a:ea typeface="宋体" pitchFamily="2" charset="-122"/>
              </a:rPr>
              <a:t>路由与路由器</a:t>
            </a:r>
          </a:p>
        </p:txBody>
      </p:sp>
      <p:sp>
        <p:nvSpPr>
          <p:cNvPr id="104453" name="Rectangle 5"/>
          <p:cNvSpPr>
            <a:spLocks noGrp="1" noChangeArrowheads="1"/>
          </p:cNvSpPr>
          <p:nvPr>
            <p:ph type="body" idx="1"/>
          </p:nvPr>
        </p:nvSpPr>
        <p:spPr>
          <a:xfrm>
            <a:off x="566738" y="1341438"/>
            <a:ext cx="8001000" cy="4678362"/>
          </a:xfrm>
          <a:noFill/>
          <a:ln/>
        </p:spPr>
        <p:txBody>
          <a:bodyPr/>
          <a:lstStyle/>
          <a:p>
            <a:pPr>
              <a:buFontTx/>
              <a:buChar char="•"/>
            </a:pPr>
            <a:r>
              <a:rPr lang="zh-CN" altLang="en-US" b="1">
                <a:ea typeface="宋体" pitchFamily="2" charset="-122"/>
              </a:rPr>
              <a:t>所谓路由是指为到达目的网络所进行的最佳路径选择，路由是网络层最重要的功能。</a:t>
            </a:r>
          </a:p>
          <a:p>
            <a:pPr>
              <a:buFontTx/>
              <a:buChar char="•"/>
            </a:pPr>
            <a:r>
              <a:rPr lang="zh-CN" altLang="en-US" b="1">
                <a:ea typeface="宋体" pitchFamily="2" charset="-122"/>
              </a:rPr>
              <a:t>在网络层完成路由功能的设备被称为路由器，路由器是专门设计用于实现网络层功能的网络互连设备。除了路由器外，某些交换机里面也可集成带网络层功能的模块即路由模块，带路由模块的交换机又称三层交换机。</a:t>
            </a:r>
          </a:p>
          <a:p>
            <a:pPr>
              <a:buFontTx/>
              <a:buChar char="•"/>
            </a:pPr>
            <a:r>
              <a:rPr lang="zh-CN" altLang="en-US" b="1">
                <a:ea typeface="宋体" pitchFamily="2" charset="-122"/>
              </a:rPr>
              <a:t>另外，在某些操作系统软件中也可以实现网络层的路由功能，在操作系统中所实现的路由功能又称为软件路由。</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idx="4294967295"/>
          </p:nvPr>
        </p:nvSpPr>
        <p:spPr>
          <a:xfrm>
            <a:off x="900113" y="333375"/>
            <a:ext cx="7561262" cy="1439863"/>
          </a:xfrm>
        </p:spPr>
        <p:txBody>
          <a:bodyPr/>
          <a:lstStyle/>
          <a:p>
            <a:pPr algn="ctr" eaLnBrk="1" hangingPunct="1">
              <a:spcAft>
                <a:spcPct val="15000"/>
              </a:spcAft>
            </a:pPr>
            <a:r>
              <a:rPr lang="zh-CN" altLang="en-US" dirty="0" smtClean="0"/>
              <a:t>路由器</a:t>
            </a:r>
            <a:r>
              <a:rPr lang="zh-CN" altLang="en-US" dirty="0"/>
              <a:t>的</a:t>
            </a:r>
            <a:r>
              <a:rPr lang="zh-CN" altLang="en-US" dirty="0" smtClean="0"/>
              <a:t>构成</a:t>
            </a:r>
            <a:r>
              <a:rPr lang="en-US" altLang="zh-CN" dirty="0" smtClean="0"/>
              <a:t/>
            </a:r>
            <a:br>
              <a:rPr lang="en-US" altLang="zh-CN" dirty="0" smtClean="0"/>
            </a:br>
            <a:endParaRPr lang="zh-CN" altLang="en-US" dirty="0"/>
          </a:p>
        </p:txBody>
      </p:sp>
      <p:sp>
        <p:nvSpPr>
          <p:cNvPr id="248835" name="Rectangle 3"/>
          <p:cNvSpPr>
            <a:spLocks noGrp="1" noChangeArrowheads="1"/>
          </p:cNvSpPr>
          <p:nvPr>
            <p:ph type="body" idx="4294967295"/>
          </p:nvPr>
        </p:nvSpPr>
        <p:spPr>
          <a:xfrm>
            <a:off x="755650" y="1773238"/>
            <a:ext cx="7921625" cy="4840287"/>
          </a:xfrm>
        </p:spPr>
        <p:txBody>
          <a:bodyPr/>
          <a:lstStyle/>
          <a:p>
            <a:pPr algn="just" eaLnBrk="1" hangingPunct="1"/>
            <a:r>
              <a:rPr lang="zh-CN" altLang="zh-CN"/>
              <a:t>路由器是一种具有多个输入端口和多个输出端口的专用计算机，其任务是转发分组。也就是说，将路由器某个输入端口收到的分组，按照分组要去的目的地（即目的网络），把该分组从路由器的某个合适的输出端口转发给下一跳路由器。</a:t>
            </a:r>
          </a:p>
          <a:p>
            <a:pPr algn="just" eaLnBrk="1" hangingPunct="1"/>
            <a:r>
              <a:rPr lang="zh-CN" altLang="zh-CN"/>
              <a:t>下一跳路由器也按照这种方法处理分组，直到该分组到达终点为止。 </a:t>
            </a:r>
          </a:p>
        </p:txBody>
      </p:sp>
    </p:spTree>
    <p:extLst>
      <p:ext uri="{BB962C8B-B14F-4D97-AF65-F5344CB8AC3E}">
        <p14:creationId xmlns:p14="http://schemas.microsoft.com/office/powerpoint/2010/main" val="5270788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8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88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页脚占位符 4"/>
          <p:cNvSpPr txBox="1">
            <a:spLocks noGrp="1" noChangeArrowheads="1"/>
          </p:cNvSpPr>
          <p:nvPr/>
        </p:nvSpPr>
        <p:spPr bwMode="auto">
          <a:xfrm>
            <a:off x="6248400" y="623728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r>
              <a:rPr lang="zh-CN" altLang="en-US" sz="1400" smtClean="0">
                <a:solidFill>
                  <a:srgbClr val="000000"/>
                </a:solidFill>
                <a:ea typeface="宋体" pitchFamily="2" charset="-122"/>
              </a:rPr>
              <a:t>课件制作人：谢希仁</a:t>
            </a:r>
          </a:p>
        </p:txBody>
      </p:sp>
      <p:sp>
        <p:nvSpPr>
          <p:cNvPr id="249859" name="Rectangle 60"/>
          <p:cNvSpPr>
            <a:spLocks noChangeArrowheads="1"/>
          </p:cNvSpPr>
          <p:nvPr/>
        </p:nvSpPr>
        <p:spPr bwMode="auto">
          <a:xfrm>
            <a:off x="0" y="3789363"/>
            <a:ext cx="9144000" cy="306863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49860" name="Rectangle 2"/>
          <p:cNvSpPr>
            <a:spLocks noGrp="1" noChangeArrowheads="1"/>
          </p:cNvSpPr>
          <p:nvPr>
            <p:ph type="title" idx="4294967295"/>
          </p:nvPr>
        </p:nvSpPr>
        <p:spPr>
          <a:xfrm>
            <a:off x="1100138" y="931863"/>
            <a:ext cx="6856412" cy="768350"/>
          </a:xfrm>
        </p:spPr>
        <p:txBody>
          <a:bodyPr/>
          <a:lstStyle/>
          <a:p>
            <a:pPr algn="ctr" eaLnBrk="1" hangingPunct="1"/>
            <a:r>
              <a:rPr lang="zh-CN" altLang="zh-CN"/>
              <a:t>典型的路由器的结构 </a:t>
            </a:r>
          </a:p>
        </p:txBody>
      </p:sp>
      <p:sp>
        <p:nvSpPr>
          <p:cNvPr id="249861" name="Rectangle 3"/>
          <p:cNvSpPr>
            <a:spLocks noChangeArrowheads="1"/>
          </p:cNvSpPr>
          <p:nvPr/>
        </p:nvSpPr>
        <p:spPr bwMode="auto">
          <a:xfrm>
            <a:off x="2862263" y="1905000"/>
            <a:ext cx="2398712" cy="1597025"/>
          </a:xfrm>
          <a:prstGeom prst="rect">
            <a:avLst/>
          </a:prstGeom>
          <a:solidFill>
            <a:srgbClr val="FFFF99"/>
          </a:solidFill>
          <a:ln w="12700" cmpd="sng">
            <a:solidFill>
              <a:schemeClr val="tx1"/>
            </a:solidFill>
            <a:miter lim="800000"/>
            <a:headEnd/>
            <a:tailEnd/>
          </a:ln>
          <a:effectLst>
            <a:outerShdw dist="53882" dir="2700000" algn="ctr" rotWithShape="0">
              <a:schemeClr val="bg2"/>
            </a:outerShdw>
          </a:effec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endParaRPr lang="zh-CN" altLang="en-US" sz="2000" smtClean="0">
              <a:solidFill>
                <a:srgbClr val="333399"/>
              </a:solidFill>
              <a:latin typeface="Arial" pitchFamily="34" charset="0"/>
            </a:endParaRPr>
          </a:p>
        </p:txBody>
      </p:sp>
      <p:sp>
        <p:nvSpPr>
          <p:cNvPr id="249862" name="Line 5"/>
          <p:cNvSpPr>
            <a:spLocks noChangeShapeType="1"/>
          </p:cNvSpPr>
          <p:nvPr/>
        </p:nvSpPr>
        <p:spPr bwMode="auto">
          <a:xfrm>
            <a:off x="8243888" y="1844675"/>
            <a:ext cx="0" cy="1954213"/>
          </a:xfrm>
          <a:prstGeom prst="line">
            <a:avLst/>
          </a:prstGeom>
          <a:noFill/>
          <a:ln w="28575" cmpd="sng">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49863" name="Text Box 6"/>
          <p:cNvSpPr txBox="1">
            <a:spLocks noChangeArrowheads="1"/>
          </p:cNvSpPr>
          <p:nvPr/>
        </p:nvSpPr>
        <p:spPr bwMode="auto">
          <a:xfrm>
            <a:off x="7793038" y="2571750"/>
            <a:ext cx="793750" cy="749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lnSpc>
                <a:spcPct val="90000"/>
              </a:lnSpc>
            </a:pPr>
            <a:r>
              <a:rPr lang="zh-CN" altLang="en-US" sz="2400" smtClean="0">
                <a:solidFill>
                  <a:srgbClr val="333399"/>
                </a:solidFill>
                <a:latin typeface="Arial" pitchFamily="34" charset="0"/>
              </a:rPr>
              <a:t>路由</a:t>
            </a:r>
          </a:p>
          <a:p>
            <a:pPr algn="l" eaLnBrk="1" hangingPunct="1">
              <a:lnSpc>
                <a:spcPct val="90000"/>
              </a:lnSpc>
            </a:pPr>
            <a:r>
              <a:rPr lang="zh-CN" altLang="en-US" sz="2400" smtClean="0">
                <a:solidFill>
                  <a:srgbClr val="333399"/>
                </a:solidFill>
                <a:latin typeface="Arial" pitchFamily="34" charset="0"/>
              </a:rPr>
              <a:t>选择</a:t>
            </a:r>
          </a:p>
        </p:txBody>
      </p:sp>
      <p:sp>
        <p:nvSpPr>
          <p:cNvPr id="249864" name="Text Box 7"/>
          <p:cNvSpPr txBox="1">
            <a:spLocks noChangeArrowheads="1"/>
          </p:cNvSpPr>
          <p:nvPr/>
        </p:nvSpPr>
        <p:spPr bwMode="auto">
          <a:xfrm>
            <a:off x="2916238" y="1854200"/>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zh-CN" altLang="en-US" sz="2400" smtClean="0">
                <a:solidFill>
                  <a:srgbClr val="333399"/>
                </a:solidFill>
                <a:latin typeface="Arial" pitchFamily="34" charset="0"/>
              </a:rPr>
              <a:t>路由选择处理机</a:t>
            </a:r>
          </a:p>
        </p:txBody>
      </p:sp>
      <p:sp>
        <p:nvSpPr>
          <p:cNvPr id="249865" name="Line 8"/>
          <p:cNvSpPr>
            <a:spLocks noChangeShapeType="1"/>
          </p:cNvSpPr>
          <p:nvPr/>
        </p:nvSpPr>
        <p:spPr bwMode="auto">
          <a:xfrm>
            <a:off x="4060825" y="2671763"/>
            <a:ext cx="0" cy="236537"/>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49866" name="Rectangle 9"/>
          <p:cNvSpPr>
            <a:spLocks noChangeArrowheads="1"/>
          </p:cNvSpPr>
          <p:nvPr/>
        </p:nvSpPr>
        <p:spPr bwMode="auto">
          <a:xfrm>
            <a:off x="3209925" y="2378075"/>
            <a:ext cx="1701800" cy="390525"/>
          </a:xfrm>
          <a:prstGeom prst="rect">
            <a:avLst/>
          </a:prstGeom>
          <a:solidFill>
            <a:srgbClr val="FFCC66"/>
          </a:solidFill>
          <a:ln w="19050" cmpd="sng">
            <a:solidFill>
              <a:schemeClr val="tx1"/>
            </a:solidFill>
            <a:miter lim="800000"/>
            <a:headEnd/>
            <a:tailEnd/>
          </a:ln>
          <a:effectLst>
            <a:outerShdw dist="35921" dir="2700000" algn="ctr" rotWithShape="0">
              <a:schemeClr val="bg2"/>
            </a:outerShdw>
          </a:effec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r>
              <a:rPr lang="zh-CN" altLang="en-US" sz="2000" smtClean="0">
                <a:solidFill>
                  <a:srgbClr val="333399"/>
                </a:solidFill>
                <a:latin typeface="Arial" pitchFamily="34" charset="0"/>
              </a:rPr>
              <a:t>路由选择协议</a:t>
            </a:r>
          </a:p>
        </p:txBody>
      </p:sp>
      <p:sp>
        <p:nvSpPr>
          <p:cNvPr id="249867" name="Rectangle 10"/>
          <p:cNvSpPr>
            <a:spLocks noChangeArrowheads="1"/>
          </p:cNvSpPr>
          <p:nvPr/>
        </p:nvSpPr>
        <p:spPr bwMode="auto">
          <a:xfrm>
            <a:off x="3481388" y="2911475"/>
            <a:ext cx="1160462" cy="412750"/>
          </a:xfrm>
          <a:prstGeom prst="rect">
            <a:avLst/>
          </a:prstGeom>
          <a:solidFill>
            <a:srgbClr val="99FF33"/>
          </a:solidFill>
          <a:ln w="19050" cmpd="sng">
            <a:solidFill>
              <a:schemeClr val="tx1"/>
            </a:solidFill>
            <a:miter lim="800000"/>
            <a:headEnd/>
            <a:tailEnd/>
          </a:ln>
          <a:effectLst>
            <a:outerShdw dist="35921" dir="2700000" algn="ctr" rotWithShape="0">
              <a:schemeClr val="bg2"/>
            </a:outerShdw>
          </a:effec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r>
              <a:rPr lang="zh-CN" altLang="en-US" sz="2000" smtClean="0">
                <a:solidFill>
                  <a:srgbClr val="333399"/>
                </a:solidFill>
                <a:latin typeface="Arial" pitchFamily="34" charset="0"/>
              </a:rPr>
              <a:t>路由表</a:t>
            </a:r>
          </a:p>
        </p:txBody>
      </p:sp>
      <p:sp>
        <p:nvSpPr>
          <p:cNvPr id="249868" name="Rectangle 11"/>
          <p:cNvSpPr>
            <a:spLocks noChangeArrowheads="1"/>
          </p:cNvSpPr>
          <p:nvPr/>
        </p:nvSpPr>
        <p:spPr bwMode="auto">
          <a:xfrm>
            <a:off x="385763" y="4141788"/>
            <a:ext cx="2320925" cy="725487"/>
          </a:xfrm>
          <a:prstGeom prst="rect">
            <a:avLst/>
          </a:prstGeom>
          <a:solidFill>
            <a:srgbClr val="CCECFF"/>
          </a:solidFill>
          <a:ln w="38100" cmpd="dbl">
            <a:solidFill>
              <a:schemeClr val="tx1"/>
            </a:solidFill>
            <a:miter lim="800000"/>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49869" name="Rectangle 12"/>
          <p:cNvSpPr>
            <a:spLocks noChangeArrowheads="1"/>
          </p:cNvSpPr>
          <p:nvPr/>
        </p:nvSpPr>
        <p:spPr bwMode="auto">
          <a:xfrm>
            <a:off x="2087563" y="4305300"/>
            <a:ext cx="466725" cy="395288"/>
          </a:xfrm>
          <a:prstGeom prst="rect">
            <a:avLst/>
          </a:prstGeom>
          <a:solidFill>
            <a:srgbClr val="FFFF99"/>
          </a:solidFill>
          <a:ln w="19050" cmpd="sng">
            <a:solidFill>
              <a:schemeClr val="tx1"/>
            </a:solidFill>
            <a:miter lim="800000"/>
            <a:headEnd/>
            <a:tailEnd/>
          </a:ln>
          <a:effectLst>
            <a:outerShdw dist="35921" dir="2700000" algn="ctr" rotWithShape="0">
              <a:schemeClr val="bg2"/>
            </a:outerShdw>
          </a:effec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r>
              <a:rPr lang="en-US" altLang="zh-CN" sz="2000" smtClean="0">
                <a:solidFill>
                  <a:srgbClr val="333399"/>
                </a:solidFill>
                <a:latin typeface="Arial" pitchFamily="34" charset="0"/>
              </a:rPr>
              <a:t>3</a:t>
            </a:r>
          </a:p>
        </p:txBody>
      </p:sp>
      <p:sp>
        <p:nvSpPr>
          <p:cNvPr id="249870" name="Line 13"/>
          <p:cNvSpPr>
            <a:spLocks noChangeShapeType="1"/>
          </p:cNvSpPr>
          <p:nvPr/>
        </p:nvSpPr>
        <p:spPr bwMode="auto">
          <a:xfrm flipV="1">
            <a:off x="233363" y="4503738"/>
            <a:ext cx="355600" cy="0"/>
          </a:xfrm>
          <a:prstGeom prst="line">
            <a:avLst/>
          </a:prstGeom>
          <a:noFill/>
          <a:ln w="28575" cmpd="sng">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49871" name="Line 14"/>
          <p:cNvSpPr>
            <a:spLocks noChangeShapeType="1"/>
          </p:cNvSpPr>
          <p:nvPr/>
        </p:nvSpPr>
        <p:spPr bwMode="auto">
          <a:xfrm>
            <a:off x="1004888" y="4503738"/>
            <a:ext cx="311150" cy="0"/>
          </a:xfrm>
          <a:prstGeom prst="line">
            <a:avLst/>
          </a:prstGeom>
          <a:noFill/>
          <a:ln w="28575" cmpd="sng">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49872" name="Line 15"/>
          <p:cNvSpPr>
            <a:spLocks noChangeShapeType="1"/>
          </p:cNvSpPr>
          <p:nvPr/>
        </p:nvSpPr>
        <p:spPr bwMode="auto">
          <a:xfrm>
            <a:off x="1779588" y="4503738"/>
            <a:ext cx="307975" cy="0"/>
          </a:xfrm>
          <a:prstGeom prst="line">
            <a:avLst/>
          </a:prstGeom>
          <a:noFill/>
          <a:ln w="28575" cmpd="sng">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49873" name="Line 16"/>
          <p:cNvSpPr>
            <a:spLocks noChangeShapeType="1"/>
          </p:cNvSpPr>
          <p:nvPr/>
        </p:nvSpPr>
        <p:spPr bwMode="auto">
          <a:xfrm>
            <a:off x="2554288" y="4503738"/>
            <a:ext cx="307975" cy="0"/>
          </a:xfrm>
          <a:prstGeom prst="line">
            <a:avLst/>
          </a:prstGeom>
          <a:noFill/>
          <a:ln w="28575" cmpd="sng">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49874" name="Text Box 17"/>
          <p:cNvSpPr txBox="1">
            <a:spLocks noChangeArrowheads="1"/>
          </p:cNvSpPr>
          <p:nvPr/>
        </p:nvSpPr>
        <p:spPr bwMode="auto">
          <a:xfrm>
            <a:off x="1004888" y="375285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zh-CN" altLang="en-US" sz="2000" smtClean="0">
                <a:solidFill>
                  <a:srgbClr val="333399"/>
                </a:solidFill>
                <a:latin typeface="Arial" pitchFamily="34" charset="0"/>
              </a:rPr>
              <a:t>输入端口</a:t>
            </a:r>
          </a:p>
        </p:txBody>
      </p:sp>
      <p:sp>
        <p:nvSpPr>
          <p:cNvPr id="249875" name="Rectangle 18"/>
          <p:cNvSpPr>
            <a:spLocks noChangeArrowheads="1"/>
          </p:cNvSpPr>
          <p:nvPr/>
        </p:nvSpPr>
        <p:spPr bwMode="auto">
          <a:xfrm>
            <a:off x="385763" y="5715000"/>
            <a:ext cx="2320925" cy="725488"/>
          </a:xfrm>
          <a:prstGeom prst="rect">
            <a:avLst/>
          </a:prstGeom>
          <a:solidFill>
            <a:srgbClr val="CCECFF"/>
          </a:solidFill>
          <a:ln w="38100" cmpd="dbl">
            <a:solidFill>
              <a:schemeClr val="tx1"/>
            </a:solidFill>
            <a:miter lim="800000"/>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49876" name="Rectangle 19"/>
          <p:cNvSpPr>
            <a:spLocks noChangeArrowheads="1"/>
          </p:cNvSpPr>
          <p:nvPr/>
        </p:nvSpPr>
        <p:spPr bwMode="auto">
          <a:xfrm>
            <a:off x="2087563" y="5878513"/>
            <a:ext cx="466725" cy="396875"/>
          </a:xfrm>
          <a:prstGeom prst="rect">
            <a:avLst/>
          </a:prstGeom>
          <a:solidFill>
            <a:srgbClr val="FFFF99"/>
          </a:solidFill>
          <a:ln w="19050" cmpd="sng">
            <a:solidFill>
              <a:schemeClr val="tx1"/>
            </a:solidFill>
            <a:miter lim="800000"/>
            <a:headEnd/>
            <a:tailEnd/>
          </a:ln>
          <a:effectLst>
            <a:outerShdw dist="35921" dir="2700000" algn="ctr" rotWithShape="0">
              <a:schemeClr val="bg2"/>
            </a:outerShdw>
          </a:effec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r>
              <a:rPr lang="en-US" altLang="zh-CN" sz="2000" smtClean="0">
                <a:solidFill>
                  <a:srgbClr val="333399"/>
                </a:solidFill>
                <a:latin typeface="Arial" pitchFamily="34" charset="0"/>
              </a:rPr>
              <a:t>3</a:t>
            </a:r>
          </a:p>
        </p:txBody>
      </p:sp>
      <p:sp>
        <p:nvSpPr>
          <p:cNvPr id="249877" name="Line 20"/>
          <p:cNvSpPr>
            <a:spLocks noChangeShapeType="1"/>
          </p:cNvSpPr>
          <p:nvPr/>
        </p:nvSpPr>
        <p:spPr bwMode="auto">
          <a:xfrm flipV="1">
            <a:off x="233363" y="6076950"/>
            <a:ext cx="355600" cy="0"/>
          </a:xfrm>
          <a:prstGeom prst="line">
            <a:avLst/>
          </a:prstGeom>
          <a:noFill/>
          <a:ln w="28575" cmpd="sng">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49878" name="Line 21"/>
          <p:cNvSpPr>
            <a:spLocks noChangeShapeType="1"/>
          </p:cNvSpPr>
          <p:nvPr/>
        </p:nvSpPr>
        <p:spPr bwMode="auto">
          <a:xfrm>
            <a:off x="1004888" y="6076950"/>
            <a:ext cx="311150" cy="0"/>
          </a:xfrm>
          <a:prstGeom prst="line">
            <a:avLst/>
          </a:prstGeom>
          <a:noFill/>
          <a:ln w="28575" cmpd="sng">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49879" name="Line 22"/>
          <p:cNvSpPr>
            <a:spLocks noChangeShapeType="1"/>
          </p:cNvSpPr>
          <p:nvPr/>
        </p:nvSpPr>
        <p:spPr bwMode="auto">
          <a:xfrm>
            <a:off x="1779588" y="6076950"/>
            <a:ext cx="307975" cy="0"/>
          </a:xfrm>
          <a:prstGeom prst="line">
            <a:avLst/>
          </a:prstGeom>
          <a:noFill/>
          <a:ln w="28575" cmpd="sng">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49880" name="Line 23"/>
          <p:cNvSpPr>
            <a:spLocks noChangeShapeType="1"/>
          </p:cNvSpPr>
          <p:nvPr/>
        </p:nvSpPr>
        <p:spPr bwMode="auto">
          <a:xfrm>
            <a:off x="2554288" y="6076950"/>
            <a:ext cx="307975" cy="0"/>
          </a:xfrm>
          <a:prstGeom prst="line">
            <a:avLst/>
          </a:prstGeom>
          <a:noFill/>
          <a:ln w="28575" cmpd="sng">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49881" name="Rectangle 24"/>
          <p:cNvSpPr>
            <a:spLocks noChangeArrowheads="1"/>
          </p:cNvSpPr>
          <p:nvPr/>
        </p:nvSpPr>
        <p:spPr bwMode="auto">
          <a:xfrm>
            <a:off x="2862263" y="4141788"/>
            <a:ext cx="2398712" cy="2311400"/>
          </a:xfrm>
          <a:prstGeom prst="rect">
            <a:avLst/>
          </a:prstGeom>
          <a:solidFill>
            <a:srgbClr val="CCECFF"/>
          </a:solidFill>
          <a:ln w="12700" cmpd="sng">
            <a:solidFill>
              <a:schemeClr val="tx1"/>
            </a:solidFill>
            <a:miter lim="800000"/>
            <a:headEnd/>
            <a:tailEnd/>
          </a:ln>
          <a:effectLst>
            <a:outerShdw dist="53882" dir="2700000" algn="ctr" rotWithShape="0">
              <a:schemeClr val="bg2"/>
            </a:outerShdw>
          </a:effec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49882" name="Rectangle 25"/>
          <p:cNvSpPr>
            <a:spLocks noChangeArrowheads="1"/>
          </p:cNvSpPr>
          <p:nvPr/>
        </p:nvSpPr>
        <p:spPr bwMode="auto">
          <a:xfrm flipH="1">
            <a:off x="5416550" y="4141788"/>
            <a:ext cx="2317750" cy="725487"/>
          </a:xfrm>
          <a:prstGeom prst="rect">
            <a:avLst/>
          </a:prstGeom>
          <a:solidFill>
            <a:srgbClr val="CCECFF"/>
          </a:solidFill>
          <a:ln w="38100" cmpd="dbl">
            <a:solidFill>
              <a:schemeClr val="tx1"/>
            </a:solidFill>
            <a:miter lim="800000"/>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49883" name="Line 26"/>
          <p:cNvSpPr>
            <a:spLocks noChangeShapeType="1"/>
          </p:cNvSpPr>
          <p:nvPr/>
        </p:nvSpPr>
        <p:spPr bwMode="auto">
          <a:xfrm flipV="1">
            <a:off x="7570788" y="4503738"/>
            <a:ext cx="319087" cy="0"/>
          </a:xfrm>
          <a:prstGeom prst="line">
            <a:avLst/>
          </a:prstGeom>
          <a:noFill/>
          <a:ln w="28575" cmpd="sng">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49884" name="Line 27"/>
          <p:cNvSpPr>
            <a:spLocks noChangeShapeType="1"/>
          </p:cNvSpPr>
          <p:nvPr/>
        </p:nvSpPr>
        <p:spPr bwMode="auto">
          <a:xfrm rot="10800000" flipH="1">
            <a:off x="6807200" y="4503738"/>
            <a:ext cx="309563" cy="0"/>
          </a:xfrm>
          <a:prstGeom prst="line">
            <a:avLst/>
          </a:prstGeom>
          <a:noFill/>
          <a:ln w="28575" cmpd="sng">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49885" name="Line 28"/>
          <p:cNvSpPr>
            <a:spLocks noChangeShapeType="1"/>
          </p:cNvSpPr>
          <p:nvPr/>
        </p:nvSpPr>
        <p:spPr bwMode="auto">
          <a:xfrm>
            <a:off x="6032500" y="4503738"/>
            <a:ext cx="311150" cy="0"/>
          </a:xfrm>
          <a:prstGeom prst="line">
            <a:avLst/>
          </a:prstGeom>
          <a:noFill/>
          <a:ln w="28575" cmpd="sng">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49886" name="Line 29"/>
          <p:cNvSpPr>
            <a:spLocks noChangeShapeType="1"/>
          </p:cNvSpPr>
          <p:nvPr/>
        </p:nvSpPr>
        <p:spPr bwMode="auto">
          <a:xfrm>
            <a:off x="5260975" y="4503738"/>
            <a:ext cx="369888" cy="0"/>
          </a:xfrm>
          <a:prstGeom prst="line">
            <a:avLst/>
          </a:prstGeom>
          <a:noFill/>
          <a:ln w="28575" cmpd="sng">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49887" name="Rectangle 30"/>
          <p:cNvSpPr>
            <a:spLocks noChangeArrowheads="1"/>
          </p:cNvSpPr>
          <p:nvPr/>
        </p:nvSpPr>
        <p:spPr bwMode="auto">
          <a:xfrm flipH="1">
            <a:off x="5416550" y="5715000"/>
            <a:ext cx="2317750" cy="725488"/>
          </a:xfrm>
          <a:prstGeom prst="rect">
            <a:avLst/>
          </a:prstGeom>
          <a:solidFill>
            <a:srgbClr val="CCECFF"/>
          </a:solidFill>
          <a:ln w="38100" cmpd="dbl">
            <a:solidFill>
              <a:schemeClr val="tx1"/>
            </a:solidFill>
            <a:miter lim="800000"/>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49888" name="Line 31"/>
          <p:cNvSpPr>
            <a:spLocks noChangeShapeType="1"/>
          </p:cNvSpPr>
          <p:nvPr/>
        </p:nvSpPr>
        <p:spPr bwMode="auto">
          <a:xfrm flipV="1">
            <a:off x="7570788" y="6076950"/>
            <a:ext cx="319087" cy="0"/>
          </a:xfrm>
          <a:prstGeom prst="line">
            <a:avLst/>
          </a:prstGeom>
          <a:noFill/>
          <a:ln w="28575" cmpd="sng">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49889" name="Line 32"/>
          <p:cNvSpPr>
            <a:spLocks noChangeShapeType="1"/>
          </p:cNvSpPr>
          <p:nvPr/>
        </p:nvSpPr>
        <p:spPr bwMode="auto">
          <a:xfrm>
            <a:off x="6807200" y="6076950"/>
            <a:ext cx="309563" cy="0"/>
          </a:xfrm>
          <a:prstGeom prst="line">
            <a:avLst/>
          </a:prstGeom>
          <a:noFill/>
          <a:ln w="28575" cmpd="sng">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49890" name="Line 33"/>
          <p:cNvSpPr>
            <a:spLocks noChangeShapeType="1"/>
          </p:cNvSpPr>
          <p:nvPr/>
        </p:nvSpPr>
        <p:spPr bwMode="auto">
          <a:xfrm>
            <a:off x="6032500" y="6076950"/>
            <a:ext cx="311150" cy="0"/>
          </a:xfrm>
          <a:prstGeom prst="line">
            <a:avLst/>
          </a:prstGeom>
          <a:noFill/>
          <a:ln w="28575" cmpd="sng">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49891" name="Line 34"/>
          <p:cNvSpPr>
            <a:spLocks noChangeShapeType="1"/>
          </p:cNvSpPr>
          <p:nvPr/>
        </p:nvSpPr>
        <p:spPr bwMode="auto">
          <a:xfrm flipV="1">
            <a:off x="5260975" y="6076950"/>
            <a:ext cx="357188" cy="0"/>
          </a:xfrm>
          <a:prstGeom prst="line">
            <a:avLst/>
          </a:prstGeom>
          <a:noFill/>
          <a:ln w="28575" cmpd="sng">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49892" name="Text Box 35"/>
          <p:cNvSpPr txBox="1">
            <a:spLocks noChangeArrowheads="1"/>
          </p:cNvSpPr>
          <p:nvPr/>
        </p:nvSpPr>
        <p:spPr bwMode="auto">
          <a:xfrm>
            <a:off x="3348038" y="587692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zh-CN" altLang="en-US" sz="2400" smtClean="0">
                <a:solidFill>
                  <a:srgbClr val="333399"/>
                </a:solidFill>
                <a:latin typeface="Arial" pitchFamily="34" charset="0"/>
              </a:rPr>
              <a:t>交换结构</a:t>
            </a:r>
          </a:p>
        </p:txBody>
      </p:sp>
      <p:sp>
        <p:nvSpPr>
          <p:cNvPr id="249893" name="Text Box 36"/>
          <p:cNvSpPr txBox="1">
            <a:spLocks noChangeArrowheads="1"/>
          </p:cNvSpPr>
          <p:nvPr/>
        </p:nvSpPr>
        <p:spPr bwMode="auto">
          <a:xfrm>
            <a:off x="1004888" y="5272088"/>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zh-CN" altLang="en-US" sz="2000" smtClean="0">
                <a:solidFill>
                  <a:srgbClr val="333399"/>
                </a:solidFill>
                <a:latin typeface="Arial" pitchFamily="34" charset="0"/>
              </a:rPr>
              <a:t>输入端口</a:t>
            </a:r>
          </a:p>
        </p:txBody>
      </p:sp>
      <p:sp>
        <p:nvSpPr>
          <p:cNvPr id="249894" name="Text Box 37"/>
          <p:cNvSpPr txBox="1">
            <a:spLocks noChangeArrowheads="1"/>
          </p:cNvSpPr>
          <p:nvPr/>
        </p:nvSpPr>
        <p:spPr bwMode="auto">
          <a:xfrm>
            <a:off x="6032500" y="375285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zh-CN" altLang="en-US" sz="2000" smtClean="0">
                <a:solidFill>
                  <a:srgbClr val="333399"/>
                </a:solidFill>
                <a:latin typeface="Arial" pitchFamily="34" charset="0"/>
              </a:rPr>
              <a:t>输出端口</a:t>
            </a:r>
          </a:p>
        </p:txBody>
      </p:sp>
      <p:sp>
        <p:nvSpPr>
          <p:cNvPr id="249895" name="Line 38"/>
          <p:cNvSpPr>
            <a:spLocks noChangeShapeType="1"/>
          </p:cNvSpPr>
          <p:nvPr/>
        </p:nvSpPr>
        <p:spPr bwMode="auto">
          <a:xfrm>
            <a:off x="0" y="3811588"/>
            <a:ext cx="8818563" cy="0"/>
          </a:xfrm>
          <a:prstGeom prst="line">
            <a:avLst/>
          </a:prstGeom>
          <a:noFill/>
          <a:ln w="28575" cmpd="sng">
            <a:solidFill>
              <a:srgbClr val="333399"/>
            </a:solidFill>
            <a:prstDash val="dash"/>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49896" name="Line 39"/>
          <p:cNvSpPr>
            <a:spLocks noChangeShapeType="1"/>
          </p:cNvSpPr>
          <p:nvPr/>
        </p:nvSpPr>
        <p:spPr bwMode="auto">
          <a:xfrm>
            <a:off x="8243888" y="3811588"/>
            <a:ext cx="0" cy="2641600"/>
          </a:xfrm>
          <a:prstGeom prst="line">
            <a:avLst/>
          </a:prstGeom>
          <a:noFill/>
          <a:ln w="28575" cmpd="sng">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49897" name="Text Box 40"/>
          <p:cNvSpPr txBox="1">
            <a:spLocks noChangeArrowheads="1"/>
          </p:cNvSpPr>
          <p:nvPr/>
        </p:nvSpPr>
        <p:spPr bwMode="auto">
          <a:xfrm>
            <a:off x="7813675" y="5019675"/>
            <a:ext cx="793750" cy="749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lnSpc>
                <a:spcPct val="90000"/>
              </a:lnSpc>
            </a:pPr>
            <a:r>
              <a:rPr lang="zh-CN" altLang="en-US" sz="2400" smtClean="0">
                <a:solidFill>
                  <a:srgbClr val="333399"/>
                </a:solidFill>
                <a:latin typeface="Arial" pitchFamily="34" charset="0"/>
              </a:rPr>
              <a:t>分组</a:t>
            </a:r>
          </a:p>
          <a:p>
            <a:pPr algn="l" eaLnBrk="1" hangingPunct="1">
              <a:lnSpc>
                <a:spcPct val="90000"/>
              </a:lnSpc>
            </a:pPr>
            <a:r>
              <a:rPr lang="zh-CN" altLang="en-US" sz="2400" smtClean="0">
                <a:solidFill>
                  <a:srgbClr val="333399"/>
                </a:solidFill>
                <a:latin typeface="Arial" pitchFamily="34" charset="0"/>
              </a:rPr>
              <a:t>转发</a:t>
            </a:r>
          </a:p>
        </p:txBody>
      </p:sp>
      <p:sp>
        <p:nvSpPr>
          <p:cNvPr id="249898" name="Rectangle 41"/>
          <p:cNvSpPr>
            <a:spLocks noChangeArrowheads="1"/>
          </p:cNvSpPr>
          <p:nvPr/>
        </p:nvSpPr>
        <p:spPr bwMode="auto">
          <a:xfrm>
            <a:off x="3170238" y="4340225"/>
            <a:ext cx="1779587" cy="1385888"/>
          </a:xfrm>
          <a:prstGeom prst="rect">
            <a:avLst/>
          </a:prstGeom>
          <a:solidFill>
            <a:srgbClr val="FFCCFF"/>
          </a:solidFill>
          <a:ln w="9525" cmpd="sng">
            <a:solidFill>
              <a:schemeClr val="tx1"/>
            </a:solidFill>
            <a:miter lim="800000"/>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49899" name="Rectangle 42"/>
          <p:cNvSpPr>
            <a:spLocks noChangeArrowheads="1"/>
          </p:cNvSpPr>
          <p:nvPr/>
        </p:nvSpPr>
        <p:spPr bwMode="auto">
          <a:xfrm>
            <a:off x="3481388" y="5065713"/>
            <a:ext cx="1160462" cy="465137"/>
          </a:xfrm>
          <a:prstGeom prst="rect">
            <a:avLst/>
          </a:prstGeom>
          <a:solidFill>
            <a:srgbClr val="99FF33"/>
          </a:solidFill>
          <a:ln w="19050" cmpd="sng">
            <a:solidFill>
              <a:schemeClr val="tx1"/>
            </a:solidFill>
            <a:miter lim="800000"/>
            <a:headEnd/>
            <a:tailEnd/>
          </a:ln>
          <a:effectLst>
            <a:outerShdw dist="35921" dir="2700000" algn="ctr" rotWithShape="0">
              <a:schemeClr val="bg2"/>
            </a:outerShdw>
          </a:effec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r>
              <a:rPr lang="zh-CN" altLang="en-US" sz="2000" smtClean="0">
                <a:solidFill>
                  <a:srgbClr val="333399"/>
                </a:solidFill>
                <a:latin typeface="Arial" pitchFamily="34" charset="0"/>
              </a:rPr>
              <a:t>转发表</a:t>
            </a:r>
          </a:p>
        </p:txBody>
      </p:sp>
      <p:sp>
        <p:nvSpPr>
          <p:cNvPr id="249900" name="Text Box 43"/>
          <p:cNvSpPr txBox="1">
            <a:spLocks noChangeArrowheads="1"/>
          </p:cNvSpPr>
          <p:nvPr/>
        </p:nvSpPr>
        <p:spPr bwMode="auto">
          <a:xfrm>
            <a:off x="3481388" y="4437063"/>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zh-CN" altLang="en-US" sz="2000" smtClean="0">
                <a:solidFill>
                  <a:srgbClr val="333399"/>
                </a:solidFill>
                <a:latin typeface="Arial" pitchFamily="34" charset="0"/>
              </a:rPr>
              <a:t>分组处理</a:t>
            </a:r>
          </a:p>
        </p:txBody>
      </p:sp>
      <p:sp>
        <p:nvSpPr>
          <p:cNvPr id="249901" name="Text Box 44"/>
          <p:cNvSpPr txBox="1">
            <a:spLocks noChangeArrowheads="1"/>
          </p:cNvSpPr>
          <p:nvPr/>
        </p:nvSpPr>
        <p:spPr bwMode="auto">
          <a:xfrm>
            <a:off x="6032500" y="5272088"/>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zh-CN" altLang="en-US" sz="2000" smtClean="0">
                <a:solidFill>
                  <a:srgbClr val="333399"/>
                </a:solidFill>
                <a:latin typeface="Arial" pitchFamily="34" charset="0"/>
              </a:rPr>
              <a:t>输出端口</a:t>
            </a:r>
          </a:p>
        </p:txBody>
      </p:sp>
      <p:sp>
        <p:nvSpPr>
          <p:cNvPr id="249902" name="Text Box 45"/>
          <p:cNvSpPr txBox="1">
            <a:spLocks noChangeArrowheads="1"/>
          </p:cNvSpPr>
          <p:nvPr/>
        </p:nvSpPr>
        <p:spPr bwMode="auto">
          <a:xfrm rot="5400000">
            <a:off x="1499394" y="4958556"/>
            <a:ext cx="43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en-US" altLang="zh-CN" sz="2000" b="1" smtClean="0">
                <a:solidFill>
                  <a:srgbClr val="333399"/>
                </a:solidFill>
                <a:latin typeface="Arial" pitchFamily="34" charset="0"/>
              </a:rPr>
              <a:t>…</a:t>
            </a:r>
          </a:p>
        </p:txBody>
      </p:sp>
      <p:sp>
        <p:nvSpPr>
          <p:cNvPr id="249903" name="Text Box 46"/>
          <p:cNvSpPr txBox="1">
            <a:spLocks noChangeArrowheads="1"/>
          </p:cNvSpPr>
          <p:nvPr/>
        </p:nvSpPr>
        <p:spPr bwMode="auto">
          <a:xfrm rot="5400000">
            <a:off x="6503194" y="4958556"/>
            <a:ext cx="43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en-US" altLang="zh-CN" sz="2000" b="1" smtClean="0">
                <a:solidFill>
                  <a:srgbClr val="333399"/>
                </a:solidFill>
                <a:latin typeface="Arial" pitchFamily="34" charset="0"/>
              </a:rPr>
              <a:t>…</a:t>
            </a:r>
          </a:p>
        </p:txBody>
      </p:sp>
      <p:sp>
        <p:nvSpPr>
          <p:cNvPr id="249904" name="Line 47"/>
          <p:cNvSpPr>
            <a:spLocks noChangeShapeType="1"/>
          </p:cNvSpPr>
          <p:nvPr/>
        </p:nvSpPr>
        <p:spPr bwMode="auto">
          <a:xfrm flipH="1" flipV="1">
            <a:off x="2398713" y="4603750"/>
            <a:ext cx="1082675" cy="595313"/>
          </a:xfrm>
          <a:prstGeom prst="line">
            <a:avLst/>
          </a:prstGeom>
          <a:noFill/>
          <a:ln w="28575" cmpd="sng">
            <a:solidFill>
              <a:srgbClr val="333399"/>
            </a:solidFill>
            <a:prstDash val="dash"/>
            <a:round/>
            <a:headEnd/>
            <a:tailEnd type="triangle" w="sm" len="me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49905" name="Line 48"/>
          <p:cNvSpPr>
            <a:spLocks noChangeShapeType="1"/>
          </p:cNvSpPr>
          <p:nvPr/>
        </p:nvSpPr>
        <p:spPr bwMode="auto">
          <a:xfrm flipH="1">
            <a:off x="2398713" y="5395913"/>
            <a:ext cx="1082675" cy="595312"/>
          </a:xfrm>
          <a:prstGeom prst="line">
            <a:avLst/>
          </a:prstGeom>
          <a:noFill/>
          <a:ln w="28575" cmpd="sng">
            <a:solidFill>
              <a:srgbClr val="333399"/>
            </a:solidFill>
            <a:prstDash val="dash"/>
            <a:round/>
            <a:headEnd/>
            <a:tailEnd type="triangle" w="sm" len="me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49906" name="Rectangle 49"/>
          <p:cNvSpPr>
            <a:spLocks noChangeArrowheads="1"/>
          </p:cNvSpPr>
          <p:nvPr/>
        </p:nvSpPr>
        <p:spPr bwMode="auto">
          <a:xfrm>
            <a:off x="7112000" y="4373563"/>
            <a:ext cx="463550" cy="282575"/>
          </a:xfrm>
          <a:prstGeom prst="rect">
            <a:avLst/>
          </a:prstGeom>
          <a:solidFill>
            <a:srgbClr val="FFFF99"/>
          </a:solidFill>
          <a:ln w="19050" cmpd="sng">
            <a:solidFill>
              <a:schemeClr val="tx1"/>
            </a:solidFill>
            <a:miter lim="800000"/>
            <a:headEnd/>
            <a:tailEnd/>
          </a:ln>
          <a:effectLst>
            <a:outerShdw dist="35921" dir="2700000" algn="ctr" rotWithShape="0">
              <a:schemeClr val="bg2"/>
            </a:outerShdw>
          </a:effec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r>
              <a:rPr lang="en-US" altLang="zh-CN" sz="2000" smtClean="0">
                <a:solidFill>
                  <a:srgbClr val="333399"/>
                </a:solidFill>
                <a:latin typeface="Arial" pitchFamily="34" charset="0"/>
              </a:rPr>
              <a:t>1</a:t>
            </a:r>
          </a:p>
        </p:txBody>
      </p:sp>
      <p:sp>
        <p:nvSpPr>
          <p:cNvPr id="249907" name="Rectangle 50"/>
          <p:cNvSpPr>
            <a:spLocks noChangeArrowheads="1"/>
          </p:cNvSpPr>
          <p:nvPr/>
        </p:nvSpPr>
        <p:spPr bwMode="auto">
          <a:xfrm>
            <a:off x="7135813" y="5932488"/>
            <a:ext cx="463550" cy="285750"/>
          </a:xfrm>
          <a:prstGeom prst="rect">
            <a:avLst/>
          </a:prstGeom>
          <a:solidFill>
            <a:srgbClr val="FFFF99"/>
          </a:solidFill>
          <a:ln w="19050" cmpd="sng">
            <a:solidFill>
              <a:schemeClr val="tx1"/>
            </a:solidFill>
            <a:miter lim="800000"/>
            <a:headEnd/>
            <a:tailEnd/>
          </a:ln>
          <a:effectLst>
            <a:outerShdw dist="35921" dir="2700000" algn="ctr" rotWithShape="0">
              <a:schemeClr val="bg2"/>
            </a:outerShdw>
          </a:effec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r>
              <a:rPr lang="en-US" altLang="zh-CN" sz="2000" smtClean="0">
                <a:solidFill>
                  <a:srgbClr val="333399"/>
                </a:solidFill>
                <a:latin typeface="Arial" pitchFamily="34" charset="0"/>
              </a:rPr>
              <a:t>1</a:t>
            </a:r>
          </a:p>
        </p:txBody>
      </p:sp>
      <p:sp>
        <p:nvSpPr>
          <p:cNvPr id="249908" name="Rectangle 51"/>
          <p:cNvSpPr>
            <a:spLocks noChangeArrowheads="1"/>
          </p:cNvSpPr>
          <p:nvPr/>
        </p:nvSpPr>
        <p:spPr bwMode="auto">
          <a:xfrm>
            <a:off x="614363" y="5932488"/>
            <a:ext cx="463550" cy="285750"/>
          </a:xfrm>
          <a:prstGeom prst="rect">
            <a:avLst/>
          </a:prstGeom>
          <a:solidFill>
            <a:srgbClr val="FFFF99"/>
          </a:solidFill>
          <a:ln w="19050" cmpd="sng">
            <a:solidFill>
              <a:schemeClr val="tx1"/>
            </a:solidFill>
            <a:miter lim="800000"/>
            <a:headEnd/>
            <a:tailEnd/>
          </a:ln>
          <a:effectLst>
            <a:outerShdw dist="35921" dir="2700000" algn="ctr" rotWithShape="0">
              <a:schemeClr val="bg2"/>
            </a:outerShdw>
          </a:effec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r>
              <a:rPr lang="en-US" altLang="zh-CN" sz="2000" smtClean="0">
                <a:solidFill>
                  <a:srgbClr val="333399"/>
                </a:solidFill>
                <a:latin typeface="Arial" pitchFamily="34" charset="0"/>
              </a:rPr>
              <a:t>1</a:t>
            </a:r>
          </a:p>
        </p:txBody>
      </p:sp>
      <p:sp>
        <p:nvSpPr>
          <p:cNvPr id="249909" name="Rectangle 52"/>
          <p:cNvSpPr>
            <a:spLocks noChangeArrowheads="1"/>
          </p:cNvSpPr>
          <p:nvPr/>
        </p:nvSpPr>
        <p:spPr bwMode="auto">
          <a:xfrm flipH="1">
            <a:off x="5616575" y="4305300"/>
            <a:ext cx="463550" cy="395288"/>
          </a:xfrm>
          <a:prstGeom prst="rect">
            <a:avLst/>
          </a:prstGeom>
          <a:solidFill>
            <a:srgbClr val="FFFF99"/>
          </a:solidFill>
          <a:ln w="19050" cmpd="sng">
            <a:solidFill>
              <a:schemeClr val="tx1"/>
            </a:solidFill>
            <a:miter lim="800000"/>
            <a:headEnd/>
            <a:tailEnd/>
          </a:ln>
          <a:effectLst>
            <a:outerShdw dist="35921" dir="2700000" algn="ctr" rotWithShape="0">
              <a:schemeClr val="bg2"/>
            </a:outerShdw>
          </a:effec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r>
              <a:rPr lang="en-US" altLang="zh-CN" sz="2000" smtClean="0">
                <a:solidFill>
                  <a:srgbClr val="333399"/>
                </a:solidFill>
                <a:latin typeface="Arial" pitchFamily="34" charset="0"/>
              </a:rPr>
              <a:t>3</a:t>
            </a:r>
          </a:p>
        </p:txBody>
      </p:sp>
      <p:sp>
        <p:nvSpPr>
          <p:cNvPr id="249910" name="Rectangle 53"/>
          <p:cNvSpPr>
            <a:spLocks noChangeArrowheads="1"/>
          </p:cNvSpPr>
          <p:nvPr/>
        </p:nvSpPr>
        <p:spPr bwMode="auto">
          <a:xfrm flipH="1">
            <a:off x="5616575" y="5878513"/>
            <a:ext cx="463550" cy="396875"/>
          </a:xfrm>
          <a:prstGeom prst="rect">
            <a:avLst/>
          </a:prstGeom>
          <a:solidFill>
            <a:srgbClr val="FFFF99"/>
          </a:solidFill>
          <a:ln w="19050" cmpd="sng">
            <a:solidFill>
              <a:schemeClr val="tx1"/>
            </a:solidFill>
            <a:miter lim="800000"/>
            <a:headEnd/>
            <a:tailEnd/>
          </a:ln>
          <a:effectLst>
            <a:outerShdw dist="35921" dir="2700000" algn="ctr" rotWithShape="0">
              <a:schemeClr val="bg2"/>
            </a:outerShdw>
          </a:effec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r>
              <a:rPr lang="en-US" altLang="zh-CN" sz="2000" smtClean="0">
                <a:solidFill>
                  <a:srgbClr val="333399"/>
                </a:solidFill>
                <a:latin typeface="Arial" pitchFamily="34" charset="0"/>
              </a:rPr>
              <a:t>3</a:t>
            </a:r>
          </a:p>
        </p:txBody>
      </p:sp>
      <p:sp>
        <p:nvSpPr>
          <p:cNvPr id="249911" name="Rectangle 54"/>
          <p:cNvSpPr>
            <a:spLocks noChangeArrowheads="1"/>
          </p:cNvSpPr>
          <p:nvPr/>
        </p:nvSpPr>
        <p:spPr bwMode="auto">
          <a:xfrm>
            <a:off x="614363" y="4373563"/>
            <a:ext cx="463550" cy="282575"/>
          </a:xfrm>
          <a:prstGeom prst="rect">
            <a:avLst/>
          </a:prstGeom>
          <a:solidFill>
            <a:srgbClr val="FFFF99"/>
          </a:solidFill>
          <a:ln w="19050" cmpd="sng">
            <a:solidFill>
              <a:schemeClr val="tx1"/>
            </a:solidFill>
            <a:miter lim="800000"/>
            <a:headEnd/>
            <a:tailEnd/>
          </a:ln>
          <a:effectLst>
            <a:outerShdw dist="35921" dir="2700000" algn="ctr" rotWithShape="0">
              <a:schemeClr val="bg2"/>
            </a:outerShdw>
          </a:effec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r>
              <a:rPr lang="en-US" altLang="zh-CN" sz="2000" smtClean="0">
                <a:solidFill>
                  <a:srgbClr val="333399"/>
                </a:solidFill>
                <a:latin typeface="Arial" pitchFamily="34" charset="0"/>
              </a:rPr>
              <a:t>1</a:t>
            </a:r>
          </a:p>
        </p:txBody>
      </p:sp>
      <p:sp>
        <p:nvSpPr>
          <p:cNvPr id="249912" name="Rectangle 55"/>
          <p:cNvSpPr>
            <a:spLocks noChangeArrowheads="1"/>
          </p:cNvSpPr>
          <p:nvPr/>
        </p:nvSpPr>
        <p:spPr bwMode="auto">
          <a:xfrm>
            <a:off x="1350963" y="4340225"/>
            <a:ext cx="463550" cy="330200"/>
          </a:xfrm>
          <a:prstGeom prst="rect">
            <a:avLst/>
          </a:prstGeom>
          <a:solidFill>
            <a:srgbClr val="FFFF99"/>
          </a:solidFill>
          <a:ln w="19050" cmpd="sng">
            <a:solidFill>
              <a:schemeClr val="tx1"/>
            </a:solidFill>
            <a:miter lim="800000"/>
            <a:headEnd/>
            <a:tailEnd/>
          </a:ln>
          <a:effectLst>
            <a:outerShdw dist="35921" dir="2700000" algn="ctr" rotWithShape="0">
              <a:schemeClr val="bg2"/>
            </a:outerShdw>
          </a:effec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r>
              <a:rPr lang="en-US" altLang="zh-CN" sz="2000" smtClean="0">
                <a:solidFill>
                  <a:srgbClr val="333399"/>
                </a:solidFill>
                <a:latin typeface="Arial" pitchFamily="34" charset="0"/>
              </a:rPr>
              <a:t>2</a:t>
            </a:r>
          </a:p>
        </p:txBody>
      </p:sp>
      <p:sp>
        <p:nvSpPr>
          <p:cNvPr id="249913" name="Rectangle 56"/>
          <p:cNvSpPr>
            <a:spLocks noChangeArrowheads="1"/>
          </p:cNvSpPr>
          <p:nvPr/>
        </p:nvSpPr>
        <p:spPr bwMode="auto">
          <a:xfrm>
            <a:off x="1350963" y="5911850"/>
            <a:ext cx="463550" cy="330200"/>
          </a:xfrm>
          <a:prstGeom prst="rect">
            <a:avLst/>
          </a:prstGeom>
          <a:solidFill>
            <a:srgbClr val="FFFF99"/>
          </a:solidFill>
          <a:ln w="19050" cmpd="sng">
            <a:solidFill>
              <a:schemeClr val="tx1"/>
            </a:solidFill>
            <a:miter lim="800000"/>
            <a:headEnd/>
            <a:tailEnd/>
          </a:ln>
          <a:effectLst>
            <a:outerShdw dist="35921" dir="2700000" algn="ctr" rotWithShape="0">
              <a:schemeClr val="bg2"/>
            </a:outerShdw>
          </a:effec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r>
              <a:rPr lang="en-US" altLang="zh-CN" sz="2000" smtClean="0">
                <a:solidFill>
                  <a:srgbClr val="333399"/>
                </a:solidFill>
                <a:latin typeface="Arial" pitchFamily="34" charset="0"/>
              </a:rPr>
              <a:t>2</a:t>
            </a:r>
          </a:p>
        </p:txBody>
      </p:sp>
      <p:sp>
        <p:nvSpPr>
          <p:cNvPr id="249914" name="Rectangle 57"/>
          <p:cNvSpPr>
            <a:spLocks noChangeArrowheads="1"/>
          </p:cNvSpPr>
          <p:nvPr/>
        </p:nvSpPr>
        <p:spPr bwMode="auto">
          <a:xfrm flipH="1">
            <a:off x="6364288" y="4340225"/>
            <a:ext cx="463550" cy="330200"/>
          </a:xfrm>
          <a:prstGeom prst="rect">
            <a:avLst/>
          </a:prstGeom>
          <a:solidFill>
            <a:srgbClr val="FFFF99"/>
          </a:solidFill>
          <a:ln w="19050" cmpd="sng">
            <a:solidFill>
              <a:schemeClr val="tx1"/>
            </a:solidFill>
            <a:miter lim="800000"/>
            <a:headEnd/>
            <a:tailEnd/>
          </a:ln>
          <a:effectLst>
            <a:outerShdw dist="35921" dir="2700000" algn="ctr" rotWithShape="0">
              <a:schemeClr val="bg2"/>
            </a:outerShdw>
          </a:effec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r>
              <a:rPr lang="en-US" altLang="zh-CN" sz="2000" smtClean="0">
                <a:solidFill>
                  <a:srgbClr val="333399"/>
                </a:solidFill>
                <a:latin typeface="Arial" pitchFamily="34" charset="0"/>
              </a:rPr>
              <a:t>2</a:t>
            </a:r>
          </a:p>
        </p:txBody>
      </p:sp>
      <p:sp>
        <p:nvSpPr>
          <p:cNvPr id="249915" name="Rectangle 58"/>
          <p:cNvSpPr>
            <a:spLocks noChangeArrowheads="1"/>
          </p:cNvSpPr>
          <p:nvPr/>
        </p:nvSpPr>
        <p:spPr bwMode="auto">
          <a:xfrm flipH="1">
            <a:off x="6375400" y="5911850"/>
            <a:ext cx="463550" cy="330200"/>
          </a:xfrm>
          <a:prstGeom prst="rect">
            <a:avLst/>
          </a:prstGeom>
          <a:solidFill>
            <a:srgbClr val="FFFF99"/>
          </a:solidFill>
          <a:ln w="19050" cmpd="sng">
            <a:solidFill>
              <a:schemeClr val="tx1"/>
            </a:solidFill>
            <a:miter lim="800000"/>
            <a:headEnd/>
            <a:tailEnd/>
          </a:ln>
          <a:effectLst>
            <a:outerShdw dist="35921" dir="2700000" algn="ctr" rotWithShape="0">
              <a:schemeClr val="bg2"/>
            </a:outerShdw>
          </a:effec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r>
              <a:rPr lang="en-US" altLang="zh-CN" sz="2000" smtClean="0">
                <a:solidFill>
                  <a:srgbClr val="333399"/>
                </a:solidFill>
                <a:latin typeface="Arial" pitchFamily="34" charset="0"/>
              </a:rPr>
              <a:t>2</a:t>
            </a:r>
          </a:p>
        </p:txBody>
      </p:sp>
      <p:sp>
        <p:nvSpPr>
          <p:cNvPr id="249916" name="Text Box 59"/>
          <p:cNvSpPr txBox="1">
            <a:spLocks noChangeArrowheads="1"/>
          </p:cNvSpPr>
          <p:nvPr/>
        </p:nvSpPr>
        <p:spPr bwMode="auto">
          <a:xfrm>
            <a:off x="107950" y="2160588"/>
            <a:ext cx="2516188" cy="1216025"/>
          </a:xfrm>
          <a:prstGeom prst="rect">
            <a:avLst/>
          </a:prstGeom>
          <a:solidFill>
            <a:srgbClr val="CCFFFF"/>
          </a:solidFill>
          <a:ln w="28575" cmpd="sng">
            <a:solidFill>
              <a:srgbClr val="333399"/>
            </a:solidFill>
            <a:miter lim="800000"/>
            <a:headEnd/>
            <a:tailEnd/>
          </a:ln>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en-US" altLang="zh-CN" sz="2400" smtClean="0">
                <a:solidFill>
                  <a:srgbClr val="333399"/>
                </a:solidFill>
                <a:latin typeface="Arial" pitchFamily="34" charset="0"/>
              </a:rPr>
              <a:t>3——</a:t>
            </a:r>
            <a:r>
              <a:rPr lang="zh-CN" altLang="en-US" sz="2400" smtClean="0">
                <a:solidFill>
                  <a:srgbClr val="333399"/>
                </a:solidFill>
                <a:latin typeface="Arial" pitchFamily="34" charset="0"/>
              </a:rPr>
              <a:t>网络层</a:t>
            </a:r>
          </a:p>
          <a:p>
            <a:pPr algn="l" eaLnBrk="1" hangingPunct="1"/>
            <a:r>
              <a:rPr lang="en-US" altLang="zh-CN" sz="2400" smtClean="0">
                <a:solidFill>
                  <a:srgbClr val="333399"/>
                </a:solidFill>
                <a:latin typeface="Arial" pitchFamily="34" charset="0"/>
              </a:rPr>
              <a:t>2——</a:t>
            </a:r>
            <a:r>
              <a:rPr lang="zh-CN" altLang="en-US" sz="2400" smtClean="0">
                <a:solidFill>
                  <a:srgbClr val="333399"/>
                </a:solidFill>
                <a:latin typeface="Arial" pitchFamily="34" charset="0"/>
              </a:rPr>
              <a:t>数据链路层</a:t>
            </a:r>
          </a:p>
          <a:p>
            <a:pPr algn="l" eaLnBrk="1" hangingPunct="1"/>
            <a:r>
              <a:rPr lang="en-US" altLang="zh-CN" sz="2400" smtClean="0">
                <a:solidFill>
                  <a:srgbClr val="333399"/>
                </a:solidFill>
                <a:latin typeface="Arial" pitchFamily="34" charset="0"/>
              </a:rPr>
              <a:t>1——</a:t>
            </a:r>
            <a:r>
              <a:rPr lang="zh-CN" altLang="en-US" sz="2400" smtClean="0">
                <a:solidFill>
                  <a:srgbClr val="333399"/>
                </a:solidFill>
                <a:latin typeface="Arial" pitchFamily="34" charset="0"/>
              </a:rPr>
              <a:t>物理层</a:t>
            </a:r>
          </a:p>
        </p:txBody>
      </p:sp>
      <p:sp>
        <p:nvSpPr>
          <p:cNvPr id="249917" name="AutoShape 4"/>
          <p:cNvSpPr>
            <a:spLocks noChangeArrowheads="1"/>
          </p:cNvSpPr>
          <p:nvPr/>
        </p:nvSpPr>
        <p:spPr bwMode="auto">
          <a:xfrm>
            <a:off x="3829050" y="3429000"/>
            <a:ext cx="463550" cy="792163"/>
          </a:xfrm>
          <a:prstGeom prst="upDownArrow">
            <a:avLst>
              <a:gd name="adj1" fmla="val 50000"/>
              <a:gd name="adj2" fmla="val 34178"/>
            </a:avLst>
          </a:prstGeom>
          <a:solidFill>
            <a:srgbClr val="CC0099"/>
          </a:solidFill>
          <a:ln w="28575" cmpd="sng">
            <a:solidFill>
              <a:srgbClr val="CC0099"/>
            </a:solidFill>
            <a:miter lim="800000"/>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Tree>
    <p:extLst>
      <p:ext uri="{BB962C8B-B14F-4D97-AF65-F5344CB8AC3E}">
        <p14:creationId xmlns:p14="http://schemas.microsoft.com/office/powerpoint/2010/main" val="116948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zh-CN"/>
              <a:t>网络层</a:t>
            </a:r>
          </a:p>
        </p:txBody>
      </p:sp>
      <p:sp>
        <p:nvSpPr>
          <p:cNvPr id="7171" name="Rectangle 3"/>
          <p:cNvSpPr>
            <a:spLocks noGrp="1" noChangeArrowheads="1"/>
          </p:cNvSpPr>
          <p:nvPr>
            <p:ph type="body" idx="1"/>
          </p:nvPr>
        </p:nvSpPr>
        <p:spPr>
          <a:xfrm>
            <a:off x="929640" y="1844675"/>
            <a:ext cx="7696200" cy="4897438"/>
          </a:xfrm>
        </p:spPr>
        <p:txBody>
          <a:bodyPr/>
          <a:lstStyle/>
          <a:p>
            <a:pPr>
              <a:lnSpc>
                <a:spcPct val="120000"/>
              </a:lnSpc>
              <a:spcBef>
                <a:spcPts val="1200"/>
              </a:spcBef>
            </a:pPr>
            <a:r>
              <a:rPr lang="zh-CN" altLang="zh-CN" sz="2400" dirty="0"/>
              <a:t>网络层是OSI参考模型中的第三层，介于传输层和数据链路层之间。它的主要任务是把网络协议数据单元或分组从源计算机经过适当的路径发送到目的地计算机。从源计算机到目的计算机可能要经过若干个中间节点，这需要在通信子网中进行路由选择。</a:t>
            </a:r>
          </a:p>
          <a:p>
            <a:pPr>
              <a:lnSpc>
                <a:spcPct val="120000"/>
              </a:lnSpc>
              <a:spcBef>
                <a:spcPts val="1200"/>
              </a:spcBef>
            </a:pPr>
            <a:r>
              <a:rPr lang="zh-CN" altLang="zh-CN" sz="2400" dirty="0"/>
              <a:t>网络层与数据链路层有很大的差别，数据链路层仅把数据帧从线缆或信道的一端传送到另一端(即在相邻节点间进行数据传送)，而网络层向运输层提供最基本的端到端的数据传送服务。</a:t>
            </a:r>
          </a:p>
        </p:txBody>
      </p:sp>
    </p:spTree>
    <p:extLst>
      <p:ext uri="{BB962C8B-B14F-4D97-AF65-F5344CB8AC3E}">
        <p14:creationId xmlns:p14="http://schemas.microsoft.com/office/powerpoint/2010/main" val="2003274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idx="4294967295"/>
          </p:nvPr>
        </p:nvSpPr>
        <p:spPr>
          <a:xfrm>
            <a:off x="1100138" y="931863"/>
            <a:ext cx="6856412" cy="768350"/>
          </a:xfrm>
        </p:spPr>
        <p:txBody>
          <a:bodyPr/>
          <a:lstStyle/>
          <a:p>
            <a:pPr algn="ctr" eaLnBrk="1" hangingPunct="1"/>
            <a:r>
              <a:rPr lang="zh-CN" altLang="zh-CN"/>
              <a:t>分组丢弃 </a:t>
            </a:r>
          </a:p>
        </p:txBody>
      </p:sp>
      <p:sp>
        <p:nvSpPr>
          <p:cNvPr id="253955" name="Rectangle 3"/>
          <p:cNvSpPr>
            <a:spLocks noGrp="1" noChangeArrowheads="1"/>
          </p:cNvSpPr>
          <p:nvPr>
            <p:ph type="body" idx="4294967295"/>
          </p:nvPr>
        </p:nvSpPr>
        <p:spPr>
          <a:xfrm>
            <a:off x="755650" y="1844675"/>
            <a:ext cx="8064500" cy="4032250"/>
          </a:xfrm>
        </p:spPr>
        <p:txBody>
          <a:bodyPr/>
          <a:lstStyle/>
          <a:p>
            <a:pPr eaLnBrk="1" hangingPunct="1">
              <a:lnSpc>
                <a:spcPct val="110000"/>
              </a:lnSpc>
            </a:pPr>
            <a:r>
              <a:rPr lang="zh-CN" altLang="zh-CN"/>
              <a:t>若路由器处理分组的速率赶不上分组进入队列的速率，则队列的存储空间最终必定减少到零，这就使后面再进入队列的分组由于没有存储空间而只能被丢弃。</a:t>
            </a:r>
          </a:p>
          <a:p>
            <a:pPr eaLnBrk="1" hangingPunct="1">
              <a:lnSpc>
                <a:spcPct val="110000"/>
              </a:lnSpc>
            </a:pPr>
            <a:r>
              <a:rPr lang="zh-CN" altLang="zh-CN"/>
              <a:t>路由器中的输入或输出队列产生溢出是造成分组丢失的重要原因。  </a:t>
            </a:r>
          </a:p>
        </p:txBody>
      </p:sp>
    </p:spTree>
    <p:extLst>
      <p:ext uri="{BB962C8B-B14F-4D97-AF65-F5344CB8AC3E}">
        <p14:creationId xmlns:p14="http://schemas.microsoft.com/office/powerpoint/2010/main" val="460549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9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zh-CN" altLang="en-US">
                <a:ea typeface="宋体" pitchFamily="2" charset="-122"/>
              </a:rPr>
              <a:t>路由协议</a:t>
            </a:r>
          </a:p>
        </p:txBody>
      </p:sp>
      <p:sp>
        <p:nvSpPr>
          <p:cNvPr id="107524" name="Rectangle 4"/>
          <p:cNvSpPr>
            <a:spLocks noChangeArrowheads="1"/>
          </p:cNvSpPr>
          <p:nvPr/>
        </p:nvSpPr>
        <p:spPr bwMode="auto">
          <a:xfrm>
            <a:off x="266700" y="1314450"/>
            <a:ext cx="8620125"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73050" indent="-273050" algn="l">
              <a:lnSpc>
                <a:spcPct val="150000"/>
              </a:lnSpc>
              <a:spcBef>
                <a:spcPts val="600"/>
              </a:spcBef>
              <a:buClr>
                <a:schemeClr val="accent2"/>
              </a:buClr>
              <a:buFontTx/>
              <a:buChar char="•"/>
            </a:pPr>
            <a:r>
              <a:rPr lang="zh-CN" altLang="en-US" sz="2400" b="1" dirty="0">
                <a:ea typeface="宋体" pitchFamily="2" charset="-122"/>
              </a:rPr>
              <a:t>在网络层用于动态生成路由表信息的协议被称为</a:t>
            </a:r>
            <a:r>
              <a:rPr lang="zh-CN" altLang="en-US" sz="2400" b="1" dirty="0">
                <a:solidFill>
                  <a:srgbClr val="FF3300"/>
                </a:solidFill>
                <a:ea typeface="宋体" pitchFamily="2" charset="-122"/>
              </a:rPr>
              <a:t>路由协议</a:t>
            </a:r>
            <a:r>
              <a:rPr lang="zh-CN" altLang="en-US" sz="2400" b="1" dirty="0">
                <a:ea typeface="宋体" pitchFamily="2" charset="-122"/>
              </a:rPr>
              <a:t>，路由协议使得网络中的路由设备能够相互交换网络状态信息，从而在内部生成关于网络连通性的映像（</a:t>
            </a:r>
            <a:r>
              <a:rPr lang="en-US" altLang="zh-CN" sz="2400" b="1" dirty="0">
                <a:ea typeface="宋体" pitchFamily="2" charset="-122"/>
              </a:rPr>
              <a:t>Map</a:t>
            </a:r>
            <a:r>
              <a:rPr lang="zh-CN" altLang="en-US" sz="2400" b="1" dirty="0">
                <a:ea typeface="宋体" pitchFamily="2" charset="-122"/>
              </a:rPr>
              <a:t>）并由此计算出到达不同目的网络的最佳路径或确定相应的转发端口。</a:t>
            </a:r>
          </a:p>
          <a:p>
            <a:pPr algn="l">
              <a:lnSpc>
                <a:spcPct val="150000"/>
              </a:lnSpc>
              <a:spcBef>
                <a:spcPts val="600"/>
              </a:spcBef>
              <a:buFontTx/>
              <a:buChar char="•"/>
            </a:pPr>
            <a:endParaRPr lang="zh-CN" altLang="en-US" sz="2400" b="1" dirty="0">
              <a:ea typeface="宋体" pitchFamily="2" charset="-122"/>
            </a:endParaRPr>
          </a:p>
          <a:p>
            <a:pPr marL="273050" indent="-273050" algn="l">
              <a:lnSpc>
                <a:spcPct val="150000"/>
              </a:lnSpc>
              <a:spcBef>
                <a:spcPts val="600"/>
              </a:spcBef>
              <a:buClr>
                <a:schemeClr val="accent2"/>
              </a:buClr>
              <a:buFontTx/>
              <a:buChar char="•"/>
            </a:pPr>
            <a:r>
              <a:rPr lang="zh-CN" altLang="en-US" sz="2400" b="1" dirty="0">
                <a:ea typeface="宋体" pitchFamily="2" charset="-122"/>
              </a:rPr>
              <a:t>路由协议的核心是路由选择算法。不同的路由选择算法通常会采用不同的评价因子及权重来进行最佳路径的计算，常见的评价因子包括带宽、可靠性、延迟、负载、跳数和费用等。</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smtClean="0">
                <a:ea typeface="宋体" pitchFamily="2" charset="-122"/>
              </a:rPr>
              <a:t>路由算法</a:t>
            </a:r>
            <a:endParaRPr lang="en-US" altLang="zh-CN" dirty="0">
              <a:ea typeface="宋体" pitchFamily="2" charset="-122"/>
            </a:endParaRPr>
          </a:p>
        </p:txBody>
      </p:sp>
      <p:sp>
        <p:nvSpPr>
          <p:cNvPr id="11267" name="Rectangle 3"/>
          <p:cNvSpPr>
            <a:spLocks noGrp="1" noChangeArrowheads="1"/>
          </p:cNvSpPr>
          <p:nvPr>
            <p:ph type="body" idx="1"/>
          </p:nvPr>
        </p:nvSpPr>
        <p:spPr>
          <a:xfrm>
            <a:off x="769938" y="1317625"/>
            <a:ext cx="8374062" cy="5235575"/>
          </a:xfrm>
        </p:spPr>
        <p:txBody>
          <a:bodyPr/>
          <a:lstStyle/>
          <a:p>
            <a:pPr>
              <a:buFontTx/>
              <a:buChar char="•"/>
            </a:pPr>
            <a:r>
              <a:rPr lang="en-US" altLang="zh-CN" sz="2800" b="1">
                <a:latin typeface="Arial" charset="0"/>
                <a:ea typeface="宋体" pitchFamily="2" charset="-122"/>
              </a:rPr>
              <a:t>The Optimality Principle</a:t>
            </a:r>
          </a:p>
          <a:p>
            <a:pPr>
              <a:buFontTx/>
              <a:buChar char="•"/>
            </a:pPr>
            <a:r>
              <a:rPr lang="en-US" altLang="zh-CN" sz="2800" b="1">
                <a:latin typeface="Arial" charset="0"/>
                <a:ea typeface="宋体" pitchFamily="2" charset="-122"/>
              </a:rPr>
              <a:t>Shortest Path Routing</a:t>
            </a:r>
          </a:p>
          <a:p>
            <a:pPr>
              <a:buFontTx/>
              <a:buChar char="•"/>
            </a:pPr>
            <a:r>
              <a:rPr lang="en-US" altLang="zh-CN" sz="2800" b="1">
                <a:latin typeface="Arial" charset="0"/>
                <a:ea typeface="宋体" pitchFamily="2" charset="-122"/>
              </a:rPr>
              <a:t>Flooding(</a:t>
            </a:r>
            <a:r>
              <a:rPr lang="zh-CN" altLang="en-US" sz="2800" b="1">
                <a:latin typeface="Arial" charset="0"/>
                <a:ea typeface="宋体" pitchFamily="2" charset="-122"/>
              </a:rPr>
              <a:t>泛洪扩散</a:t>
            </a:r>
            <a:r>
              <a:rPr lang="en-US" altLang="zh-CN" sz="2800" b="1">
                <a:latin typeface="Arial" charset="0"/>
                <a:ea typeface="宋体" pitchFamily="2" charset="-122"/>
              </a:rPr>
              <a:t>)</a:t>
            </a:r>
          </a:p>
          <a:p>
            <a:pPr>
              <a:buFontTx/>
              <a:buChar char="•"/>
            </a:pPr>
            <a:r>
              <a:rPr lang="en-US" altLang="zh-CN" sz="2800" b="1">
                <a:latin typeface="Arial" charset="0"/>
                <a:ea typeface="宋体" pitchFamily="2" charset="-122"/>
              </a:rPr>
              <a:t>Distance Vector Routing</a:t>
            </a:r>
            <a:r>
              <a:rPr lang="zh-CN" altLang="en-US" sz="2800" b="1">
                <a:latin typeface="Arial" charset="0"/>
                <a:ea typeface="宋体" pitchFamily="2" charset="-122"/>
              </a:rPr>
              <a:t>（距离矢量路由）</a:t>
            </a:r>
          </a:p>
          <a:p>
            <a:pPr>
              <a:buFontTx/>
              <a:buChar char="•"/>
            </a:pPr>
            <a:r>
              <a:rPr lang="en-US" altLang="zh-CN" sz="2800" b="1">
                <a:latin typeface="Arial" charset="0"/>
                <a:ea typeface="宋体" pitchFamily="2" charset="-122"/>
              </a:rPr>
              <a:t>Link State Routing</a:t>
            </a:r>
            <a:r>
              <a:rPr lang="zh-CN" altLang="en-US" sz="2800" b="1">
                <a:latin typeface="Arial" charset="0"/>
                <a:ea typeface="宋体" pitchFamily="2" charset="-122"/>
              </a:rPr>
              <a:t>（链路状态路由）</a:t>
            </a:r>
          </a:p>
          <a:p>
            <a:pPr>
              <a:buFontTx/>
              <a:buChar char="•"/>
            </a:pPr>
            <a:r>
              <a:rPr lang="en-US" altLang="zh-CN" sz="2800" b="1">
                <a:latin typeface="Arial" charset="0"/>
                <a:ea typeface="宋体" pitchFamily="2" charset="-122"/>
              </a:rPr>
              <a:t>Hierarchical Routing</a:t>
            </a:r>
            <a:r>
              <a:rPr lang="zh-CN" altLang="en-US" sz="2800" b="1">
                <a:latin typeface="Arial" charset="0"/>
                <a:ea typeface="宋体" pitchFamily="2" charset="-122"/>
              </a:rPr>
              <a:t>（层次路由）</a:t>
            </a:r>
          </a:p>
          <a:p>
            <a:pPr>
              <a:buFontTx/>
              <a:buChar char="•"/>
            </a:pPr>
            <a:r>
              <a:rPr lang="en-US" altLang="zh-CN" sz="2800" b="1">
                <a:latin typeface="Arial" charset="0"/>
                <a:ea typeface="宋体" pitchFamily="2" charset="-122"/>
              </a:rPr>
              <a:t>Broadcast Routing*</a:t>
            </a:r>
          </a:p>
          <a:p>
            <a:pPr>
              <a:buFontTx/>
              <a:buChar char="•"/>
            </a:pPr>
            <a:r>
              <a:rPr lang="en-US" altLang="zh-CN" sz="2800" b="1">
                <a:latin typeface="Arial" charset="0"/>
                <a:ea typeface="宋体" pitchFamily="2" charset="-122"/>
              </a:rPr>
              <a:t>Multicast Routing*</a:t>
            </a:r>
          </a:p>
          <a:p>
            <a:pPr>
              <a:buFontTx/>
              <a:buChar char="•"/>
            </a:pPr>
            <a:r>
              <a:rPr lang="en-US" altLang="zh-CN" sz="2800" b="1">
                <a:latin typeface="Arial" charset="0"/>
                <a:ea typeface="宋体" pitchFamily="2" charset="-122"/>
              </a:rPr>
              <a:t>Routing for Mobile Hosts*</a:t>
            </a:r>
          </a:p>
          <a:p>
            <a:pPr>
              <a:buFontTx/>
              <a:buChar char="•"/>
            </a:pPr>
            <a:r>
              <a:rPr lang="en-US" altLang="zh-CN" sz="2800" b="1">
                <a:latin typeface="Arial" charset="0"/>
                <a:ea typeface="宋体" pitchFamily="2" charset="-122"/>
              </a:rPr>
              <a:t>Routing in Ad Hoc Networks*</a:t>
            </a:r>
          </a:p>
        </p:txBody>
      </p:sp>
    </p:spTree>
    <p:extLst>
      <p:ext uri="{BB962C8B-B14F-4D97-AF65-F5344CB8AC3E}">
        <p14:creationId xmlns:p14="http://schemas.microsoft.com/office/powerpoint/2010/main" val="2871798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4"/>
          <p:cNvSpPr>
            <a:spLocks noGrp="1" noChangeArrowheads="1"/>
          </p:cNvSpPr>
          <p:nvPr>
            <p:ph type="title"/>
          </p:nvPr>
        </p:nvSpPr>
        <p:spPr>
          <a:noFill/>
          <a:ln/>
        </p:spPr>
        <p:txBody>
          <a:bodyPr/>
          <a:lstStyle/>
          <a:p>
            <a:r>
              <a:rPr lang="en-US" altLang="zh-CN" dirty="0" smtClean="0">
                <a:ea typeface="宋体" pitchFamily="2" charset="-122"/>
              </a:rPr>
              <a:t>Flooding</a:t>
            </a:r>
            <a:r>
              <a:rPr lang="zh-CN" altLang="en-US" dirty="0" smtClean="0">
                <a:ea typeface="宋体" pitchFamily="2" charset="-122"/>
              </a:rPr>
              <a:t>（洪泛）</a:t>
            </a:r>
            <a:endParaRPr lang="zh-CN" altLang="en-US" dirty="0">
              <a:ea typeface="宋体" pitchFamily="2" charset="-122"/>
            </a:endParaRPr>
          </a:p>
        </p:txBody>
      </p:sp>
      <p:sp>
        <p:nvSpPr>
          <p:cNvPr id="95237" name="Rectangle 5"/>
          <p:cNvSpPr>
            <a:spLocks noChangeArrowheads="1"/>
          </p:cNvSpPr>
          <p:nvPr/>
        </p:nvSpPr>
        <p:spPr bwMode="auto">
          <a:xfrm>
            <a:off x="337654" y="1611948"/>
            <a:ext cx="8468691" cy="377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663" tIns="53332" rIns="106663" bIns="53332"/>
          <a:lstStyle>
            <a:lvl1pPr marL="342900" indent="-342900" algn="l">
              <a:spcBef>
                <a:spcPct val="20000"/>
              </a:spcBef>
              <a:buClr>
                <a:schemeClr val="accent2"/>
              </a:buClr>
              <a:buAutoNum type="alphaLcParenR"/>
              <a:defRPr sz="2400">
                <a:solidFill>
                  <a:schemeClr val="tx1"/>
                </a:solidFill>
                <a:latin typeface="Times New Roman" pitchFamily="18" charset="0"/>
              </a:defRPr>
            </a:lvl1pPr>
            <a:lvl2pPr marL="742950" indent="-285750" algn="l">
              <a:spcBef>
                <a:spcPct val="20000"/>
              </a:spcBef>
              <a:buClr>
                <a:schemeClr val="accent2"/>
              </a:buClr>
              <a:buChar char="–"/>
              <a:defRPr sz="2800">
                <a:solidFill>
                  <a:schemeClr val="tx1"/>
                </a:solidFill>
                <a:latin typeface="Times New Roman" pitchFamily="18" charset="0"/>
              </a:defRPr>
            </a:lvl2pPr>
            <a:lvl3pPr marL="1143000" indent="-228600" algn="l">
              <a:spcBef>
                <a:spcPct val="20000"/>
              </a:spcBef>
              <a:buClr>
                <a:schemeClr val="accent2"/>
              </a:buClr>
              <a:buChar char="•"/>
              <a:defRPr sz="2400">
                <a:solidFill>
                  <a:schemeClr val="tx1"/>
                </a:solidFill>
                <a:latin typeface="Times New Roman" pitchFamily="18" charset="0"/>
              </a:defRPr>
            </a:lvl3pPr>
            <a:lvl4pPr marL="1600200" indent="-228600" algn="l">
              <a:spcBef>
                <a:spcPct val="20000"/>
              </a:spcBef>
              <a:buClr>
                <a:schemeClr val="accent2"/>
              </a:buClr>
              <a:buChar char="–"/>
              <a:defRPr sz="2000">
                <a:solidFill>
                  <a:schemeClr val="tx1"/>
                </a:solidFill>
                <a:latin typeface="Times New Roman" pitchFamily="18" charset="0"/>
              </a:defRPr>
            </a:lvl4pPr>
            <a:lvl5pPr marL="2057400" indent="-228600" algn="l">
              <a:spcBef>
                <a:spcPct val="20000"/>
              </a:spcBef>
              <a:buClr>
                <a:schemeClr val="accent2"/>
              </a:buClr>
              <a:buChar char="»"/>
              <a:defRPr sz="2000">
                <a:solidFill>
                  <a:schemeClr val="tx1"/>
                </a:solidFill>
                <a:latin typeface="Times New Roman" pitchFamily="18" charset="0"/>
              </a:defRPr>
            </a:lvl5pPr>
            <a:lvl6pPr marL="2514600" indent="-228600" fontAlgn="base">
              <a:spcBef>
                <a:spcPct val="20000"/>
              </a:spcBef>
              <a:spcAft>
                <a:spcPct val="0"/>
              </a:spcAft>
              <a:buClr>
                <a:schemeClr val="accent2"/>
              </a:buClr>
              <a:buChar char="»"/>
              <a:defRPr sz="2000">
                <a:solidFill>
                  <a:schemeClr val="tx1"/>
                </a:solidFill>
                <a:latin typeface="Times New Roman" pitchFamily="18" charset="0"/>
              </a:defRPr>
            </a:lvl6pPr>
            <a:lvl7pPr marL="2971800" indent="-228600" fontAlgn="base">
              <a:spcBef>
                <a:spcPct val="20000"/>
              </a:spcBef>
              <a:spcAft>
                <a:spcPct val="0"/>
              </a:spcAft>
              <a:buClr>
                <a:schemeClr val="accent2"/>
              </a:buClr>
              <a:buChar char="»"/>
              <a:defRPr sz="2000">
                <a:solidFill>
                  <a:schemeClr val="tx1"/>
                </a:solidFill>
                <a:latin typeface="Times New Roman" pitchFamily="18" charset="0"/>
              </a:defRPr>
            </a:lvl7pPr>
            <a:lvl8pPr marL="3429000" indent="-228600" fontAlgn="base">
              <a:spcBef>
                <a:spcPct val="20000"/>
              </a:spcBef>
              <a:spcAft>
                <a:spcPct val="0"/>
              </a:spcAft>
              <a:buClr>
                <a:schemeClr val="accent2"/>
              </a:buClr>
              <a:buChar char="»"/>
              <a:defRPr sz="2000">
                <a:solidFill>
                  <a:schemeClr val="tx1"/>
                </a:solidFill>
                <a:latin typeface="Times New Roman" pitchFamily="18" charset="0"/>
              </a:defRPr>
            </a:lvl8pPr>
            <a:lvl9pPr marL="3886200" indent="-228600" fontAlgn="base">
              <a:spcBef>
                <a:spcPct val="20000"/>
              </a:spcBef>
              <a:spcAft>
                <a:spcPct val="0"/>
              </a:spcAft>
              <a:buClr>
                <a:schemeClr val="accent2"/>
              </a:buClr>
              <a:buChar char="»"/>
              <a:defRPr sz="2000">
                <a:solidFill>
                  <a:schemeClr val="tx1"/>
                </a:solidFill>
                <a:latin typeface="Times New Roman" pitchFamily="18" charset="0"/>
              </a:defRPr>
            </a:lvl9pPr>
          </a:lstStyle>
          <a:p>
            <a:pPr>
              <a:buFontTx/>
              <a:buChar char="•"/>
            </a:pPr>
            <a:r>
              <a:rPr lang="en-US" altLang="zh-CN" b="1" dirty="0">
                <a:latin typeface="Arial" charset="0"/>
                <a:ea typeface="宋体" pitchFamily="2" charset="-122"/>
              </a:rPr>
              <a:t>Every incoming packet is sent out on every outgoing line except the one it arrived on. </a:t>
            </a:r>
          </a:p>
          <a:p>
            <a:pPr>
              <a:buFontTx/>
              <a:buChar char="•"/>
            </a:pPr>
            <a:r>
              <a:rPr lang="en-US" altLang="zh-CN" b="1" dirty="0">
                <a:latin typeface="Arial" charset="0"/>
                <a:ea typeface="宋体" pitchFamily="2" charset="-122"/>
              </a:rPr>
              <a:t>Throw out duplicate packets</a:t>
            </a:r>
          </a:p>
          <a:p>
            <a:pPr lvl="1"/>
            <a:r>
              <a:rPr lang="en-US" altLang="zh-CN" sz="2400" b="1" dirty="0">
                <a:latin typeface="Arial" charset="0"/>
                <a:ea typeface="宋体" pitchFamily="2" charset="-122"/>
              </a:rPr>
              <a:t>Hop counter </a:t>
            </a:r>
          </a:p>
          <a:p>
            <a:pPr lvl="1"/>
            <a:r>
              <a:rPr lang="en-US" altLang="zh-CN" sz="2400" b="1" dirty="0">
                <a:latin typeface="Arial" charset="0"/>
                <a:ea typeface="宋体" pitchFamily="2" charset="-122"/>
              </a:rPr>
              <a:t>To keep track of the flooded packets</a:t>
            </a:r>
          </a:p>
          <a:p>
            <a:pPr>
              <a:buFontTx/>
              <a:buChar char="•"/>
            </a:pPr>
            <a:r>
              <a:rPr lang="en-US" altLang="zh-CN" b="1" dirty="0">
                <a:latin typeface="Arial" charset="0"/>
                <a:ea typeface="宋体" pitchFamily="2" charset="-122"/>
              </a:rPr>
              <a:t>Selective flooding </a:t>
            </a:r>
          </a:p>
        </p:txBody>
      </p:sp>
    </p:spTree>
    <p:extLst>
      <p:ext uri="{BB962C8B-B14F-4D97-AF65-F5344CB8AC3E}">
        <p14:creationId xmlns:p14="http://schemas.microsoft.com/office/powerpoint/2010/main" val="2084501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smtClean="0">
                <a:ea typeface="宋体" pitchFamily="2" charset="-122"/>
              </a:rPr>
              <a:t>最短路径路由</a:t>
            </a:r>
            <a:endParaRPr lang="en-US" altLang="zh-CN" dirty="0">
              <a:ea typeface="宋体" pitchFamily="2" charset="-122"/>
            </a:endParaRPr>
          </a:p>
        </p:txBody>
      </p:sp>
      <p:pic>
        <p:nvPicPr>
          <p:cNvPr id="14340" name="Picture 4" descr="5-0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8720" y="1120775"/>
            <a:ext cx="6474653" cy="49937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p:cNvSpPr>
            <a:spLocks noGrp="1" noChangeArrowheads="1"/>
          </p:cNvSpPr>
          <p:nvPr>
            <p:ph type="title"/>
          </p:nvPr>
        </p:nvSpPr>
        <p:spPr/>
        <p:txBody>
          <a:bodyPr/>
          <a:lstStyle/>
          <a:p>
            <a:r>
              <a:rPr lang="en-US" altLang="zh-CN" sz="3200" dirty="0" smtClean="0"/>
              <a:t>Distance Vector  </a:t>
            </a:r>
            <a:r>
              <a:rPr lang="zh-CN" altLang="en-US" sz="3200" dirty="0" smtClean="0"/>
              <a:t>距离矢量算法</a:t>
            </a:r>
            <a:endParaRPr lang="en-US" altLang="zh-CN" sz="3200" dirty="0" smtClean="0"/>
          </a:p>
        </p:txBody>
      </p:sp>
      <p:sp>
        <p:nvSpPr>
          <p:cNvPr id="88069" name="Rectangle 3"/>
          <p:cNvSpPr>
            <a:spLocks noGrp="1" noChangeArrowheads="1"/>
          </p:cNvSpPr>
          <p:nvPr>
            <p:ph type="body" idx="1"/>
          </p:nvPr>
        </p:nvSpPr>
        <p:spPr>
          <a:xfrm>
            <a:off x="4019908" y="1600200"/>
            <a:ext cx="5089586" cy="4648200"/>
          </a:xfrm>
        </p:spPr>
        <p:txBody>
          <a:bodyPr/>
          <a:lstStyle/>
          <a:p>
            <a:pPr eaLnBrk="1">
              <a:buFont typeface="ZapfDingbats" pitchFamily="82" charset="2"/>
              <a:buNone/>
            </a:pPr>
            <a:r>
              <a:rPr lang="en-US" altLang="zh-CN" sz="2400" u="sng" dirty="0" smtClean="0">
                <a:solidFill>
                  <a:srgbClr val="FF0000"/>
                </a:solidFill>
              </a:rPr>
              <a:t>Bellman-Ford</a:t>
            </a:r>
            <a:r>
              <a:rPr lang="zh-CN" altLang="en-US" sz="2400" u="sng" dirty="0" smtClean="0">
                <a:solidFill>
                  <a:srgbClr val="FF0000"/>
                </a:solidFill>
              </a:rPr>
              <a:t>方程 </a:t>
            </a:r>
            <a:r>
              <a:rPr lang="en-US" altLang="zh-CN" sz="2400" u="sng" dirty="0" smtClean="0">
                <a:solidFill>
                  <a:srgbClr val="FF0000"/>
                </a:solidFill>
              </a:rPr>
              <a:t>(</a:t>
            </a:r>
            <a:r>
              <a:rPr lang="zh-CN" altLang="en-US" sz="2400" u="sng" dirty="0" smtClean="0">
                <a:solidFill>
                  <a:srgbClr val="FF0000"/>
                </a:solidFill>
              </a:rPr>
              <a:t>动态规划</a:t>
            </a:r>
            <a:r>
              <a:rPr lang="en-US" altLang="zh-CN" sz="2400" u="sng" dirty="0" smtClean="0">
                <a:solidFill>
                  <a:srgbClr val="FF0000"/>
                </a:solidFill>
              </a:rPr>
              <a:t>)</a:t>
            </a:r>
          </a:p>
          <a:p>
            <a:pPr eaLnBrk="1">
              <a:buFont typeface="ZapfDingbats" pitchFamily="82" charset="2"/>
              <a:buNone/>
            </a:pPr>
            <a:endParaRPr lang="en-US" altLang="zh-CN" sz="2400" dirty="0" smtClean="0"/>
          </a:p>
          <a:p>
            <a:pPr eaLnBrk="1">
              <a:buFont typeface="ZapfDingbats" pitchFamily="82" charset="2"/>
              <a:buNone/>
            </a:pPr>
            <a:r>
              <a:rPr lang="zh-CN" altLang="en-US" sz="2400" dirty="0" smtClean="0"/>
              <a:t>定义</a:t>
            </a:r>
            <a:endParaRPr lang="en-US" altLang="zh-CN" sz="2400" dirty="0" smtClean="0"/>
          </a:p>
          <a:p>
            <a:pPr eaLnBrk="1">
              <a:buFont typeface="ZapfDingbats" pitchFamily="82" charset="2"/>
              <a:buNone/>
            </a:pPr>
            <a:r>
              <a:rPr lang="en-US" altLang="zh-CN" sz="2400" dirty="0"/>
              <a:t> </a:t>
            </a:r>
            <a:r>
              <a:rPr lang="en-US" altLang="zh-CN" sz="2400" dirty="0" smtClean="0"/>
              <a:t> d</a:t>
            </a:r>
            <a:r>
              <a:rPr lang="en-US" altLang="zh-CN" sz="2400" baseline="-25000" dirty="0" smtClean="0"/>
              <a:t>x</a:t>
            </a:r>
            <a:r>
              <a:rPr lang="en-US" altLang="zh-CN" sz="2400" dirty="0" smtClean="0"/>
              <a:t>(y) := </a:t>
            </a:r>
            <a:r>
              <a:rPr lang="zh-CN" altLang="en-US" sz="2400" dirty="0" smtClean="0"/>
              <a:t>从</a:t>
            </a:r>
            <a:r>
              <a:rPr lang="en-US" altLang="zh-CN" sz="2400" dirty="0" smtClean="0"/>
              <a:t>x</a:t>
            </a:r>
            <a:r>
              <a:rPr lang="zh-CN" altLang="en-US" sz="2400" dirty="0" smtClean="0"/>
              <a:t>到</a:t>
            </a:r>
            <a:r>
              <a:rPr lang="en-US" altLang="zh-CN" sz="2400" dirty="0" smtClean="0"/>
              <a:t>y</a:t>
            </a:r>
            <a:r>
              <a:rPr lang="zh-CN" altLang="en-US" sz="2400" dirty="0" smtClean="0"/>
              <a:t>最低费用路径的费用</a:t>
            </a:r>
            <a:endParaRPr lang="en-US" altLang="zh-CN" sz="2400" dirty="0" smtClean="0"/>
          </a:p>
          <a:p>
            <a:pPr eaLnBrk="1">
              <a:buFont typeface="ZapfDingbats" pitchFamily="82" charset="2"/>
              <a:buNone/>
            </a:pPr>
            <a:endParaRPr lang="en-US" altLang="zh-CN" sz="2400" dirty="0" smtClean="0"/>
          </a:p>
          <a:p>
            <a:pPr eaLnBrk="1">
              <a:buFont typeface="ZapfDingbats" pitchFamily="82" charset="2"/>
              <a:buNone/>
            </a:pPr>
            <a:r>
              <a:rPr lang="zh-CN" altLang="en-US" sz="2400" dirty="0" smtClean="0"/>
              <a:t>则</a:t>
            </a:r>
          </a:p>
          <a:p>
            <a:pPr eaLnBrk="1">
              <a:buFont typeface="ZapfDingbats" pitchFamily="82" charset="2"/>
              <a:buNone/>
            </a:pPr>
            <a:r>
              <a:rPr lang="en-US" altLang="zh-CN" sz="2400" dirty="0" smtClean="0">
                <a:solidFill>
                  <a:srgbClr val="FF0000"/>
                </a:solidFill>
              </a:rPr>
              <a:t>	d</a:t>
            </a:r>
            <a:r>
              <a:rPr lang="en-US" altLang="zh-CN" sz="2400" baseline="-25000" dirty="0" smtClean="0">
                <a:solidFill>
                  <a:srgbClr val="FF0000"/>
                </a:solidFill>
              </a:rPr>
              <a:t>x</a:t>
            </a:r>
            <a:r>
              <a:rPr lang="en-US" altLang="zh-CN" sz="2400" dirty="0" smtClean="0">
                <a:solidFill>
                  <a:srgbClr val="FF0000"/>
                </a:solidFill>
              </a:rPr>
              <a:t>(y) = min {c(</a:t>
            </a:r>
            <a:r>
              <a:rPr lang="en-US" altLang="zh-CN" sz="2400" dirty="0" err="1" smtClean="0">
                <a:solidFill>
                  <a:srgbClr val="FF0000"/>
                </a:solidFill>
              </a:rPr>
              <a:t>x,v</a:t>
            </a:r>
            <a:r>
              <a:rPr lang="en-US" altLang="zh-CN" sz="2400" dirty="0" smtClean="0">
                <a:solidFill>
                  <a:srgbClr val="FF0000"/>
                </a:solidFill>
              </a:rPr>
              <a:t>) + d</a:t>
            </a:r>
            <a:r>
              <a:rPr lang="en-US" altLang="zh-CN" sz="2400" baseline="-25000" dirty="0" smtClean="0">
                <a:solidFill>
                  <a:srgbClr val="FF0000"/>
                </a:solidFill>
              </a:rPr>
              <a:t>v</a:t>
            </a:r>
            <a:r>
              <a:rPr lang="en-US" altLang="zh-CN" sz="2400" dirty="0" smtClean="0">
                <a:solidFill>
                  <a:srgbClr val="FF0000"/>
                </a:solidFill>
              </a:rPr>
              <a:t>(y) }</a:t>
            </a:r>
          </a:p>
          <a:p>
            <a:pPr eaLnBrk="1">
              <a:spcBef>
                <a:spcPts val="1200"/>
              </a:spcBef>
              <a:buFont typeface="ZapfDingbats" pitchFamily="82" charset="2"/>
              <a:buNone/>
            </a:pPr>
            <a:r>
              <a:rPr lang="en-US" altLang="zh-CN" sz="2000" dirty="0" smtClean="0"/>
              <a:t>		</a:t>
            </a:r>
            <a:r>
              <a:rPr lang="zh-CN" altLang="en-US" sz="2000" dirty="0" smtClean="0"/>
              <a:t>（其中</a:t>
            </a:r>
            <a:r>
              <a:rPr lang="en-US" altLang="zh-CN" sz="2000" dirty="0" smtClean="0"/>
              <a:t>min</a:t>
            </a:r>
            <a:r>
              <a:rPr lang="zh-CN" altLang="en-US" sz="2000" dirty="0" smtClean="0"/>
              <a:t>对</a:t>
            </a:r>
            <a:r>
              <a:rPr lang="en-US" altLang="zh-CN" sz="2000" dirty="0" smtClean="0"/>
              <a:t>x</a:t>
            </a:r>
            <a:r>
              <a:rPr lang="zh-CN" altLang="en-US" sz="2000" dirty="0" smtClean="0"/>
              <a:t>的所有邻居）</a:t>
            </a:r>
            <a:endParaRPr lang="en-US" altLang="zh-CN" sz="2000" dirty="0" smtClean="0"/>
          </a:p>
        </p:txBody>
      </p:sp>
      <p:grpSp>
        <p:nvGrpSpPr>
          <p:cNvPr id="7" name="Group 3"/>
          <p:cNvGrpSpPr>
            <a:grpSpLocks/>
          </p:cNvGrpSpPr>
          <p:nvPr/>
        </p:nvGrpSpPr>
        <p:grpSpPr bwMode="auto">
          <a:xfrm>
            <a:off x="276225" y="1470025"/>
            <a:ext cx="3571875" cy="2236788"/>
            <a:chOff x="3162" y="1071"/>
            <a:chExt cx="2250" cy="1409"/>
          </a:xfrm>
        </p:grpSpPr>
        <p:sp>
          <p:nvSpPr>
            <p:cNvPr id="8" name="Freeform 4"/>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9" name="Freeform 5"/>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10" name="Oval 6"/>
            <p:cNvSpPr>
              <a:spLocks noChangeArrowheads="1"/>
            </p:cNvSpPr>
            <p:nvPr/>
          </p:nvSpPr>
          <p:spPr bwMode="auto">
            <a:xfrm>
              <a:off x="3238" y="1862"/>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11" name="Line 7"/>
            <p:cNvSpPr>
              <a:spLocks noChangeShapeType="1"/>
            </p:cNvSpPr>
            <p:nvPr/>
          </p:nvSpPr>
          <p:spPr bwMode="auto">
            <a:xfrm>
              <a:off x="3238" y="185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mtClean="0">
                <a:solidFill>
                  <a:srgbClr val="000000"/>
                </a:solidFill>
                <a:latin typeface="Comic Sans MS" pitchFamily="66" charset="0"/>
              </a:endParaRPr>
            </a:p>
          </p:txBody>
        </p:sp>
        <p:sp>
          <p:nvSpPr>
            <p:cNvPr id="12" name="Line 8"/>
            <p:cNvSpPr>
              <a:spLocks noChangeShapeType="1"/>
            </p:cNvSpPr>
            <p:nvPr/>
          </p:nvSpPr>
          <p:spPr bwMode="auto">
            <a:xfrm>
              <a:off x="3551" y="185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mtClean="0">
                <a:solidFill>
                  <a:srgbClr val="000000"/>
                </a:solidFill>
                <a:latin typeface="Comic Sans MS" pitchFamily="66" charset="0"/>
              </a:endParaRPr>
            </a:p>
          </p:txBody>
        </p:sp>
        <p:sp>
          <p:nvSpPr>
            <p:cNvPr id="13" name="Rectangle 9"/>
            <p:cNvSpPr>
              <a:spLocks noChangeArrowheads="1"/>
            </p:cNvSpPr>
            <p:nvPr/>
          </p:nvSpPr>
          <p:spPr bwMode="auto">
            <a:xfrm>
              <a:off x="3238" y="1855"/>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endParaRPr lang="zh-CN" altLang="en-US" sz="2400" smtClean="0">
                <a:solidFill>
                  <a:srgbClr val="000000"/>
                </a:solidFill>
                <a:latin typeface="Times New Roman" pitchFamily="18" charset="0"/>
              </a:endParaRPr>
            </a:p>
          </p:txBody>
        </p:sp>
        <p:sp>
          <p:nvSpPr>
            <p:cNvPr id="14" name="Oval 10"/>
            <p:cNvSpPr>
              <a:spLocks noChangeArrowheads="1"/>
            </p:cNvSpPr>
            <p:nvPr/>
          </p:nvSpPr>
          <p:spPr bwMode="auto">
            <a:xfrm>
              <a:off x="3235" y="1796"/>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15" name="Oval 11"/>
            <p:cNvSpPr>
              <a:spLocks noChangeArrowheads="1"/>
            </p:cNvSpPr>
            <p:nvPr/>
          </p:nvSpPr>
          <p:spPr bwMode="auto">
            <a:xfrm>
              <a:off x="3712" y="2249"/>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16" name="Line 12"/>
            <p:cNvSpPr>
              <a:spLocks noChangeShapeType="1"/>
            </p:cNvSpPr>
            <p:nvPr/>
          </p:nvSpPr>
          <p:spPr bwMode="auto">
            <a:xfrm>
              <a:off x="3712" y="224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mtClean="0">
                <a:solidFill>
                  <a:srgbClr val="000000"/>
                </a:solidFill>
                <a:latin typeface="Comic Sans MS" pitchFamily="66" charset="0"/>
              </a:endParaRPr>
            </a:p>
          </p:txBody>
        </p:sp>
        <p:sp>
          <p:nvSpPr>
            <p:cNvPr id="17" name="Line 13"/>
            <p:cNvSpPr>
              <a:spLocks noChangeShapeType="1"/>
            </p:cNvSpPr>
            <p:nvPr/>
          </p:nvSpPr>
          <p:spPr bwMode="auto">
            <a:xfrm>
              <a:off x="4025" y="224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mtClean="0">
                <a:solidFill>
                  <a:srgbClr val="000000"/>
                </a:solidFill>
                <a:latin typeface="Comic Sans MS" pitchFamily="66" charset="0"/>
              </a:endParaRPr>
            </a:p>
          </p:txBody>
        </p:sp>
        <p:sp>
          <p:nvSpPr>
            <p:cNvPr id="18" name="Rectangle 14"/>
            <p:cNvSpPr>
              <a:spLocks noChangeArrowheads="1"/>
            </p:cNvSpPr>
            <p:nvPr/>
          </p:nvSpPr>
          <p:spPr bwMode="auto">
            <a:xfrm>
              <a:off x="3712" y="2242"/>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endParaRPr lang="zh-CN" altLang="en-US" sz="2400" smtClean="0">
                <a:solidFill>
                  <a:srgbClr val="000000"/>
                </a:solidFill>
                <a:latin typeface="Times New Roman" pitchFamily="18" charset="0"/>
              </a:endParaRPr>
            </a:p>
          </p:txBody>
        </p:sp>
        <p:sp>
          <p:nvSpPr>
            <p:cNvPr id="19" name="Oval 15"/>
            <p:cNvSpPr>
              <a:spLocks noChangeArrowheads="1"/>
            </p:cNvSpPr>
            <p:nvPr/>
          </p:nvSpPr>
          <p:spPr bwMode="auto">
            <a:xfrm>
              <a:off x="3709" y="2183"/>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20" name="Oval 16"/>
            <p:cNvSpPr>
              <a:spLocks noChangeArrowheads="1"/>
            </p:cNvSpPr>
            <p:nvPr/>
          </p:nvSpPr>
          <p:spPr bwMode="auto">
            <a:xfrm>
              <a:off x="3708" y="1559"/>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21" name="Line 17"/>
            <p:cNvSpPr>
              <a:spLocks noChangeShapeType="1"/>
            </p:cNvSpPr>
            <p:nvPr/>
          </p:nvSpPr>
          <p:spPr bwMode="auto">
            <a:xfrm>
              <a:off x="3708" y="155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mtClean="0">
                <a:solidFill>
                  <a:srgbClr val="000000"/>
                </a:solidFill>
                <a:latin typeface="Comic Sans MS" pitchFamily="66" charset="0"/>
              </a:endParaRPr>
            </a:p>
          </p:txBody>
        </p:sp>
        <p:sp>
          <p:nvSpPr>
            <p:cNvPr id="22" name="Line 18"/>
            <p:cNvSpPr>
              <a:spLocks noChangeShapeType="1"/>
            </p:cNvSpPr>
            <p:nvPr/>
          </p:nvSpPr>
          <p:spPr bwMode="auto">
            <a:xfrm>
              <a:off x="4021" y="155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mtClean="0">
                <a:solidFill>
                  <a:srgbClr val="000000"/>
                </a:solidFill>
                <a:latin typeface="Comic Sans MS" pitchFamily="66" charset="0"/>
              </a:endParaRPr>
            </a:p>
          </p:txBody>
        </p:sp>
        <p:sp>
          <p:nvSpPr>
            <p:cNvPr id="23" name="Rectangle 19"/>
            <p:cNvSpPr>
              <a:spLocks noChangeArrowheads="1"/>
            </p:cNvSpPr>
            <p:nvPr/>
          </p:nvSpPr>
          <p:spPr bwMode="auto">
            <a:xfrm>
              <a:off x="3708" y="1552"/>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endParaRPr lang="zh-CN" altLang="en-US" sz="2400" smtClean="0">
                <a:solidFill>
                  <a:srgbClr val="000000"/>
                </a:solidFill>
                <a:latin typeface="Times New Roman" pitchFamily="18" charset="0"/>
              </a:endParaRPr>
            </a:p>
          </p:txBody>
        </p:sp>
        <p:sp>
          <p:nvSpPr>
            <p:cNvPr id="24" name="Oval 20"/>
            <p:cNvSpPr>
              <a:spLocks noChangeArrowheads="1"/>
            </p:cNvSpPr>
            <p:nvPr/>
          </p:nvSpPr>
          <p:spPr bwMode="auto">
            <a:xfrm>
              <a:off x="3705" y="1493"/>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25" name="Oval 21"/>
            <p:cNvSpPr>
              <a:spLocks noChangeArrowheads="1"/>
            </p:cNvSpPr>
            <p:nvPr/>
          </p:nvSpPr>
          <p:spPr bwMode="auto">
            <a:xfrm>
              <a:off x="4391" y="1555"/>
              <a:ext cx="312"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26" name="Line 22"/>
            <p:cNvSpPr>
              <a:spLocks noChangeShapeType="1"/>
            </p:cNvSpPr>
            <p:nvPr/>
          </p:nvSpPr>
          <p:spPr bwMode="auto">
            <a:xfrm>
              <a:off x="4391" y="154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mtClean="0">
                <a:solidFill>
                  <a:srgbClr val="000000"/>
                </a:solidFill>
                <a:latin typeface="Comic Sans MS" pitchFamily="66" charset="0"/>
              </a:endParaRPr>
            </a:p>
          </p:txBody>
        </p:sp>
        <p:sp>
          <p:nvSpPr>
            <p:cNvPr id="27" name="Line 23"/>
            <p:cNvSpPr>
              <a:spLocks noChangeShapeType="1"/>
            </p:cNvSpPr>
            <p:nvPr/>
          </p:nvSpPr>
          <p:spPr bwMode="auto">
            <a:xfrm>
              <a:off x="4703" y="154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mtClean="0">
                <a:solidFill>
                  <a:srgbClr val="000000"/>
                </a:solidFill>
                <a:latin typeface="Comic Sans MS" pitchFamily="66" charset="0"/>
              </a:endParaRPr>
            </a:p>
          </p:txBody>
        </p:sp>
        <p:sp>
          <p:nvSpPr>
            <p:cNvPr id="28" name="Rectangle 24"/>
            <p:cNvSpPr>
              <a:spLocks noChangeArrowheads="1"/>
            </p:cNvSpPr>
            <p:nvPr/>
          </p:nvSpPr>
          <p:spPr bwMode="auto">
            <a:xfrm>
              <a:off x="4391" y="1548"/>
              <a:ext cx="309"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endParaRPr lang="zh-CN" altLang="en-US" sz="2400" smtClean="0">
                <a:solidFill>
                  <a:srgbClr val="000000"/>
                </a:solidFill>
                <a:latin typeface="Times New Roman" pitchFamily="18" charset="0"/>
              </a:endParaRPr>
            </a:p>
          </p:txBody>
        </p:sp>
        <p:sp>
          <p:nvSpPr>
            <p:cNvPr id="29" name="Oval 25"/>
            <p:cNvSpPr>
              <a:spLocks noChangeArrowheads="1"/>
            </p:cNvSpPr>
            <p:nvPr/>
          </p:nvSpPr>
          <p:spPr bwMode="auto">
            <a:xfrm>
              <a:off x="4394" y="1492"/>
              <a:ext cx="312"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30" name="Oval 26"/>
            <p:cNvSpPr>
              <a:spLocks noChangeArrowheads="1"/>
            </p:cNvSpPr>
            <p:nvPr/>
          </p:nvSpPr>
          <p:spPr bwMode="auto">
            <a:xfrm>
              <a:off x="4401" y="2246"/>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31" name="Line 27"/>
            <p:cNvSpPr>
              <a:spLocks noChangeShapeType="1"/>
            </p:cNvSpPr>
            <p:nvPr/>
          </p:nvSpPr>
          <p:spPr bwMode="auto">
            <a:xfrm>
              <a:off x="4401" y="223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mtClean="0">
                <a:solidFill>
                  <a:srgbClr val="000000"/>
                </a:solidFill>
                <a:latin typeface="Comic Sans MS" pitchFamily="66" charset="0"/>
              </a:endParaRPr>
            </a:p>
          </p:txBody>
        </p:sp>
        <p:sp>
          <p:nvSpPr>
            <p:cNvPr id="32" name="Line 28"/>
            <p:cNvSpPr>
              <a:spLocks noChangeShapeType="1"/>
            </p:cNvSpPr>
            <p:nvPr/>
          </p:nvSpPr>
          <p:spPr bwMode="auto">
            <a:xfrm>
              <a:off x="4714" y="223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mtClean="0">
                <a:solidFill>
                  <a:srgbClr val="000000"/>
                </a:solidFill>
                <a:latin typeface="Comic Sans MS" pitchFamily="66" charset="0"/>
              </a:endParaRPr>
            </a:p>
          </p:txBody>
        </p:sp>
        <p:sp>
          <p:nvSpPr>
            <p:cNvPr id="33" name="Rectangle 29"/>
            <p:cNvSpPr>
              <a:spLocks noChangeArrowheads="1"/>
            </p:cNvSpPr>
            <p:nvPr/>
          </p:nvSpPr>
          <p:spPr bwMode="auto">
            <a:xfrm>
              <a:off x="4401" y="2239"/>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endParaRPr lang="zh-CN" altLang="en-US" sz="2400" smtClean="0">
                <a:solidFill>
                  <a:srgbClr val="000000"/>
                </a:solidFill>
                <a:latin typeface="Times New Roman" pitchFamily="18" charset="0"/>
              </a:endParaRPr>
            </a:p>
          </p:txBody>
        </p:sp>
        <p:sp>
          <p:nvSpPr>
            <p:cNvPr id="34" name="Oval 30"/>
            <p:cNvSpPr>
              <a:spLocks noChangeArrowheads="1"/>
            </p:cNvSpPr>
            <p:nvPr/>
          </p:nvSpPr>
          <p:spPr bwMode="auto">
            <a:xfrm>
              <a:off x="4398" y="2180"/>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35" name="Oval 31"/>
            <p:cNvSpPr>
              <a:spLocks noChangeArrowheads="1"/>
            </p:cNvSpPr>
            <p:nvPr/>
          </p:nvSpPr>
          <p:spPr bwMode="auto">
            <a:xfrm>
              <a:off x="4966" y="1905"/>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36" name="Line 32"/>
            <p:cNvSpPr>
              <a:spLocks noChangeShapeType="1"/>
            </p:cNvSpPr>
            <p:nvPr/>
          </p:nvSpPr>
          <p:spPr bwMode="auto">
            <a:xfrm>
              <a:off x="4966" y="18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mtClean="0">
                <a:solidFill>
                  <a:srgbClr val="000000"/>
                </a:solidFill>
                <a:latin typeface="Comic Sans MS" pitchFamily="66" charset="0"/>
              </a:endParaRPr>
            </a:p>
          </p:txBody>
        </p:sp>
        <p:sp>
          <p:nvSpPr>
            <p:cNvPr id="37" name="Line 33"/>
            <p:cNvSpPr>
              <a:spLocks noChangeShapeType="1"/>
            </p:cNvSpPr>
            <p:nvPr/>
          </p:nvSpPr>
          <p:spPr bwMode="auto">
            <a:xfrm>
              <a:off x="5279" y="18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mtClean="0">
                <a:solidFill>
                  <a:srgbClr val="000000"/>
                </a:solidFill>
                <a:latin typeface="Comic Sans MS" pitchFamily="66" charset="0"/>
              </a:endParaRPr>
            </a:p>
          </p:txBody>
        </p:sp>
        <p:sp>
          <p:nvSpPr>
            <p:cNvPr id="38" name="Rectangle 34"/>
            <p:cNvSpPr>
              <a:spLocks noChangeArrowheads="1"/>
            </p:cNvSpPr>
            <p:nvPr/>
          </p:nvSpPr>
          <p:spPr bwMode="auto">
            <a:xfrm>
              <a:off x="4966" y="1898"/>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endParaRPr lang="zh-CN" altLang="en-US" sz="2400" smtClean="0">
                <a:solidFill>
                  <a:srgbClr val="000000"/>
                </a:solidFill>
                <a:latin typeface="Times New Roman" pitchFamily="18" charset="0"/>
              </a:endParaRPr>
            </a:p>
          </p:txBody>
        </p:sp>
        <p:sp>
          <p:nvSpPr>
            <p:cNvPr id="39" name="Oval 35"/>
            <p:cNvSpPr>
              <a:spLocks noChangeArrowheads="1"/>
            </p:cNvSpPr>
            <p:nvPr/>
          </p:nvSpPr>
          <p:spPr bwMode="auto">
            <a:xfrm>
              <a:off x="4963" y="1839"/>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40" name="Freeform 36"/>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41" name="Freeform 37"/>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42" name="Freeform 38"/>
            <p:cNvSpPr>
              <a:spLocks/>
            </p:cNvSpPr>
            <p:nvPr/>
          </p:nvSpPr>
          <p:spPr bwMode="auto">
            <a:xfrm>
              <a:off x="4029" y="1638"/>
              <a:ext cx="504" cy="600"/>
            </a:xfrm>
            <a:custGeom>
              <a:avLst/>
              <a:gdLst>
                <a:gd name="T0" fmla="*/ 0 w 378"/>
                <a:gd name="T1" fmla="*/ 174 h 174"/>
                <a:gd name="T2" fmla="*/ 378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43" name="Freeform 39"/>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44" name="Freeform 40"/>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45" name="Freeform 41"/>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46" name="Freeform 42"/>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47" name="Freeform 43"/>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48" name="Freeform 44"/>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grpSp>
          <p:nvGrpSpPr>
            <p:cNvPr id="49" name="Group 45"/>
            <p:cNvGrpSpPr>
              <a:grpSpLocks/>
            </p:cNvGrpSpPr>
            <p:nvPr/>
          </p:nvGrpSpPr>
          <p:grpSpPr bwMode="auto">
            <a:xfrm>
              <a:off x="3290" y="1748"/>
              <a:ext cx="199" cy="250"/>
              <a:chOff x="2957" y="2429"/>
              <a:chExt cx="202" cy="250"/>
            </a:xfrm>
          </p:grpSpPr>
          <p:sp>
            <p:nvSpPr>
              <p:cNvPr id="75" name="Rectangle 46"/>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76" name="Text Box 47"/>
              <p:cNvSpPr txBox="1">
                <a:spLocks noChangeArrowheads="1"/>
              </p:cNvSpPr>
              <p:nvPr/>
            </p:nvSpPr>
            <p:spPr bwMode="auto">
              <a:xfrm>
                <a:off x="2957" y="2429"/>
                <a:ext cx="202" cy="250"/>
              </a:xfrm>
              <a:prstGeom prst="rect">
                <a:avLst/>
              </a:prstGeom>
              <a:noFill/>
              <a:ln w="9525">
                <a:noFill/>
                <a:miter lim="800000"/>
                <a:headEnd/>
                <a:tailEnd/>
              </a:ln>
              <a:effectLst/>
            </p:spPr>
            <p:txBody>
              <a:bodyPr wrap="none">
                <a:spAutoFit/>
              </a:bodyPr>
              <a:lstStyle/>
              <a:p>
                <a:pPr eaLnBrk="0" hangingPunct="0">
                  <a:defRPr/>
                </a:pPr>
                <a:r>
                  <a:rPr lang="en-US" altLang="zh-CN" sz="2000" b="1">
                    <a:solidFill>
                      <a:srgbClr val="FF0000"/>
                    </a:solidFill>
                    <a:effectLst>
                      <a:outerShdw blurRad="38100" dist="38100" dir="2700000" algn="tl">
                        <a:srgbClr val="C0C0C0"/>
                      </a:outerShdw>
                    </a:effectLst>
                    <a:latin typeface="Comic Sans MS" pitchFamily="66" charset="0"/>
                  </a:rPr>
                  <a:t>u</a:t>
                </a:r>
                <a:endParaRPr lang="en-US" altLang="zh-CN" sz="2400" b="1">
                  <a:solidFill>
                    <a:srgbClr val="FF0000"/>
                  </a:solidFill>
                  <a:effectLst>
                    <a:outerShdw blurRad="38100" dist="38100" dir="2700000" algn="tl">
                      <a:srgbClr val="C0C0C0"/>
                    </a:outerShdw>
                  </a:effectLst>
                  <a:latin typeface="Times New Roman" pitchFamily="18" charset="0"/>
                </a:endParaRPr>
              </a:p>
            </p:txBody>
          </p:sp>
        </p:grpSp>
        <p:grpSp>
          <p:nvGrpSpPr>
            <p:cNvPr id="50" name="Group 48"/>
            <p:cNvGrpSpPr>
              <a:grpSpLocks/>
            </p:cNvGrpSpPr>
            <p:nvPr/>
          </p:nvGrpSpPr>
          <p:grpSpPr bwMode="auto">
            <a:xfrm>
              <a:off x="4460" y="2132"/>
              <a:ext cx="199" cy="250"/>
              <a:chOff x="2957" y="2429"/>
              <a:chExt cx="202" cy="250"/>
            </a:xfrm>
          </p:grpSpPr>
          <p:sp>
            <p:nvSpPr>
              <p:cNvPr id="73" name="Rectangle 49"/>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74" name="Text Box 50"/>
              <p:cNvSpPr txBox="1">
                <a:spLocks noChangeArrowheads="1"/>
              </p:cNvSpPr>
              <p:nvPr/>
            </p:nvSpPr>
            <p:spPr bwMode="auto">
              <a:xfrm>
                <a:off x="2957" y="2429"/>
                <a:ext cx="2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r>
                  <a:rPr lang="en-US" altLang="zh-CN" sz="2000" smtClean="0">
                    <a:solidFill>
                      <a:srgbClr val="000000"/>
                    </a:solidFill>
                  </a:rPr>
                  <a:t>y</a:t>
                </a:r>
                <a:endParaRPr lang="en-US" altLang="zh-CN" sz="2400" smtClean="0">
                  <a:solidFill>
                    <a:srgbClr val="000000"/>
                  </a:solidFill>
                  <a:latin typeface="Times New Roman" pitchFamily="18" charset="0"/>
                </a:endParaRPr>
              </a:p>
            </p:txBody>
          </p:sp>
        </p:grpSp>
        <p:grpSp>
          <p:nvGrpSpPr>
            <p:cNvPr id="51" name="Group 51"/>
            <p:cNvGrpSpPr>
              <a:grpSpLocks/>
            </p:cNvGrpSpPr>
            <p:nvPr/>
          </p:nvGrpSpPr>
          <p:grpSpPr bwMode="auto">
            <a:xfrm>
              <a:off x="3764" y="2099"/>
              <a:ext cx="229" cy="288"/>
              <a:chOff x="2943" y="2399"/>
              <a:chExt cx="230" cy="288"/>
            </a:xfrm>
          </p:grpSpPr>
          <p:sp>
            <p:nvSpPr>
              <p:cNvPr id="71" name="Rectangle 52"/>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72" name="Text Box 53"/>
              <p:cNvSpPr txBox="1">
                <a:spLocks noChangeArrowheads="1"/>
              </p:cNvSpPr>
              <p:nvPr/>
            </p:nvSpPr>
            <p:spPr bwMode="auto">
              <a:xfrm>
                <a:off x="2943" y="2399"/>
                <a:ext cx="2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r>
                  <a:rPr lang="en-US" altLang="zh-CN" sz="2400" smtClean="0">
                    <a:solidFill>
                      <a:srgbClr val="000000"/>
                    </a:solidFill>
                  </a:rPr>
                  <a:t>x</a:t>
                </a:r>
              </a:p>
            </p:txBody>
          </p:sp>
        </p:grpSp>
        <p:grpSp>
          <p:nvGrpSpPr>
            <p:cNvPr id="52" name="Group 54"/>
            <p:cNvGrpSpPr>
              <a:grpSpLocks/>
            </p:cNvGrpSpPr>
            <p:nvPr/>
          </p:nvGrpSpPr>
          <p:grpSpPr bwMode="auto">
            <a:xfrm>
              <a:off x="4441" y="1442"/>
              <a:ext cx="225" cy="250"/>
              <a:chOff x="2944" y="2429"/>
              <a:chExt cx="228" cy="250"/>
            </a:xfrm>
          </p:grpSpPr>
          <p:sp>
            <p:nvSpPr>
              <p:cNvPr id="69" name="Rectangle 55"/>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70" name="Text Box 56"/>
              <p:cNvSpPr txBox="1">
                <a:spLocks noChangeArrowheads="1"/>
              </p:cNvSpPr>
              <p:nvPr/>
            </p:nvSpPr>
            <p:spPr bwMode="auto">
              <a:xfrm>
                <a:off x="2944" y="2429"/>
                <a:ext cx="2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r>
                  <a:rPr lang="en-US" altLang="zh-CN" sz="2000" smtClean="0">
                    <a:solidFill>
                      <a:srgbClr val="000000"/>
                    </a:solidFill>
                  </a:rPr>
                  <a:t>w</a:t>
                </a:r>
                <a:endParaRPr lang="en-US" altLang="zh-CN" sz="2400" smtClean="0">
                  <a:solidFill>
                    <a:srgbClr val="000000"/>
                  </a:solidFill>
                  <a:latin typeface="Times New Roman" pitchFamily="18" charset="0"/>
                </a:endParaRPr>
              </a:p>
            </p:txBody>
          </p:sp>
        </p:grpSp>
        <p:grpSp>
          <p:nvGrpSpPr>
            <p:cNvPr id="53" name="Group 57"/>
            <p:cNvGrpSpPr>
              <a:grpSpLocks/>
            </p:cNvGrpSpPr>
            <p:nvPr/>
          </p:nvGrpSpPr>
          <p:grpSpPr bwMode="auto">
            <a:xfrm>
              <a:off x="3772" y="1442"/>
              <a:ext cx="194" cy="250"/>
              <a:chOff x="2959" y="2429"/>
              <a:chExt cx="197" cy="250"/>
            </a:xfrm>
          </p:grpSpPr>
          <p:sp>
            <p:nvSpPr>
              <p:cNvPr id="67" name="Rectangle 58"/>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68" name="Text Box 59"/>
              <p:cNvSpPr txBox="1">
                <a:spLocks noChangeArrowheads="1"/>
              </p:cNvSpPr>
              <p:nvPr/>
            </p:nvSpPr>
            <p:spPr bwMode="auto">
              <a:xfrm>
                <a:off x="2959" y="2429"/>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r>
                  <a:rPr lang="en-US" altLang="zh-CN" sz="2000" smtClean="0">
                    <a:solidFill>
                      <a:srgbClr val="000000"/>
                    </a:solidFill>
                  </a:rPr>
                  <a:t>v</a:t>
                </a:r>
                <a:endParaRPr lang="en-US" altLang="zh-CN" sz="2400" smtClean="0">
                  <a:solidFill>
                    <a:srgbClr val="000000"/>
                  </a:solidFill>
                  <a:latin typeface="Times New Roman" pitchFamily="18" charset="0"/>
                </a:endParaRPr>
              </a:p>
            </p:txBody>
          </p:sp>
        </p:grpSp>
        <p:grpSp>
          <p:nvGrpSpPr>
            <p:cNvPr id="54" name="Group 60"/>
            <p:cNvGrpSpPr>
              <a:grpSpLocks/>
            </p:cNvGrpSpPr>
            <p:nvPr/>
          </p:nvGrpSpPr>
          <p:grpSpPr bwMode="auto">
            <a:xfrm>
              <a:off x="5022" y="1760"/>
              <a:ext cx="219" cy="288"/>
              <a:chOff x="2946" y="2399"/>
              <a:chExt cx="221" cy="288"/>
            </a:xfrm>
          </p:grpSpPr>
          <p:sp>
            <p:nvSpPr>
              <p:cNvPr id="65" name="Rectangle 61"/>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66" name="Text Box 62"/>
              <p:cNvSpPr txBox="1">
                <a:spLocks noChangeArrowheads="1"/>
              </p:cNvSpPr>
              <p:nvPr/>
            </p:nvSpPr>
            <p:spPr bwMode="auto">
              <a:xfrm>
                <a:off x="2946" y="2399"/>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r>
                  <a:rPr lang="en-US" altLang="zh-CN" sz="2400" smtClean="0">
                    <a:solidFill>
                      <a:srgbClr val="000000"/>
                    </a:solidFill>
                  </a:rPr>
                  <a:t>z</a:t>
                </a:r>
              </a:p>
            </p:txBody>
          </p:sp>
        </p:grpSp>
        <p:sp>
          <p:nvSpPr>
            <p:cNvPr id="55" name="Text Box 63"/>
            <p:cNvSpPr txBox="1">
              <a:spLocks noChangeArrowheads="1"/>
            </p:cNvSpPr>
            <p:nvPr/>
          </p:nvSpPr>
          <p:spPr bwMode="auto">
            <a:xfrm>
              <a:off x="3489" y="1571"/>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r>
                <a:rPr lang="en-US" altLang="zh-CN" smtClean="0">
                  <a:solidFill>
                    <a:srgbClr val="000000"/>
                  </a:solidFill>
                </a:rPr>
                <a:t>2</a:t>
              </a:r>
              <a:endParaRPr lang="en-US" altLang="zh-CN" sz="2400" smtClean="0">
                <a:solidFill>
                  <a:srgbClr val="000000"/>
                </a:solidFill>
                <a:latin typeface="Times New Roman" pitchFamily="18" charset="0"/>
              </a:endParaRPr>
            </a:p>
          </p:txBody>
        </p:sp>
        <p:sp>
          <p:nvSpPr>
            <p:cNvPr id="56" name="Text Box 64"/>
            <p:cNvSpPr txBox="1">
              <a:spLocks noChangeArrowheads="1"/>
            </p:cNvSpPr>
            <p:nvPr/>
          </p:nvSpPr>
          <p:spPr bwMode="auto">
            <a:xfrm>
              <a:off x="3837" y="179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r>
                <a:rPr lang="en-US" altLang="zh-CN" smtClean="0">
                  <a:solidFill>
                    <a:srgbClr val="000000"/>
                  </a:solidFill>
                </a:rPr>
                <a:t>2</a:t>
              </a:r>
              <a:endParaRPr lang="en-US" altLang="zh-CN" sz="2400" smtClean="0">
                <a:solidFill>
                  <a:srgbClr val="000000"/>
                </a:solidFill>
                <a:latin typeface="Times New Roman" pitchFamily="18" charset="0"/>
              </a:endParaRPr>
            </a:p>
          </p:txBody>
        </p:sp>
        <p:sp>
          <p:nvSpPr>
            <p:cNvPr id="57" name="Text Box 65"/>
            <p:cNvSpPr txBox="1">
              <a:spLocks noChangeArrowheads="1"/>
            </p:cNvSpPr>
            <p:nvPr/>
          </p:nvSpPr>
          <p:spPr bwMode="auto">
            <a:xfrm>
              <a:off x="3413" y="2003"/>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r>
                <a:rPr lang="en-US" altLang="zh-CN" smtClean="0">
                  <a:solidFill>
                    <a:srgbClr val="000000"/>
                  </a:solidFill>
                </a:rPr>
                <a:t>1</a:t>
              </a:r>
              <a:endParaRPr lang="en-US" altLang="zh-CN" sz="2400" smtClean="0">
                <a:solidFill>
                  <a:srgbClr val="000000"/>
                </a:solidFill>
                <a:latin typeface="Times New Roman" pitchFamily="18" charset="0"/>
              </a:endParaRPr>
            </a:p>
          </p:txBody>
        </p:sp>
        <p:sp>
          <p:nvSpPr>
            <p:cNvPr id="58" name="Text Box 66"/>
            <p:cNvSpPr txBox="1">
              <a:spLocks noChangeArrowheads="1"/>
            </p:cNvSpPr>
            <p:nvPr/>
          </p:nvSpPr>
          <p:spPr bwMode="auto">
            <a:xfrm>
              <a:off x="4221" y="188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r>
                <a:rPr lang="en-US" altLang="zh-CN" smtClean="0">
                  <a:solidFill>
                    <a:srgbClr val="000000"/>
                  </a:solidFill>
                </a:rPr>
                <a:t>3</a:t>
              </a:r>
              <a:endParaRPr lang="en-US" altLang="zh-CN" sz="2400" smtClean="0">
                <a:solidFill>
                  <a:srgbClr val="000000"/>
                </a:solidFill>
                <a:latin typeface="Times New Roman" pitchFamily="18" charset="0"/>
              </a:endParaRPr>
            </a:p>
          </p:txBody>
        </p:sp>
        <p:sp>
          <p:nvSpPr>
            <p:cNvPr id="59" name="Text Box 67"/>
            <p:cNvSpPr txBox="1">
              <a:spLocks noChangeArrowheads="1"/>
            </p:cNvSpPr>
            <p:nvPr/>
          </p:nvSpPr>
          <p:spPr bwMode="auto">
            <a:xfrm>
              <a:off x="4169" y="2237"/>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r>
                <a:rPr lang="en-US" altLang="zh-CN" smtClean="0">
                  <a:solidFill>
                    <a:srgbClr val="000000"/>
                  </a:solidFill>
                </a:rPr>
                <a:t>1</a:t>
              </a:r>
              <a:endParaRPr lang="en-US" altLang="zh-CN" sz="2400" smtClean="0">
                <a:solidFill>
                  <a:srgbClr val="000000"/>
                </a:solidFill>
                <a:latin typeface="Times New Roman" pitchFamily="18" charset="0"/>
              </a:endParaRPr>
            </a:p>
          </p:txBody>
        </p:sp>
        <p:sp>
          <p:nvSpPr>
            <p:cNvPr id="60" name="Text Box 68"/>
            <p:cNvSpPr txBox="1">
              <a:spLocks noChangeArrowheads="1"/>
            </p:cNvSpPr>
            <p:nvPr/>
          </p:nvSpPr>
          <p:spPr bwMode="auto">
            <a:xfrm>
              <a:off x="4529" y="1808"/>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r>
                <a:rPr lang="en-US" altLang="zh-CN" smtClean="0">
                  <a:solidFill>
                    <a:srgbClr val="000000"/>
                  </a:solidFill>
                </a:rPr>
                <a:t>1</a:t>
              </a:r>
              <a:endParaRPr lang="en-US" altLang="zh-CN" sz="2400" smtClean="0">
                <a:solidFill>
                  <a:srgbClr val="000000"/>
                </a:solidFill>
                <a:latin typeface="Times New Roman" pitchFamily="18" charset="0"/>
              </a:endParaRPr>
            </a:p>
          </p:txBody>
        </p:sp>
        <p:sp>
          <p:nvSpPr>
            <p:cNvPr id="61" name="Text Box 69"/>
            <p:cNvSpPr txBox="1">
              <a:spLocks noChangeArrowheads="1"/>
            </p:cNvSpPr>
            <p:nvPr/>
          </p:nvSpPr>
          <p:spPr bwMode="auto">
            <a:xfrm>
              <a:off x="4878" y="207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r>
                <a:rPr lang="en-US" altLang="zh-CN" smtClean="0">
                  <a:solidFill>
                    <a:srgbClr val="000000"/>
                  </a:solidFill>
                </a:rPr>
                <a:t>2</a:t>
              </a:r>
              <a:endParaRPr lang="en-US" altLang="zh-CN" sz="2400" smtClean="0">
                <a:solidFill>
                  <a:srgbClr val="000000"/>
                </a:solidFill>
                <a:latin typeface="Times New Roman" pitchFamily="18" charset="0"/>
              </a:endParaRPr>
            </a:p>
          </p:txBody>
        </p:sp>
        <p:sp>
          <p:nvSpPr>
            <p:cNvPr id="62" name="Text Box 70"/>
            <p:cNvSpPr txBox="1">
              <a:spLocks noChangeArrowheads="1"/>
            </p:cNvSpPr>
            <p:nvPr/>
          </p:nvSpPr>
          <p:spPr bwMode="auto">
            <a:xfrm>
              <a:off x="4851" y="1535"/>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r>
                <a:rPr lang="en-US" altLang="zh-CN" smtClean="0">
                  <a:solidFill>
                    <a:srgbClr val="000000"/>
                  </a:solidFill>
                </a:rPr>
                <a:t>5</a:t>
              </a:r>
              <a:endParaRPr lang="en-US" altLang="zh-CN" sz="2400" smtClean="0">
                <a:solidFill>
                  <a:srgbClr val="000000"/>
                </a:solidFill>
                <a:latin typeface="Times New Roman" pitchFamily="18" charset="0"/>
              </a:endParaRPr>
            </a:p>
          </p:txBody>
        </p:sp>
        <p:sp>
          <p:nvSpPr>
            <p:cNvPr id="63" name="Text Box 71"/>
            <p:cNvSpPr txBox="1">
              <a:spLocks noChangeArrowheads="1"/>
            </p:cNvSpPr>
            <p:nvPr/>
          </p:nvSpPr>
          <p:spPr bwMode="auto">
            <a:xfrm>
              <a:off x="4116" y="1385"/>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r>
                <a:rPr lang="en-US" altLang="zh-CN" smtClean="0">
                  <a:solidFill>
                    <a:srgbClr val="000000"/>
                  </a:solidFill>
                </a:rPr>
                <a:t>3</a:t>
              </a:r>
              <a:endParaRPr lang="en-US" altLang="zh-CN" sz="2400" smtClean="0">
                <a:solidFill>
                  <a:srgbClr val="000000"/>
                </a:solidFill>
                <a:latin typeface="Times New Roman" pitchFamily="18" charset="0"/>
              </a:endParaRPr>
            </a:p>
          </p:txBody>
        </p:sp>
        <p:sp>
          <p:nvSpPr>
            <p:cNvPr id="64" name="Text Box 72"/>
            <p:cNvSpPr txBox="1">
              <a:spLocks noChangeArrowheads="1"/>
            </p:cNvSpPr>
            <p:nvPr/>
          </p:nvSpPr>
          <p:spPr bwMode="auto">
            <a:xfrm>
              <a:off x="3765" y="111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r>
                <a:rPr lang="en-US" altLang="zh-CN" smtClean="0">
                  <a:solidFill>
                    <a:srgbClr val="000000"/>
                  </a:solidFill>
                </a:rPr>
                <a:t>5</a:t>
              </a:r>
              <a:endParaRPr lang="en-US" altLang="zh-CN" sz="2400" smtClean="0">
                <a:solidFill>
                  <a:srgbClr val="000000"/>
                </a:solidFill>
                <a:latin typeface="Times New Roman" pitchFamily="18" charset="0"/>
              </a:endParaRPr>
            </a:p>
          </p:txBody>
        </p:sp>
      </p:grpSp>
    </p:spTree>
    <p:extLst>
      <p:ext uri="{BB962C8B-B14F-4D97-AF65-F5344CB8AC3E}">
        <p14:creationId xmlns:p14="http://schemas.microsoft.com/office/powerpoint/2010/main" val="38388555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noChangeArrowheads="1"/>
          </p:cNvSpPr>
          <p:nvPr>
            <p:ph type="title"/>
          </p:nvPr>
        </p:nvSpPr>
        <p:spPr/>
        <p:txBody>
          <a:bodyPr/>
          <a:lstStyle/>
          <a:p>
            <a:r>
              <a:rPr lang="en-US" altLang="zh-CN" sz="3200" dirty="0" smtClean="0"/>
              <a:t>Bellman-Ford </a:t>
            </a:r>
            <a:r>
              <a:rPr lang="zh-CN" altLang="en-US" sz="3200" dirty="0" smtClean="0"/>
              <a:t>方法 </a:t>
            </a:r>
            <a:endParaRPr lang="en-US" altLang="zh-CN" sz="3200" dirty="0" smtClean="0"/>
          </a:p>
        </p:txBody>
      </p:sp>
      <p:grpSp>
        <p:nvGrpSpPr>
          <p:cNvPr id="89093" name="Group 3"/>
          <p:cNvGrpSpPr>
            <a:grpSpLocks/>
          </p:cNvGrpSpPr>
          <p:nvPr/>
        </p:nvGrpSpPr>
        <p:grpSpPr bwMode="auto">
          <a:xfrm>
            <a:off x="276225" y="1470025"/>
            <a:ext cx="3571875" cy="2236788"/>
            <a:chOff x="3162" y="1071"/>
            <a:chExt cx="2250" cy="1409"/>
          </a:xfrm>
        </p:grpSpPr>
        <p:sp>
          <p:nvSpPr>
            <p:cNvPr id="89098" name="Freeform 4"/>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89099" name="Freeform 5"/>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89100" name="Oval 6"/>
            <p:cNvSpPr>
              <a:spLocks noChangeArrowheads="1"/>
            </p:cNvSpPr>
            <p:nvPr/>
          </p:nvSpPr>
          <p:spPr bwMode="auto">
            <a:xfrm>
              <a:off x="3238" y="1862"/>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89101" name="Line 7"/>
            <p:cNvSpPr>
              <a:spLocks noChangeShapeType="1"/>
            </p:cNvSpPr>
            <p:nvPr/>
          </p:nvSpPr>
          <p:spPr bwMode="auto">
            <a:xfrm>
              <a:off x="3238" y="185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mtClean="0">
                <a:solidFill>
                  <a:srgbClr val="000000"/>
                </a:solidFill>
                <a:latin typeface="Comic Sans MS" pitchFamily="66" charset="0"/>
              </a:endParaRPr>
            </a:p>
          </p:txBody>
        </p:sp>
        <p:sp>
          <p:nvSpPr>
            <p:cNvPr id="89102" name="Line 8"/>
            <p:cNvSpPr>
              <a:spLocks noChangeShapeType="1"/>
            </p:cNvSpPr>
            <p:nvPr/>
          </p:nvSpPr>
          <p:spPr bwMode="auto">
            <a:xfrm>
              <a:off x="3551" y="185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mtClean="0">
                <a:solidFill>
                  <a:srgbClr val="000000"/>
                </a:solidFill>
                <a:latin typeface="Comic Sans MS" pitchFamily="66" charset="0"/>
              </a:endParaRPr>
            </a:p>
          </p:txBody>
        </p:sp>
        <p:sp>
          <p:nvSpPr>
            <p:cNvPr id="89103" name="Rectangle 9"/>
            <p:cNvSpPr>
              <a:spLocks noChangeArrowheads="1"/>
            </p:cNvSpPr>
            <p:nvPr/>
          </p:nvSpPr>
          <p:spPr bwMode="auto">
            <a:xfrm>
              <a:off x="3238" y="1855"/>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endParaRPr lang="zh-CN" altLang="en-US" sz="2400" smtClean="0">
                <a:solidFill>
                  <a:srgbClr val="000000"/>
                </a:solidFill>
                <a:latin typeface="Times New Roman" pitchFamily="18" charset="0"/>
              </a:endParaRPr>
            </a:p>
          </p:txBody>
        </p:sp>
        <p:sp>
          <p:nvSpPr>
            <p:cNvPr id="89104" name="Oval 10"/>
            <p:cNvSpPr>
              <a:spLocks noChangeArrowheads="1"/>
            </p:cNvSpPr>
            <p:nvPr/>
          </p:nvSpPr>
          <p:spPr bwMode="auto">
            <a:xfrm>
              <a:off x="3235" y="1796"/>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89105" name="Oval 11"/>
            <p:cNvSpPr>
              <a:spLocks noChangeArrowheads="1"/>
            </p:cNvSpPr>
            <p:nvPr/>
          </p:nvSpPr>
          <p:spPr bwMode="auto">
            <a:xfrm>
              <a:off x="3712" y="2249"/>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89106" name="Line 12"/>
            <p:cNvSpPr>
              <a:spLocks noChangeShapeType="1"/>
            </p:cNvSpPr>
            <p:nvPr/>
          </p:nvSpPr>
          <p:spPr bwMode="auto">
            <a:xfrm>
              <a:off x="3712" y="224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mtClean="0">
                <a:solidFill>
                  <a:srgbClr val="000000"/>
                </a:solidFill>
                <a:latin typeface="Comic Sans MS" pitchFamily="66" charset="0"/>
              </a:endParaRPr>
            </a:p>
          </p:txBody>
        </p:sp>
        <p:sp>
          <p:nvSpPr>
            <p:cNvPr id="89107" name="Line 13"/>
            <p:cNvSpPr>
              <a:spLocks noChangeShapeType="1"/>
            </p:cNvSpPr>
            <p:nvPr/>
          </p:nvSpPr>
          <p:spPr bwMode="auto">
            <a:xfrm>
              <a:off x="4025" y="224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mtClean="0">
                <a:solidFill>
                  <a:srgbClr val="000000"/>
                </a:solidFill>
                <a:latin typeface="Comic Sans MS" pitchFamily="66" charset="0"/>
              </a:endParaRPr>
            </a:p>
          </p:txBody>
        </p:sp>
        <p:sp>
          <p:nvSpPr>
            <p:cNvPr id="89108" name="Rectangle 14"/>
            <p:cNvSpPr>
              <a:spLocks noChangeArrowheads="1"/>
            </p:cNvSpPr>
            <p:nvPr/>
          </p:nvSpPr>
          <p:spPr bwMode="auto">
            <a:xfrm>
              <a:off x="3712" y="2242"/>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endParaRPr lang="zh-CN" altLang="en-US" sz="2400" smtClean="0">
                <a:solidFill>
                  <a:srgbClr val="000000"/>
                </a:solidFill>
                <a:latin typeface="Times New Roman" pitchFamily="18" charset="0"/>
              </a:endParaRPr>
            </a:p>
          </p:txBody>
        </p:sp>
        <p:sp>
          <p:nvSpPr>
            <p:cNvPr id="89109" name="Oval 15"/>
            <p:cNvSpPr>
              <a:spLocks noChangeArrowheads="1"/>
            </p:cNvSpPr>
            <p:nvPr/>
          </p:nvSpPr>
          <p:spPr bwMode="auto">
            <a:xfrm>
              <a:off x="3709" y="2183"/>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89110" name="Oval 16"/>
            <p:cNvSpPr>
              <a:spLocks noChangeArrowheads="1"/>
            </p:cNvSpPr>
            <p:nvPr/>
          </p:nvSpPr>
          <p:spPr bwMode="auto">
            <a:xfrm>
              <a:off x="3708" y="1559"/>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89111" name="Line 17"/>
            <p:cNvSpPr>
              <a:spLocks noChangeShapeType="1"/>
            </p:cNvSpPr>
            <p:nvPr/>
          </p:nvSpPr>
          <p:spPr bwMode="auto">
            <a:xfrm>
              <a:off x="3708" y="155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mtClean="0">
                <a:solidFill>
                  <a:srgbClr val="000000"/>
                </a:solidFill>
                <a:latin typeface="Comic Sans MS" pitchFamily="66" charset="0"/>
              </a:endParaRPr>
            </a:p>
          </p:txBody>
        </p:sp>
        <p:sp>
          <p:nvSpPr>
            <p:cNvPr id="89112" name="Line 18"/>
            <p:cNvSpPr>
              <a:spLocks noChangeShapeType="1"/>
            </p:cNvSpPr>
            <p:nvPr/>
          </p:nvSpPr>
          <p:spPr bwMode="auto">
            <a:xfrm>
              <a:off x="4021" y="155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mtClean="0">
                <a:solidFill>
                  <a:srgbClr val="000000"/>
                </a:solidFill>
                <a:latin typeface="Comic Sans MS" pitchFamily="66" charset="0"/>
              </a:endParaRPr>
            </a:p>
          </p:txBody>
        </p:sp>
        <p:sp>
          <p:nvSpPr>
            <p:cNvPr id="89113" name="Rectangle 19"/>
            <p:cNvSpPr>
              <a:spLocks noChangeArrowheads="1"/>
            </p:cNvSpPr>
            <p:nvPr/>
          </p:nvSpPr>
          <p:spPr bwMode="auto">
            <a:xfrm>
              <a:off x="3708" y="1552"/>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endParaRPr lang="zh-CN" altLang="en-US" sz="2400" smtClean="0">
                <a:solidFill>
                  <a:srgbClr val="000000"/>
                </a:solidFill>
                <a:latin typeface="Times New Roman" pitchFamily="18" charset="0"/>
              </a:endParaRPr>
            </a:p>
          </p:txBody>
        </p:sp>
        <p:sp>
          <p:nvSpPr>
            <p:cNvPr id="89114" name="Oval 20"/>
            <p:cNvSpPr>
              <a:spLocks noChangeArrowheads="1"/>
            </p:cNvSpPr>
            <p:nvPr/>
          </p:nvSpPr>
          <p:spPr bwMode="auto">
            <a:xfrm>
              <a:off x="3705" y="1493"/>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89115" name="Oval 21"/>
            <p:cNvSpPr>
              <a:spLocks noChangeArrowheads="1"/>
            </p:cNvSpPr>
            <p:nvPr/>
          </p:nvSpPr>
          <p:spPr bwMode="auto">
            <a:xfrm>
              <a:off x="4391" y="1555"/>
              <a:ext cx="312"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89116" name="Line 22"/>
            <p:cNvSpPr>
              <a:spLocks noChangeShapeType="1"/>
            </p:cNvSpPr>
            <p:nvPr/>
          </p:nvSpPr>
          <p:spPr bwMode="auto">
            <a:xfrm>
              <a:off x="4391" y="154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mtClean="0">
                <a:solidFill>
                  <a:srgbClr val="000000"/>
                </a:solidFill>
                <a:latin typeface="Comic Sans MS" pitchFamily="66" charset="0"/>
              </a:endParaRPr>
            </a:p>
          </p:txBody>
        </p:sp>
        <p:sp>
          <p:nvSpPr>
            <p:cNvPr id="89117" name="Line 23"/>
            <p:cNvSpPr>
              <a:spLocks noChangeShapeType="1"/>
            </p:cNvSpPr>
            <p:nvPr/>
          </p:nvSpPr>
          <p:spPr bwMode="auto">
            <a:xfrm>
              <a:off x="4703" y="154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mtClean="0">
                <a:solidFill>
                  <a:srgbClr val="000000"/>
                </a:solidFill>
                <a:latin typeface="Comic Sans MS" pitchFamily="66" charset="0"/>
              </a:endParaRPr>
            </a:p>
          </p:txBody>
        </p:sp>
        <p:sp>
          <p:nvSpPr>
            <p:cNvPr id="89118" name="Rectangle 24"/>
            <p:cNvSpPr>
              <a:spLocks noChangeArrowheads="1"/>
            </p:cNvSpPr>
            <p:nvPr/>
          </p:nvSpPr>
          <p:spPr bwMode="auto">
            <a:xfrm>
              <a:off x="4391" y="1548"/>
              <a:ext cx="309"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endParaRPr lang="zh-CN" altLang="en-US" sz="2400" smtClean="0">
                <a:solidFill>
                  <a:srgbClr val="000000"/>
                </a:solidFill>
                <a:latin typeface="Times New Roman" pitchFamily="18" charset="0"/>
              </a:endParaRPr>
            </a:p>
          </p:txBody>
        </p:sp>
        <p:sp>
          <p:nvSpPr>
            <p:cNvPr id="89119" name="Oval 25"/>
            <p:cNvSpPr>
              <a:spLocks noChangeArrowheads="1"/>
            </p:cNvSpPr>
            <p:nvPr/>
          </p:nvSpPr>
          <p:spPr bwMode="auto">
            <a:xfrm>
              <a:off x="4394" y="1492"/>
              <a:ext cx="312"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89120" name="Oval 26"/>
            <p:cNvSpPr>
              <a:spLocks noChangeArrowheads="1"/>
            </p:cNvSpPr>
            <p:nvPr/>
          </p:nvSpPr>
          <p:spPr bwMode="auto">
            <a:xfrm>
              <a:off x="4401" y="2246"/>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89121" name="Line 27"/>
            <p:cNvSpPr>
              <a:spLocks noChangeShapeType="1"/>
            </p:cNvSpPr>
            <p:nvPr/>
          </p:nvSpPr>
          <p:spPr bwMode="auto">
            <a:xfrm>
              <a:off x="4401" y="223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mtClean="0">
                <a:solidFill>
                  <a:srgbClr val="000000"/>
                </a:solidFill>
                <a:latin typeface="Comic Sans MS" pitchFamily="66" charset="0"/>
              </a:endParaRPr>
            </a:p>
          </p:txBody>
        </p:sp>
        <p:sp>
          <p:nvSpPr>
            <p:cNvPr id="89122" name="Line 28"/>
            <p:cNvSpPr>
              <a:spLocks noChangeShapeType="1"/>
            </p:cNvSpPr>
            <p:nvPr/>
          </p:nvSpPr>
          <p:spPr bwMode="auto">
            <a:xfrm>
              <a:off x="4714" y="223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mtClean="0">
                <a:solidFill>
                  <a:srgbClr val="000000"/>
                </a:solidFill>
                <a:latin typeface="Comic Sans MS" pitchFamily="66" charset="0"/>
              </a:endParaRPr>
            </a:p>
          </p:txBody>
        </p:sp>
        <p:sp>
          <p:nvSpPr>
            <p:cNvPr id="89123" name="Rectangle 29"/>
            <p:cNvSpPr>
              <a:spLocks noChangeArrowheads="1"/>
            </p:cNvSpPr>
            <p:nvPr/>
          </p:nvSpPr>
          <p:spPr bwMode="auto">
            <a:xfrm>
              <a:off x="4401" y="2239"/>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endParaRPr lang="zh-CN" altLang="en-US" sz="2400" smtClean="0">
                <a:solidFill>
                  <a:srgbClr val="000000"/>
                </a:solidFill>
                <a:latin typeface="Times New Roman" pitchFamily="18" charset="0"/>
              </a:endParaRPr>
            </a:p>
          </p:txBody>
        </p:sp>
        <p:sp>
          <p:nvSpPr>
            <p:cNvPr id="89124" name="Oval 30"/>
            <p:cNvSpPr>
              <a:spLocks noChangeArrowheads="1"/>
            </p:cNvSpPr>
            <p:nvPr/>
          </p:nvSpPr>
          <p:spPr bwMode="auto">
            <a:xfrm>
              <a:off x="4398" y="2180"/>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89125" name="Oval 31"/>
            <p:cNvSpPr>
              <a:spLocks noChangeArrowheads="1"/>
            </p:cNvSpPr>
            <p:nvPr/>
          </p:nvSpPr>
          <p:spPr bwMode="auto">
            <a:xfrm>
              <a:off x="4966" y="1905"/>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89126" name="Line 32"/>
            <p:cNvSpPr>
              <a:spLocks noChangeShapeType="1"/>
            </p:cNvSpPr>
            <p:nvPr/>
          </p:nvSpPr>
          <p:spPr bwMode="auto">
            <a:xfrm>
              <a:off x="4966" y="18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mtClean="0">
                <a:solidFill>
                  <a:srgbClr val="000000"/>
                </a:solidFill>
                <a:latin typeface="Comic Sans MS" pitchFamily="66" charset="0"/>
              </a:endParaRPr>
            </a:p>
          </p:txBody>
        </p:sp>
        <p:sp>
          <p:nvSpPr>
            <p:cNvPr id="89127" name="Line 33"/>
            <p:cNvSpPr>
              <a:spLocks noChangeShapeType="1"/>
            </p:cNvSpPr>
            <p:nvPr/>
          </p:nvSpPr>
          <p:spPr bwMode="auto">
            <a:xfrm>
              <a:off x="5279" y="18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mtClean="0">
                <a:solidFill>
                  <a:srgbClr val="000000"/>
                </a:solidFill>
                <a:latin typeface="Comic Sans MS" pitchFamily="66" charset="0"/>
              </a:endParaRPr>
            </a:p>
          </p:txBody>
        </p:sp>
        <p:sp>
          <p:nvSpPr>
            <p:cNvPr id="89128" name="Rectangle 34"/>
            <p:cNvSpPr>
              <a:spLocks noChangeArrowheads="1"/>
            </p:cNvSpPr>
            <p:nvPr/>
          </p:nvSpPr>
          <p:spPr bwMode="auto">
            <a:xfrm>
              <a:off x="4966" y="1898"/>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endParaRPr lang="zh-CN" altLang="en-US" sz="2400" smtClean="0">
                <a:solidFill>
                  <a:srgbClr val="000000"/>
                </a:solidFill>
                <a:latin typeface="Times New Roman" pitchFamily="18" charset="0"/>
              </a:endParaRPr>
            </a:p>
          </p:txBody>
        </p:sp>
        <p:sp>
          <p:nvSpPr>
            <p:cNvPr id="89129" name="Oval 35"/>
            <p:cNvSpPr>
              <a:spLocks noChangeArrowheads="1"/>
            </p:cNvSpPr>
            <p:nvPr/>
          </p:nvSpPr>
          <p:spPr bwMode="auto">
            <a:xfrm>
              <a:off x="4963" y="1839"/>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89130" name="Freeform 36"/>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89131" name="Freeform 37"/>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89132" name="Freeform 38"/>
            <p:cNvSpPr>
              <a:spLocks/>
            </p:cNvSpPr>
            <p:nvPr/>
          </p:nvSpPr>
          <p:spPr bwMode="auto">
            <a:xfrm>
              <a:off x="4029" y="1638"/>
              <a:ext cx="504" cy="600"/>
            </a:xfrm>
            <a:custGeom>
              <a:avLst/>
              <a:gdLst>
                <a:gd name="T0" fmla="*/ 0 w 378"/>
                <a:gd name="T1" fmla="*/ 174 h 174"/>
                <a:gd name="T2" fmla="*/ 378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89133" name="Freeform 39"/>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89134" name="Freeform 40"/>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89135" name="Freeform 41"/>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89136" name="Freeform 42"/>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89137" name="Freeform 43"/>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89138" name="Freeform 44"/>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grpSp>
          <p:nvGrpSpPr>
            <p:cNvPr id="89139" name="Group 45"/>
            <p:cNvGrpSpPr>
              <a:grpSpLocks/>
            </p:cNvGrpSpPr>
            <p:nvPr/>
          </p:nvGrpSpPr>
          <p:grpSpPr bwMode="auto">
            <a:xfrm>
              <a:off x="3290" y="1748"/>
              <a:ext cx="199" cy="250"/>
              <a:chOff x="2957" y="2429"/>
              <a:chExt cx="202" cy="250"/>
            </a:xfrm>
          </p:grpSpPr>
          <p:sp>
            <p:nvSpPr>
              <p:cNvPr id="89165" name="Rectangle 46"/>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671791" name="Text Box 47"/>
              <p:cNvSpPr txBox="1">
                <a:spLocks noChangeArrowheads="1"/>
              </p:cNvSpPr>
              <p:nvPr/>
            </p:nvSpPr>
            <p:spPr bwMode="auto">
              <a:xfrm>
                <a:off x="2957" y="2429"/>
                <a:ext cx="202" cy="250"/>
              </a:xfrm>
              <a:prstGeom prst="rect">
                <a:avLst/>
              </a:prstGeom>
              <a:noFill/>
              <a:ln w="9525">
                <a:noFill/>
                <a:miter lim="800000"/>
                <a:headEnd/>
                <a:tailEnd/>
              </a:ln>
              <a:effectLst/>
            </p:spPr>
            <p:txBody>
              <a:bodyPr wrap="none">
                <a:spAutoFit/>
              </a:bodyPr>
              <a:lstStyle/>
              <a:p>
                <a:pPr eaLnBrk="0" hangingPunct="0">
                  <a:defRPr/>
                </a:pPr>
                <a:r>
                  <a:rPr lang="en-US" altLang="zh-CN" sz="2000" b="1">
                    <a:solidFill>
                      <a:srgbClr val="FF0000"/>
                    </a:solidFill>
                    <a:effectLst>
                      <a:outerShdw blurRad="38100" dist="38100" dir="2700000" algn="tl">
                        <a:srgbClr val="C0C0C0"/>
                      </a:outerShdw>
                    </a:effectLst>
                    <a:latin typeface="Comic Sans MS" pitchFamily="66" charset="0"/>
                  </a:rPr>
                  <a:t>u</a:t>
                </a:r>
                <a:endParaRPr lang="en-US" altLang="zh-CN" sz="2400" b="1">
                  <a:solidFill>
                    <a:srgbClr val="FF0000"/>
                  </a:solidFill>
                  <a:effectLst>
                    <a:outerShdw blurRad="38100" dist="38100" dir="2700000" algn="tl">
                      <a:srgbClr val="C0C0C0"/>
                    </a:outerShdw>
                  </a:effectLst>
                  <a:latin typeface="Times New Roman" pitchFamily="18" charset="0"/>
                </a:endParaRPr>
              </a:p>
            </p:txBody>
          </p:sp>
        </p:grpSp>
        <p:grpSp>
          <p:nvGrpSpPr>
            <p:cNvPr id="89140" name="Group 48"/>
            <p:cNvGrpSpPr>
              <a:grpSpLocks/>
            </p:cNvGrpSpPr>
            <p:nvPr/>
          </p:nvGrpSpPr>
          <p:grpSpPr bwMode="auto">
            <a:xfrm>
              <a:off x="4460" y="2132"/>
              <a:ext cx="199" cy="250"/>
              <a:chOff x="2957" y="2429"/>
              <a:chExt cx="202" cy="250"/>
            </a:xfrm>
          </p:grpSpPr>
          <p:sp>
            <p:nvSpPr>
              <p:cNvPr id="89163" name="Rectangle 49"/>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89164" name="Text Box 50"/>
              <p:cNvSpPr txBox="1">
                <a:spLocks noChangeArrowheads="1"/>
              </p:cNvSpPr>
              <p:nvPr/>
            </p:nvSpPr>
            <p:spPr bwMode="auto">
              <a:xfrm>
                <a:off x="2957" y="2429"/>
                <a:ext cx="2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r>
                  <a:rPr lang="en-US" altLang="zh-CN" sz="2000" smtClean="0">
                    <a:solidFill>
                      <a:srgbClr val="000000"/>
                    </a:solidFill>
                  </a:rPr>
                  <a:t>y</a:t>
                </a:r>
                <a:endParaRPr lang="en-US" altLang="zh-CN" sz="2400" smtClean="0">
                  <a:solidFill>
                    <a:srgbClr val="000000"/>
                  </a:solidFill>
                  <a:latin typeface="Times New Roman" pitchFamily="18" charset="0"/>
                </a:endParaRPr>
              </a:p>
            </p:txBody>
          </p:sp>
        </p:grpSp>
        <p:grpSp>
          <p:nvGrpSpPr>
            <p:cNvPr id="89141" name="Group 51"/>
            <p:cNvGrpSpPr>
              <a:grpSpLocks/>
            </p:cNvGrpSpPr>
            <p:nvPr/>
          </p:nvGrpSpPr>
          <p:grpSpPr bwMode="auto">
            <a:xfrm>
              <a:off x="3764" y="2099"/>
              <a:ext cx="229" cy="288"/>
              <a:chOff x="2943" y="2399"/>
              <a:chExt cx="230" cy="288"/>
            </a:xfrm>
          </p:grpSpPr>
          <p:sp>
            <p:nvSpPr>
              <p:cNvPr id="89161" name="Rectangle 52"/>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89162" name="Text Box 53"/>
              <p:cNvSpPr txBox="1">
                <a:spLocks noChangeArrowheads="1"/>
              </p:cNvSpPr>
              <p:nvPr/>
            </p:nvSpPr>
            <p:spPr bwMode="auto">
              <a:xfrm>
                <a:off x="2943" y="2399"/>
                <a:ext cx="2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r>
                  <a:rPr lang="en-US" altLang="zh-CN" sz="2400" smtClean="0">
                    <a:solidFill>
                      <a:srgbClr val="000000"/>
                    </a:solidFill>
                  </a:rPr>
                  <a:t>x</a:t>
                </a:r>
              </a:p>
            </p:txBody>
          </p:sp>
        </p:grpSp>
        <p:grpSp>
          <p:nvGrpSpPr>
            <p:cNvPr id="89142" name="Group 54"/>
            <p:cNvGrpSpPr>
              <a:grpSpLocks/>
            </p:cNvGrpSpPr>
            <p:nvPr/>
          </p:nvGrpSpPr>
          <p:grpSpPr bwMode="auto">
            <a:xfrm>
              <a:off x="4441" y="1442"/>
              <a:ext cx="225" cy="250"/>
              <a:chOff x="2944" y="2429"/>
              <a:chExt cx="228" cy="250"/>
            </a:xfrm>
          </p:grpSpPr>
          <p:sp>
            <p:nvSpPr>
              <p:cNvPr id="89159" name="Rectangle 55"/>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89160" name="Text Box 56"/>
              <p:cNvSpPr txBox="1">
                <a:spLocks noChangeArrowheads="1"/>
              </p:cNvSpPr>
              <p:nvPr/>
            </p:nvSpPr>
            <p:spPr bwMode="auto">
              <a:xfrm>
                <a:off x="2944" y="2429"/>
                <a:ext cx="2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r>
                  <a:rPr lang="en-US" altLang="zh-CN" sz="2000" smtClean="0">
                    <a:solidFill>
                      <a:srgbClr val="000000"/>
                    </a:solidFill>
                  </a:rPr>
                  <a:t>w</a:t>
                </a:r>
                <a:endParaRPr lang="en-US" altLang="zh-CN" sz="2400" smtClean="0">
                  <a:solidFill>
                    <a:srgbClr val="000000"/>
                  </a:solidFill>
                  <a:latin typeface="Times New Roman" pitchFamily="18" charset="0"/>
                </a:endParaRPr>
              </a:p>
            </p:txBody>
          </p:sp>
        </p:grpSp>
        <p:grpSp>
          <p:nvGrpSpPr>
            <p:cNvPr id="89143" name="Group 57"/>
            <p:cNvGrpSpPr>
              <a:grpSpLocks/>
            </p:cNvGrpSpPr>
            <p:nvPr/>
          </p:nvGrpSpPr>
          <p:grpSpPr bwMode="auto">
            <a:xfrm>
              <a:off x="3772" y="1442"/>
              <a:ext cx="194" cy="250"/>
              <a:chOff x="2959" y="2429"/>
              <a:chExt cx="197" cy="250"/>
            </a:xfrm>
          </p:grpSpPr>
          <p:sp>
            <p:nvSpPr>
              <p:cNvPr id="89157" name="Rectangle 58"/>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89158" name="Text Box 59"/>
              <p:cNvSpPr txBox="1">
                <a:spLocks noChangeArrowheads="1"/>
              </p:cNvSpPr>
              <p:nvPr/>
            </p:nvSpPr>
            <p:spPr bwMode="auto">
              <a:xfrm>
                <a:off x="2959" y="2429"/>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r>
                  <a:rPr lang="en-US" altLang="zh-CN" sz="2000" smtClean="0">
                    <a:solidFill>
                      <a:srgbClr val="000000"/>
                    </a:solidFill>
                  </a:rPr>
                  <a:t>v</a:t>
                </a:r>
                <a:endParaRPr lang="en-US" altLang="zh-CN" sz="2400" smtClean="0">
                  <a:solidFill>
                    <a:srgbClr val="000000"/>
                  </a:solidFill>
                  <a:latin typeface="Times New Roman" pitchFamily="18" charset="0"/>
                </a:endParaRPr>
              </a:p>
            </p:txBody>
          </p:sp>
        </p:grpSp>
        <p:grpSp>
          <p:nvGrpSpPr>
            <p:cNvPr id="89144" name="Group 60"/>
            <p:cNvGrpSpPr>
              <a:grpSpLocks/>
            </p:cNvGrpSpPr>
            <p:nvPr/>
          </p:nvGrpSpPr>
          <p:grpSpPr bwMode="auto">
            <a:xfrm>
              <a:off x="5022" y="1760"/>
              <a:ext cx="219" cy="288"/>
              <a:chOff x="2946" y="2399"/>
              <a:chExt cx="221" cy="288"/>
            </a:xfrm>
          </p:grpSpPr>
          <p:sp>
            <p:nvSpPr>
              <p:cNvPr id="89155" name="Rectangle 61"/>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endParaRPr lang="zh-CN" altLang="en-US" smtClean="0">
                  <a:solidFill>
                    <a:srgbClr val="000000"/>
                  </a:solidFill>
                </a:endParaRPr>
              </a:p>
            </p:txBody>
          </p:sp>
          <p:sp>
            <p:nvSpPr>
              <p:cNvPr id="89156" name="Text Box 62"/>
              <p:cNvSpPr txBox="1">
                <a:spLocks noChangeArrowheads="1"/>
              </p:cNvSpPr>
              <p:nvPr/>
            </p:nvSpPr>
            <p:spPr bwMode="auto">
              <a:xfrm>
                <a:off x="2946" y="2399"/>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r>
                  <a:rPr lang="en-US" altLang="zh-CN" sz="2400" smtClean="0">
                    <a:solidFill>
                      <a:srgbClr val="000000"/>
                    </a:solidFill>
                  </a:rPr>
                  <a:t>z</a:t>
                </a:r>
              </a:p>
            </p:txBody>
          </p:sp>
        </p:grpSp>
        <p:sp>
          <p:nvSpPr>
            <p:cNvPr id="89145" name="Text Box 63"/>
            <p:cNvSpPr txBox="1">
              <a:spLocks noChangeArrowheads="1"/>
            </p:cNvSpPr>
            <p:nvPr/>
          </p:nvSpPr>
          <p:spPr bwMode="auto">
            <a:xfrm>
              <a:off x="3489" y="1571"/>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r>
                <a:rPr lang="en-US" altLang="zh-CN" smtClean="0">
                  <a:solidFill>
                    <a:srgbClr val="000000"/>
                  </a:solidFill>
                </a:rPr>
                <a:t>2</a:t>
              </a:r>
              <a:endParaRPr lang="en-US" altLang="zh-CN" sz="2400" smtClean="0">
                <a:solidFill>
                  <a:srgbClr val="000000"/>
                </a:solidFill>
                <a:latin typeface="Times New Roman" pitchFamily="18" charset="0"/>
              </a:endParaRPr>
            </a:p>
          </p:txBody>
        </p:sp>
        <p:sp>
          <p:nvSpPr>
            <p:cNvPr id="89146" name="Text Box 64"/>
            <p:cNvSpPr txBox="1">
              <a:spLocks noChangeArrowheads="1"/>
            </p:cNvSpPr>
            <p:nvPr/>
          </p:nvSpPr>
          <p:spPr bwMode="auto">
            <a:xfrm>
              <a:off x="3837" y="179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r>
                <a:rPr lang="en-US" altLang="zh-CN" smtClean="0">
                  <a:solidFill>
                    <a:srgbClr val="000000"/>
                  </a:solidFill>
                </a:rPr>
                <a:t>2</a:t>
              </a:r>
              <a:endParaRPr lang="en-US" altLang="zh-CN" sz="2400" smtClean="0">
                <a:solidFill>
                  <a:srgbClr val="000000"/>
                </a:solidFill>
                <a:latin typeface="Times New Roman" pitchFamily="18" charset="0"/>
              </a:endParaRPr>
            </a:p>
          </p:txBody>
        </p:sp>
        <p:sp>
          <p:nvSpPr>
            <p:cNvPr id="89147" name="Text Box 65"/>
            <p:cNvSpPr txBox="1">
              <a:spLocks noChangeArrowheads="1"/>
            </p:cNvSpPr>
            <p:nvPr/>
          </p:nvSpPr>
          <p:spPr bwMode="auto">
            <a:xfrm>
              <a:off x="3413" y="2003"/>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r>
                <a:rPr lang="en-US" altLang="zh-CN" smtClean="0">
                  <a:solidFill>
                    <a:srgbClr val="000000"/>
                  </a:solidFill>
                </a:rPr>
                <a:t>1</a:t>
              </a:r>
              <a:endParaRPr lang="en-US" altLang="zh-CN" sz="2400" smtClean="0">
                <a:solidFill>
                  <a:srgbClr val="000000"/>
                </a:solidFill>
                <a:latin typeface="Times New Roman" pitchFamily="18" charset="0"/>
              </a:endParaRPr>
            </a:p>
          </p:txBody>
        </p:sp>
        <p:sp>
          <p:nvSpPr>
            <p:cNvPr id="89148" name="Text Box 66"/>
            <p:cNvSpPr txBox="1">
              <a:spLocks noChangeArrowheads="1"/>
            </p:cNvSpPr>
            <p:nvPr/>
          </p:nvSpPr>
          <p:spPr bwMode="auto">
            <a:xfrm>
              <a:off x="4221" y="188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r>
                <a:rPr lang="en-US" altLang="zh-CN" smtClean="0">
                  <a:solidFill>
                    <a:srgbClr val="000000"/>
                  </a:solidFill>
                </a:rPr>
                <a:t>3</a:t>
              </a:r>
              <a:endParaRPr lang="en-US" altLang="zh-CN" sz="2400" smtClean="0">
                <a:solidFill>
                  <a:srgbClr val="000000"/>
                </a:solidFill>
                <a:latin typeface="Times New Roman" pitchFamily="18" charset="0"/>
              </a:endParaRPr>
            </a:p>
          </p:txBody>
        </p:sp>
        <p:sp>
          <p:nvSpPr>
            <p:cNvPr id="89149" name="Text Box 67"/>
            <p:cNvSpPr txBox="1">
              <a:spLocks noChangeArrowheads="1"/>
            </p:cNvSpPr>
            <p:nvPr/>
          </p:nvSpPr>
          <p:spPr bwMode="auto">
            <a:xfrm>
              <a:off x="4169" y="2237"/>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r>
                <a:rPr lang="en-US" altLang="zh-CN" smtClean="0">
                  <a:solidFill>
                    <a:srgbClr val="000000"/>
                  </a:solidFill>
                </a:rPr>
                <a:t>1</a:t>
              </a:r>
              <a:endParaRPr lang="en-US" altLang="zh-CN" sz="2400" smtClean="0">
                <a:solidFill>
                  <a:srgbClr val="000000"/>
                </a:solidFill>
                <a:latin typeface="Times New Roman" pitchFamily="18" charset="0"/>
              </a:endParaRPr>
            </a:p>
          </p:txBody>
        </p:sp>
        <p:sp>
          <p:nvSpPr>
            <p:cNvPr id="89150" name="Text Box 68"/>
            <p:cNvSpPr txBox="1">
              <a:spLocks noChangeArrowheads="1"/>
            </p:cNvSpPr>
            <p:nvPr/>
          </p:nvSpPr>
          <p:spPr bwMode="auto">
            <a:xfrm>
              <a:off x="4529" y="1808"/>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r>
                <a:rPr lang="en-US" altLang="zh-CN" smtClean="0">
                  <a:solidFill>
                    <a:srgbClr val="000000"/>
                  </a:solidFill>
                </a:rPr>
                <a:t>1</a:t>
              </a:r>
              <a:endParaRPr lang="en-US" altLang="zh-CN" sz="2400" smtClean="0">
                <a:solidFill>
                  <a:srgbClr val="000000"/>
                </a:solidFill>
                <a:latin typeface="Times New Roman" pitchFamily="18" charset="0"/>
              </a:endParaRPr>
            </a:p>
          </p:txBody>
        </p:sp>
        <p:sp>
          <p:nvSpPr>
            <p:cNvPr id="89151" name="Text Box 69"/>
            <p:cNvSpPr txBox="1">
              <a:spLocks noChangeArrowheads="1"/>
            </p:cNvSpPr>
            <p:nvPr/>
          </p:nvSpPr>
          <p:spPr bwMode="auto">
            <a:xfrm>
              <a:off x="4878" y="207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r>
                <a:rPr lang="en-US" altLang="zh-CN" smtClean="0">
                  <a:solidFill>
                    <a:srgbClr val="000000"/>
                  </a:solidFill>
                </a:rPr>
                <a:t>2</a:t>
              </a:r>
              <a:endParaRPr lang="en-US" altLang="zh-CN" sz="2400" smtClean="0">
                <a:solidFill>
                  <a:srgbClr val="000000"/>
                </a:solidFill>
                <a:latin typeface="Times New Roman" pitchFamily="18" charset="0"/>
              </a:endParaRPr>
            </a:p>
          </p:txBody>
        </p:sp>
        <p:sp>
          <p:nvSpPr>
            <p:cNvPr id="89152" name="Text Box 70"/>
            <p:cNvSpPr txBox="1">
              <a:spLocks noChangeArrowheads="1"/>
            </p:cNvSpPr>
            <p:nvPr/>
          </p:nvSpPr>
          <p:spPr bwMode="auto">
            <a:xfrm>
              <a:off x="4851" y="1535"/>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r>
                <a:rPr lang="en-US" altLang="zh-CN" smtClean="0">
                  <a:solidFill>
                    <a:srgbClr val="000000"/>
                  </a:solidFill>
                </a:rPr>
                <a:t>5</a:t>
              </a:r>
              <a:endParaRPr lang="en-US" altLang="zh-CN" sz="2400" smtClean="0">
                <a:solidFill>
                  <a:srgbClr val="000000"/>
                </a:solidFill>
                <a:latin typeface="Times New Roman" pitchFamily="18" charset="0"/>
              </a:endParaRPr>
            </a:p>
          </p:txBody>
        </p:sp>
        <p:sp>
          <p:nvSpPr>
            <p:cNvPr id="89153" name="Text Box 71"/>
            <p:cNvSpPr txBox="1">
              <a:spLocks noChangeArrowheads="1"/>
            </p:cNvSpPr>
            <p:nvPr/>
          </p:nvSpPr>
          <p:spPr bwMode="auto">
            <a:xfrm>
              <a:off x="4116" y="1385"/>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r>
                <a:rPr lang="en-US" altLang="zh-CN" smtClean="0">
                  <a:solidFill>
                    <a:srgbClr val="000000"/>
                  </a:solidFill>
                </a:rPr>
                <a:t>3</a:t>
              </a:r>
              <a:endParaRPr lang="en-US" altLang="zh-CN" sz="2400" smtClean="0">
                <a:solidFill>
                  <a:srgbClr val="000000"/>
                </a:solidFill>
                <a:latin typeface="Times New Roman" pitchFamily="18" charset="0"/>
              </a:endParaRPr>
            </a:p>
          </p:txBody>
        </p:sp>
        <p:sp>
          <p:nvSpPr>
            <p:cNvPr id="89154" name="Text Box 72"/>
            <p:cNvSpPr txBox="1">
              <a:spLocks noChangeArrowheads="1"/>
            </p:cNvSpPr>
            <p:nvPr/>
          </p:nvSpPr>
          <p:spPr bwMode="auto">
            <a:xfrm>
              <a:off x="3765" y="111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0" hangingPunct="0"/>
              <a:r>
                <a:rPr lang="en-US" altLang="zh-CN" smtClean="0">
                  <a:solidFill>
                    <a:srgbClr val="000000"/>
                  </a:solidFill>
                </a:rPr>
                <a:t>5</a:t>
              </a:r>
              <a:endParaRPr lang="en-US" altLang="zh-CN" sz="2400" smtClean="0">
                <a:solidFill>
                  <a:srgbClr val="000000"/>
                </a:solidFill>
                <a:latin typeface="Times New Roman" pitchFamily="18" charset="0"/>
              </a:endParaRPr>
            </a:p>
          </p:txBody>
        </p:sp>
      </p:grpSp>
      <p:sp>
        <p:nvSpPr>
          <p:cNvPr id="89094" name="Text Box 73"/>
          <p:cNvSpPr txBox="1">
            <a:spLocks noChangeArrowheads="1"/>
          </p:cNvSpPr>
          <p:nvPr/>
        </p:nvSpPr>
        <p:spPr bwMode="auto">
          <a:xfrm>
            <a:off x="3654425" y="1776413"/>
            <a:ext cx="530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r>
              <a:rPr lang="en-US" altLang="zh-CN" sz="2400" smtClean="0">
                <a:solidFill>
                  <a:srgbClr val="000000"/>
                </a:solidFill>
              </a:rPr>
              <a:t>Clearly, d</a:t>
            </a:r>
            <a:r>
              <a:rPr lang="en-US" altLang="zh-CN" sz="2400" baseline="-25000" smtClean="0">
                <a:solidFill>
                  <a:srgbClr val="000000"/>
                </a:solidFill>
              </a:rPr>
              <a:t>v</a:t>
            </a:r>
            <a:r>
              <a:rPr lang="en-US" altLang="zh-CN" sz="2400" smtClean="0">
                <a:solidFill>
                  <a:srgbClr val="000000"/>
                </a:solidFill>
              </a:rPr>
              <a:t>(z) = 5, d</a:t>
            </a:r>
            <a:r>
              <a:rPr lang="en-US" altLang="zh-CN" sz="2400" baseline="-25000" smtClean="0">
                <a:solidFill>
                  <a:srgbClr val="000000"/>
                </a:solidFill>
              </a:rPr>
              <a:t>x</a:t>
            </a:r>
            <a:r>
              <a:rPr lang="en-US" altLang="zh-CN" sz="2400" smtClean="0">
                <a:solidFill>
                  <a:srgbClr val="000000"/>
                </a:solidFill>
              </a:rPr>
              <a:t>(z) = 3, d</a:t>
            </a:r>
            <a:r>
              <a:rPr lang="en-US" altLang="zh-CN" sz="2400" baseline="-25000" smtClean="0">
                <a:solidFill>
                  <a:srgbClr val="000000"/>
                </a:solidFill>
              </a:rPr>
              <a:t>w</a:t>
            </a:r>
            <a:r>
              <a:rPr lang="en-US" altLang="zh-CN" sz="2400" smtClean="0">
                <a:solidFill>
                  <a:srgbClr val="000000"/>
                </a:solidFill>
              </a:rPr>
              <a:t>(z) = 3</a:t>
            </a:r>
          </a:p>
        </p:txBody>
      </p:sp>
      <p:sp>
        <p:nvSpPr>
          <p:cNvPr id="89095" name="Text Box 74"/>
          <p:cNvSpPr txBox="1">
            <a:spLocks noChangeArrowheads="1"/>
          </p:cNvSpPr>
          <p:nvPr/>
        </p:nvSpPr>
        <p:spPr bwMode="auto">
          <a:xfrm>
            <a:off x="4275138" y="2935288"/>
            <a:ext cx="405765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r>
              <a:rPr lang="en-US" altLang="zh-CN" sz="2400" dirty="0" smtClean="0">
                <a:solidFill>
                  <a:srgbClr val="000000"/>
                </a:solidFill>
              </a:rPr>
              <a:t>d</a:t>
            </a:r>
            <a:r>
              <a:rPr lang="en-US" altLang="zh-CN" sz="2400" baseline="-25000" dirty="0" smtClean="0">
                <a:solidFill>
                  <a:srgbClr val="000000"/>
                </a:solidFill>
              </a:rPr>
              <a:t>u</a:t>
            </a:r>
            <a:r>
              <a:rPr lang="en-US" altLang="zh-CN" sz="2400" dirty="0" smtClean="0">
                <a:solidFill>
                  <a:srgbClr val="000000"/>
                </a:solidFill>
              </a:rPr>
              <a:t>(z) = min { c(</a:t>
            </a:r>
            <a:r>
              <a:rPr lang="en-US" altLang="zh-CN" sz="2400" dirty="0" err="1" smtClean="0">
                <a:solidFill>
                  <a:srgbClr val="000000"/>
                </a:solidFill>
              </a:rPr>
              <a:t>u,v</a:t>
            </a:r>
            <a:r>
              <a:rPr lang="en-US" altLang="zh-CN" sz="2400" dirty="0" smtClean="0">
                <a:solidFill>
                  <a:srgbClr val="000000"/>
                </a:solidFill>
              </a:rPr>
              <a:t>) + d</a:t>
            </a:r>
            <a:r>
              <a:rPr lang="en-US" altLang="zh-CN" sz="2400" baseline="-25000" dirty="0" smtClean="0">
                <a:solidFill>
                  <a:srgbClr val="000000"/>
                </a:solidFill>
              </a:rPr>
              <a:t>v</a:t>
            </a:r>
            <a:r>
              <a:rPr lang="en-US" altLang="zh-CN" sz="2400" dirty="0" smtClean="0">
                <a:solidFill>
                  <a:srgbClr val="000000"/>
                </a:solidFill>
              </a:rPr>
              <a:t>(z),</a:t>
            </a:r>
          </a:p>
          <a:p>
            <a:pPr algn="l" eaLnBrk="0" hangingPunct="0"/>
            <a:r>
              <a:rPr lang="en-US" altLang="zh-CN" sz="2400" dirty="0" smtClean="0">
                <a:solidFill>
                  <a:srgbClr val="000000"/>
                </a:solidFill>
              </a:rPr>
              <a:t>                    c(</a:t>
            </a:r>
            <a:r>
              <a:rPr lang="en-US" altLang="zh-CN" sz="2400" dirty="0" err="1" smtClean="0">
                <a:solidFill>
                  <a:srgbClr val="000000"/>
                </a:solidFill>
              </a:rPr>
              <a:t>u,x</a:t>
            </a:r>
            <a:r>
              <a:rPr lang="en-US" altLang="zh-CN" sz="2400" dirty="0" smtClean="0">
                <a:solidFill>
                  <a:srgbClr val="000000"/>
                </a:solidFill>
              </a:rPr>
              <a:t>) + d</a:t>
            </a:r>
            <a:r>
              <a:rPr lang="en-US" altLang="zh-CN" sz="2400" baseline="-25000" dirty="0" smtClean="0">
                <a:solidFill>
                  <a:srgbClr val="000000"/>
                </a:solidFill>
              </a:rPr>
              <a:t>x</a:t>
            </a:r>
            <a:r>
              <a:rPr lang="en-US" altLang="zh-CN" sz="2400" dirty="0" smtClean="0">
                <a:solidFill>
                  <a:srgbClr val="000000"/>
                </a:solidFill>
              </a:rPr>
              <a:t>(z),</a:t>
            </a:r>
          </a:p>
          <a:p>
            <a:pPr algn="l" eaLnBrk="0" hangingPunct="0"/>
            <a:r>
              <a:rPr lang="en-US" altLang="zh-CN" sz="2400" dirty="0" smtClean="0">
                <a:solidFill>
                  <a:srgbClr val="000000"/>
                </a:solidFill>
              </a:rPr>
              <a:t>                    c(</a:t>
            </a:r>
            <a:r>
              <a:rPr lang="en-US" altLang="zh-CN" sz="2400" dirty="0" err="1" smtClean="0">
                <a:solidFill>
                  <a:srgbClr val="000000"/>
                </a:solidFill>
              </a:rPr>
              <a:t>u,w</a:t>
            </a:r>
            <a:r>
              <a:rPr lang="en-US" altLang="zh-CN" sz="2400" dirty="0" smtClean="0">
                <a:solidFill>
                  <a:srgbClr val="000000"/>
                </a:solidFill>
              </a:rPr>
              <a:t>) + </a:t>
            </a:r>
            <a:r>
              <a:rPr lang="en-US" altLang="zh-CN" sz="2400" dirty="0" err="1" smtClean="0">
                <a:solidFill>
                  <a:srgbClr val="000000"/>
                </a:solidFill>
              </a:rPr>
              <a:t>d</a:t>
            </a:r>
            <a:r>
              <a:rPr lang="en-US" altLang="zh-CN" sz="2400" baseline="-25000" dirty="0" err="1" smtClean="0">
                <a:solidFill>
                  <a:srgbClr val="000000"/>
                </a:solidFill>
              </a:rPr>
              <a:t>w</a:t>
            </a:r>
            <a:r>
              <a:rPr lang="en-US" altLang="zh-CN" sz="2400" dirty="0" smtClean="0">
                <a:solidFill>
                  <a:srgbClr val="000000"/>
                </a:solidFill>
              </a:rPr>
              <a:t>(z) }</a:t>
            </a:r>
          </a:p>
          <a:p>
            <a:pPr algn="l" eaLnBrk="0" hangingPunct="0"/>
            <a:r>
              <a:rPr lang="en-US" altLang="zh-CN" sz="2400" dirty="0" smtClean="0">
                <a:solidFill>
                  <a:srgbClr val="000000"/>
                </a:solidFill>
              </a:rPr>
              <a:t>         = min {2 + 5,</a:t>
            </a:r>
          </a:p>
          <a:p>
            <a:pPr algn="l" eaLnBrk="0" hangingPunct="0"/>
            <a:r>
              <a:rPr lang="en-US" altLang="zh-CN" sz="2400" dirty="0" smtClean="0">
                <a:solidFill>
                  <a:srgbClr val="000000"/>
                </a:solidFill>
              </a:rPr>
              <a:t>                    1 + 3,</a:t>
            </a:r>
          </a:p>
          <a:p>
            <a:pPr algn="l" eaLnBrk="0" hangingPunct="0"/>
            <a:r>
              <a:rPr lang="en-US" altLang="zh-CN" sz="2400" dirty="0" smtClean="0">
                <a:solidFill>
                  <a:srgbClr val="000000"/>
                </a:solidFill>
              </a:rPr>
              <a:t>                    5 + 3}  = 4</a:t>
            </a:r>
          </a:p>
        </p:txBody>
      </p:sp>
      <p:sp>
        <p:nvSpPr>
          <p:cNvPr id="89096" name="Text Box 75"/>
          <p:cNvSpPr txBox="1">
            <a:spLocks noChangeArrowheads="1"/>
          </p:cNvSpPr>
          <p:nvPr/>
        </p:nvSpPr>
        <p:spPr bwMode="auto">
          <a:xfrm>
            <a:off x="409575" y="5594350"/>
            <a:ext cx="40318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r>
              <a:rPr lang="zh-CN" altLang="en-US" sz="2400" dirty="0" smtClean="0">
                <a:solidFill>
                  <a:srgbClr val="FF0000"/>
                </a:solidFill>
              </a:rPr>
              <a:t>最短路中的下一跳</a:t>
            </a:r>
            <a:r>
              <a:rPr lang="en-US" altLang="zh-CN" sz="2400" dirty="0" smtClean="0">
                <a:solidFill>
                  <a:srgbClr val="FF0000"/>
                </a:solidFill>
                <a:latin typeface="MS Mincho" pitchFamily="49" charset="-128"/>
              </a:rPr>
              <a:t>➜ </a:t>
            </a:r>
            <a:r>
              <a:rPr lang="zh-CN" altLang="en-US" sz="2400" dirty="0" smtClean="0">
                <a:solidFill>
                  <a:srgbClr val="FF0000"/>
                </a:solidFill>
              </a:rPr>
              <a:t>转发表</a:t>
            </a:r>
          </a:p>
        </p:txBody>
      </p:sp>
      <p:sp>
        <p:nvSpPr>
          <p:cNvPr id="89097" name="Text Box 76"/>
          <p:cNvSpPr txBox="1">
            <a:spLocks noChangeArrowheads="1"/>
          </p:cNvSpPr>
          <p:nvPr/>
        </p:nvSpPr>
        <p:spPr bwMode="auto">
          <a:xfrm>
            <a:off x="3862388" y="2473325"/>
            <a:ext cx="2759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r>
              <a:rPr lang="en-US" altLang="zh-CN" sz="2400" smtClean="0">
                <a:solidFill>
                  <a:srgbClr val="000000"/>
                </a:solidFill>
              </a:rPr>
              <a:t>B-F equation says:</a:t>
            </a:r>
          </a:p>
        </p:txBody>
      </p:sp>
    </p:spTree>
    <p:extLst>
      <p:ext uri="{BB962C8B-B14F-4D97-AF65-F5344CB8AC3E}">
        <p14:creationId xmlns:p14="http://schemas.microsoft.com/office/powerpoint/2010/main" val="14370363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noChangeArrowheads="1"/>
          </p:cNvSpPr>
          <p:nvPr>
            <p:ph type="title"/>
          </p:nvPr>
        </p:nvSpPr>
        <p:spPr/>
        <p:txBody>
          <a:bodyPr/>
          <a:lstStyle/>
          <a:p>
            <a:r>
              <a:rPr lang="en-US" altLang="zh-CN" dirty="0" smtClean="0"/>
              <a:t>Distance Vector </a:t>
            </a:r>
            <a:r>
              <a:rPr lang="zh-CN" altLang="en-US" dirty="0" smtClean="0"/>
              <a:t>距离矢量算法</a:t>
            </a:r>
            <a:endParaRPr lang="en-US" altLang="zh-CN" dirty="0" smtClean="0"/>
          </a:p>
        </p:txBody>
      </p:sp>
      <p:sp>
        <p:nvSpPr>
          <p:cNvPr id="90117" name="Rectangle 3"/>
          <p:cNvSpPr>
            <a:spLocks noGrp="1" noChangeArrowheads="1"/>
          </p:cNvSpPr>
          <p:nvPr>
            <p:ph type="body" idx="1"/>
          </p:nvPr>
        </p:nvSpPr>
        <p:spPr>
          <a:xfrm>
            <a:off x="533400" y="1600200"/>
            <a:ext cx="7772400" cy="2414588"/>
          </a:xfrm>
        </p:spPr>
        <p:txBody>
          <a:bodyPr/>
          <a:lstStyle/>
          <a:p>
            <a:pPr eaLnBrk="1">
              <a:spcBef>
                <a:spcPts val="1200"/>
              </a:spcBef>
              <a:buFont typeface="ZapfDingbats" pitchFamily="82" charset="2"/>
              <a:buNone/>
            </a:pPr>
            <a:r>
              <a:rPr lang="zh-CN" altLang="en-US" u="sng" dirty="0" smtClean="0">
                <a:solidFill>
                  <a:srgbClr val="FF0000"/>
                </a:solidFill>
              </a:rPr>
              <a:t>基本思想</a:t>
            </a:r>
            <a:r>
              <a:rPr lang="en-US" altLang="zh-CN" u="sng" dirty="0" smtClean="0">
                <a:solidFill>
                  <a:srgbClr val="FF0000"/>
                </a:solidFill>
              </a:rPr>
              <a:t>:</a:t>
            </a:r>
            <a:r>
              <a:rPr lang="en-US" altLang="zh-CN" dirty="0" smtClean="0"/>
              <a:t> </a:t>
            </a:r>
          </a:p>
          <a:p>
            <a:pPr eaLnBrk="1">
              <a:spcBef>
                <a:spcPts val="1200"/>
              </a:spcBef>
            </a:pPr>
            <a:r>
              <a:rPr lang="zh-CN" altLang="en-US" dirty="0" smtClean="0"/>
              <a:t>每个节点周期性地向其邻居发送它自己的距离矢量</a:t>
            </a:r>
            <a:r>
              <a:rPr lang="en-US" altLang="zh-CN" dirty="0" smtClean="0"/>
              <a:t>DV</a:t>
            </a:r>
          </a:p>
          <a:p>
            <a:pPr eaLnBrk="1">
              <a:spcBef>
                <a:spcPts val="1200"/>
              </a:spcBef>
            </a:pPr>
            <a:r>
              <a:rPr lang="zh-CN" altLang="en-US" dirty="0" smtClean="0"/>
              <a:t>当节点</a:t>
            </a:r>
            <a:r>
              <a:rPr lang="en-US" altLang="zh-CN" dirty="0" smtClean="0"/>
              <a:t>x</a:t>
            </a:r>
            <a:r>
              <a:rPr lang="zh-CN" altLang="en-US" dirty="0" smtClean="0"/>
              <a:t>接收到来自邻居的新</a:t>
            </a:r>
            <a:r>
              <a:rPr lang="en-US" altLang="zh-CN" dirty="0" smtClean="0"/>
              <a:t>DV</a:t>
            </a:r>
            <a:r>
              <a:rPr lang="zh-CN" altLang="en-US" dirty="0" smtClean="0"/>
              <a:t>估计，它使用</a:t>
            </a:r>
            <a:r>
              <a:rPr lang="en-US" altLang="zh-CN" dirty="0" smtClean="0"/>
              <a:t>B-F</a:t>
            </a:r>
            <a:r>
              <a:rPr lang="zh-CN" altLang="en-US" dirty="0" smtClean="0"/>
              <a:t>方程更新其自己的</a:t>
            </a:r>
            <a:r>
              <a:rPr lang="en-US" altLang="zh-CN" dirty="0" smtClean="0"/>
              <a:t>DV :</a:t>
            </a:r>
          </a:p>
        </p:txBody>
      </p:sp>
      <p:sp>
        <p:nvSpPr>
          <p:cNvPr id="90118" name="Rectangle 4"/>
          <p:cNvSpPr>
            <a:spLocks noChangeArrowheads="1"/>
          </p:cNvSpPr>
          <p:nvPr/>
        </p:nvSpPr>
        <p:spPr bwMode="auto">
          <a:xfrm>
            <a:off x="831850" y="4249830"/>
            <a:ext cx="688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eaLnBrk="0" hangingPunct="0"/>
            <a:r>
              <a:rPr lang="en-US" altLang="zh-CN" sz="2400" i="1" dirty="0" err="1" smtClean="0">
                <a:solidFill>
                  <a:srgbClr val="FF0000"/>
                </a:solidFill>
                <a:latin typeface="Times" charset="0"/>
                <a:cs typeface="Times New Roman" pitchFamily="18" charset="0"/>
              </a:rPr>
              <a:t>D</a:t>
            </a:r>
            <a:r>
              <a:rPr lang="en-US" altLang="zh-CN" sz="2400" i="1" baseline="-30000" dirty="0" err="1" smtClean="0">
                <a:solidFill>
                  <a:srgbClr val="FF0000"/>
                </a:solidFill>
                <a:latin typeface="Times" charset="0"/>
                <a:cs typeface="Times New Roman" pitchFamily="18" charset="0"/>
              </a:rPr>
              <a:t>x</a:t>
            </a:r>
            <a:r>
              <a:rPr lang="en-US" altLang="zh-CN" sz="2400" i="1" dirty="0" smtClean="0">
                <a:solidFill>
                  <a:srgbClr val="FF0000"/>
                </a:solidFill>
                <a:latin typeface="Times" charset="0"/>
                <a:cs typeface="Times New Roman" pitchFamily="18" charset="0"/>
              </a:rPr>
              <a:t>(y) </a:t>
            </a:r>
            <a:r>
              <a:rPr lang="en-US" altLang="zh-CN" sz="2400" i="1" dirty="0" smtClean="0">
                <a:solidFill>
                  <a:srgbClr val="FF0000"/>
                </a:solidFill>
                <a:latin typeface="Times" charset="0"/>
              </a:rPr>
              <a:t>←</a:t>
            </a:r>
            <a:r>
              <a:rPr lang="en-US" altLang="zh-CN" sz="2400" i="1" dirty="0" smtClean="0">
                <a:solidFill>
                  <a:srgbClr val="FF0000"/>
                </a:solidFill>
                <a:latin typeface="Times" charset="0"/>
                <a:cs typeface="Times New Roman" pitchFamily="18" charset="0"/>
              </a:rPr>
              <a:t> </a:t>
            </a:r>
            <a:r>
              <a:rPr lang="en-US" altLang="zh-CN" sz="2400" i="1" dirty="0" err="1" smtClean="0">
                <a:solidFill>
                  <a:srgbClr val="FF0000"/>
                </a:solidFill>
                <a:latin typeface="Times" charset="0"/>
                <a:cs typeface="Times New Roman" pitchFamily="18" charset="0"/>
              </a:rPr>
              <a:t>min</a:t>
            </a:r>
            <a:r>
              <a:rPr lang="en-US" altLang="zh-CN" sz="2400" i="1" baseline="-30000" dirty="0" err="1" smtClean="0">
                <a:solidFill>
                  <a:srgbClr val="FF0000"/>
                </a:solidFill>
                <a:latin typeface="Times" charset="0"/>
                <a:cs typeface="Times New Roman" pitchFamily="18" charset="0"/>
              </a:rPr>
              <a:t>v</a:t>
            </a:r>
            <a:r>
              <a:rPr lang="en-US" altLang="zh-CN" sz="2400" i="1" dirty="0" smtClean="0">
                <a:solidFill>
                  <a:srgbClr val="FF0000"/>
                </a:solidFill>
                <a:latin typeface="Times" charset="0"/>
                <a:cs typeface="Times New Roman" pitchFamily="18" charset="0"/>
              </a:rPr>
              <a:t>{c(</a:t>
            </a:r>
            <a:r>
              <a:rPr lang="en-US" altLang="zh-CN" sz="2400" i="1" dirty="0" err="1" smtClean="0">
                <a:solidFill>
                  <a:srgbClr val="FF0000"/>
                </a:solidFill>
                <a:latin typeface="Times" charset="0"/>
                <a:cs typeface="Times New Roman" pitchFamily="18" charset="0"/>
              </a:rPr>
              <a:t>x,v</a:t>
            </a:r>
            <a:r>
              <a:rPr lang="en-US" altLang="zh-CN" sz="2400" i="1" dirty="0" smtClean="0">
                <a:solidFill>
                  <a:srgbClr val="FF0000"/>
                </a:solidFill>
                <a:latin typeface="Times" charset="0"/>
                <a:cs typeface="Times New Roman" pitchFamily="18" charset="0"/>
              </a:rPr>
              <a:t>) + </a:t>
            </a:r>
            <a:r>
              <a:rPr lang="en-US" altLang="zh-CN" sz="2400" i="1" dirty="0" err="1" smtClean="0">
                <a:solidFill>
                  <a:srgbClr val="FF0000"/>
                </a:solidFill>
                <a:latin typeface="Times" charset="0"/>
                <a:cs typeface="Times New Roman" pitchFamily="18" charset="0"/>
              </a:rPr>
              <a:t>D</a:t>
            </a:r>
            <a:r>
              <a:rPr lang="en-US" altLang="zh-CN" sz="2400" i="1" baseline="-30000" dirty="0" err="1" smtClean="0">
                <a:solidFill>
                  <a:srgbClr val="FF0000"/>
                </a:solidFill>
                <a:latin typeface="Times" charset="0"/>
                <a:cs typeface="Times New Roman" pitchFamily="18" charset="0"/>
              </a:rPr>
              <a:t>v</a:t>
            </a:r>
            <a:r>
              <a:rPr lang="en-US" altLang="zh-CN" sz="2400" i="1" dirty="0" smtClean="0">
                <a:solidFill>
                  <a:srgbClr val="FF0000"/>
                </a:solidFill>
                <a:latin typeface="Times" charset="0"/>
                <a:cs typeface="Times New Roman" pitchFamily="18" charset="0"/>
              </a:rPr>
              <a:t>(y)}    for each node y </a:t>
            </a:r>
            <a:r>
              <a:rPr lang="en-US" altLang="zh-CN" sz="2400" i="1" dirty="0" smtClean="0">
                <a:solidFill>
                  <a:srgbClr val="FF0000"/>
                </a:solidFill>
                <a:latin typeface="MS Mincho" pitchFamily="49" charset="-128"/>
              </a:rPr>
              <a:t>∊</a:t>
            </a:r>
            <a:r>
              <a:rPr lang="en-US" altLang="zh-CN" sz="2400" i="1" dirty="0" smtClean="0">
                <a:solidFill>
                  <a:srgbClr val="FF0000"/>
                </a:solidFill>
                <a:latin typeface="Times" charset="0"/>
              </a:rPr>
              <a:t> N</a:t>
            </a:r>
          </a:p>
        </p:txBody>
      </p:sp>
      <p:sp>
        <p:nvSpPr>
          <p:cNvPr id="90119" name="Rectangle 5"/>
          <p:cNvSpPr>
            <a:spLocks noChangeArrowheads="1"/>
          </p:cNvSpPr>
          <p:nvPr/>
        </p:nvSpPr>
        <p:spPr bwMode="auto">
          <a:xfrm>
            <a:off x="472027" y="4899804"/>
            <a:ext cx="7947353" cy="1275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omic Sans MS" pitchFamily="66" charset="0"/>
                <a:ea typeface="宋体" pitchFamily="2" charset="-122"/>
              </a:defRPr>
            </a:lvl1pPr>
            <a:lvl2pPr marL="742950" indent="-285750">
              <a:defRPr>
                <a:solidFill>
                  <a:schemeClr val="tx1"/>
                </a:solidFill>
                <a:latin typeface="Comic Sans MS" pitchFamily="66" charset="0"/>
                <a:ea typeface="宋体" pitchFamily="2" charset="-122"/>
              </a:defRPr>
            </a:lvl2pPr>
            <a:lvl3pPr marL="1143000" indent="-228600">
              <a:defRPr>
                <a:solidFill>
                  <a:schemeClr val="tx1"/>
                </a:solidFill>
                <a:latin typeface="Comic Sans MS" pitchFamily="66" charset="0"/>
                <a:ea typeface="宋体" pitchFamily="2" charset="-122"/>
              </a:defRPr>
            </a:lvl3pPr>
            <a:lvl4pPr marL="1600200" indent="-228600">
              <a:defRPr>
                <a:solidFill>
                  <a:schemeClr val="tx1"/>
                </a:solidFill>
                <a:latin typeface="Comic Sans MS" pitchFamily="66" charset="0"/>
                <a:ea typeface="宋体" pitchFamily="2" charset="-122"/>
              </a:defRPr>
            </a:lvl4pPr>
            <a:lvl5pPr marL="2057400" indent="-22860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l" hangingPunct="0">
              <a:lnSpc>
                <a:spcPct val="90000"/>
              </a:lnSpc>
              <a:spcBef>
                <a:spcPct val="20000"/>
              </a:spcBef>
              <a:buClr>
                <a:srgbClr val="3333CC"/>
              </a:buClr>
              <a:buSzPct val="85000"/>
              <a:buFont typeface="ZapfDingbats" pitchFamily="82" charset="2"/>
              <a:buChar char="r"/>
            </a:pPr>
            <a:r>
              <a:rPr lang="zh-CN" altLang="en-US" sz="2800" dirty="0" smtClean="0">
                <a:solidFill>
                  <a:srgbClr val="000000"/>
                </a:solidFill>
                <a:latin typeface="Times New Roman" pitchFamily="18" charset="0"/>
              </a:rPr>
              <a:t>在网络规模较小、正常的条件下，估计值</a:t>
            </a:r>
            <a:r>
              <a:rPr lang="en-US" altLang="zh-CN" sz="2800" dirty="0" err="1" smtClean="0">
                <a:solidFill>
                  <a:srgbClr val="000000"/>
                </a:solidFill>
                <a:latin typeface="Times" charset="0"/>
                <a:cs typeface="Times New Roman" pitchFamily="18" charset="0"/>
              </a:rPr>
              <a:t>D</a:t>
            </a:r>
            <a:r>
              <a:rPr lang="en-US" altLang="zh-CN" sz="2800" baseline="-30000" dirty="0" err="1" smtClean="0">
                <a:solidFill>
                  <a:srgbClr val="000000"/>
                </a:solidFill>
                <a:latin typeface="Times" charset="0"/>
                <a:cs typeface="Times New Roman" pitchFamily="18" charset="0"/>
              </a:rPr>
              <a:t>x</a:t>
            </a:r>
            <a:r>
              <a:rPr lang="en-US" altLang="zh-CN" sz="2800" dirty="0" smtClean="0">
                <a:solidFill>
                  <a:srgbClr val="000000"/>
                </a:solidFill>
                <a:latin typeface="Times" charset="0"/>
                <a:cs typeface="Times New Roman" pitchFamily="18" charset="0"/>
              </a:rPr>
              <a:t>(y)</a:t>
            </a:r>
            <a:r>
              <a:rPr lang="zh-CN" altLang="en-US" sz="2800" dirty="0" smtClean="0">
                <a:solidFill>
                  <a:srgbClr val="000000"/>
                </a:solidFill>
                <a:latin typeface="Times" charset="0"/>
                <a:cs typeface="Times New Roman" pitchFamily="18" charset="0"/>
              </a:rPr>
              <a:t>将会收敛于实际最小费用 </a:t>
            </a:r>
            <a:r>
              <a:rPr lang="en-US" altLang="zh-CN" sz="2800" dirty="0" smtClean="0">
                <a:solidFill>
                  <a:srgbClr val="000000"/>
                </a:solidFill>
                <a:latin typeface="Times New Roman" pitchFamily="18" charset="0"/>
              </a:rPr>
              <a:t>d</a:t>
            </a:r>
            <a:r>
              <a:rPr lang="en-US" altLang="zh-CN" sz="2800" baseline="-25000" dirty="0" smtClean="0">
                <a:solidFill>
                  <a:srgbClr val="000000"/>
                </a:solidFill>
                <a:latin typeface="Times New Roman" pitchFamily="18" charset="0"/>
              </a:rPr>
              <a:t>x</a:t>
            </a:r>
            <a:r>
              <a:rPr lang="en-US" altLang="zh-CN" sz="2800" dirty="0" smtClean="0">
                <a:solidFill>
                  <a:srgbClr val="000000"/>
                </a:solidFill>
                <a:latin typeface="Times New Roman" pitchFamily="18" charset="0"/>
              </a:rPr>
              <a:t>(y) </a:t>
            </a:r>
          </a:p>
        </p:txBody>
      </p:sp>
    </p:spTree>
    <p:extLst>
      <p:ext uri="{BB962C8B-B14F-4D97-AF65-F5344CB8AC3E}">
        <p14:creationId xmlns:p14="http://schemas.microsoft.com/office/powerpoint/2010/main" val="26762904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sz="4000" dirty="0">
                <a:ea typeface="宋体" pitchFamily="2" charset="-122"/>
              </a:rPr>
              <a:t>Distance Vector </a:t>
            </a:r>
            <a:r>
              <a:rPr lang="en-US" altLang="zh-CN" sz="4000" dirty="0" smtClean="0">
                <a:ea typeface="宋体" pitchFamily="2" charset="-122"/>
              </a:rPr>
              <a:t>Routing</a:t>
            </a:r>
            <a:r>
              <a:rPr lang="zh-CN" altLang="en-US" sz="4000" dirty="0" smtClean="0">
                <a:ea typeface="宋体" pitchFamily="2" charset="-122"/>
              </a:rPr>
              <a:t>（距离矢量路由）</a:t>
            </a:r>
            <a:endParaRPr lang="en-US" altLang="zh-CN" sz="4000" dirty="0">
              <a:ea typeface="宋体" pitchFamily="2" charset="-122"/>
            </a:endParaRPr>
          </a:p>
        </p:txBody>
      </p:sp>
      <p:sp>
        <p:nvSpPr>
          <p:cNvPr id="17411" name="Rectangle 3"/>
          <p:cNvSpPr>
            <a:spLocks noGrp="1" noChangeArrowheads="1"/>
          </p:cNvSpPr>
          <p:nvPr>
            <p:ph type="body" idx="1"/>
          </p:nvPr>
        </p:nvSpPr>
        <p:spPr>
          <a:xfrm>
            <a:off x="711200" y="5575300"/>
            <a:ext cx="8432800" cy="838200"/>
          </a:xfrm>
        </p:spPr>
        <p:txBody>
          <a:bodyPr/>
          <a:lstStyle/>
          <a:p>
            <a:pPr>
              <a:lnSpc>
                <a:spcPct val="90000"/>
              </a:lnSpc>
              <a:buFontTx/>
              <a:buNone/>
            </a:pPr>
            <a:r>
              <a:rPr lang="en-US" altLang="zh-CN" b="1">
                <a:solidFill>
                  <a:schemeClr val="accent2"/>
                </a:solidFill>
                <a:ea typeface="宋体" pitchFamily="2" charset="-122"/>
              </a:rPr>
              <a:t>(a)</a:t>
            </a:r>
            <a:r>
              <a:rPr lang="en-US" altLang="zh-CN" b="1">
                <a:ea typeface="宋体" pitchFamily="2" charset="-122"/>
              </a:rPr>
              <a:t> A subnet. </a:t>
            </a:r>
            <a:r>
              <a:rPr lang="en-US" altLang="zh-CN" b="1">
                <a:solidFill>
                  <a:schemeClr val="accent2"/>
                </a:solidFill>
                <a:ea typeface="宋体" pitchFamily="2" charset="-122"/>
              </a:rPr>
              <a:t>(b)</a:t>
            </a:r>
            <a:r>
              <a:rPr lang="en-US" altLang="zh-CN" b="1">
                <a:ea typeface="宋体" pitchFamily="2" charset="-122"/>
              </a:rPr>
              <a:t> Input from A, I, H, K, and the new </a:t>
            </a:r>
          </a:p>
          <a:p>
            <a:pPr>
              <a:lnSpc>
                <a:spcPct val="90000"/>
              </a:lnSpc>
              <a:buFontTx/>
              <a:buNone/>
            </a:pPr>
            <a:r>
              <a:rPr lang="en-US" altLang="zh-CN" b="1">
                <a:ea typeface="宋体" pitchFamily="2" charset="-122"/>
              </a:rPr>
              <a:t>routing table for J.</a:t>
            </a:r>
          </a:p>
        </p:txBody>
      </p:sp>
      <p:pic>
        <p:nvPicPr>
          <p:cNvPr id="17413" name="Picture 5" descr="5-0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3288" y="1184275"/>
            <a:ext cx="6784975" cy="4286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dirty="0">
                <a:ea typeface="宋体" pitchFamily="2" charset="-122"/>
              </a:rPr>
              <a:t>Distance Vector Routing </a:t>
            </a:r>
            <a:r>
              <a:rPr lang="zh-CN" altLang="en-US" dirty="0" smtClean="0">
                <a:ea typeface="宋体" pitchFamily="2" charset="-122"/>
              </a:rPr>
              <a:t>的慢收敛</a:t>
            </a:r>
            <a:endParaRPr lang="en-US" altLang="zh-CN" dirty="0">
              <a:ea typeface="宋体" pitchFamily="2" charset="-122"/>
            </a:endParaRPr>
          </a:p>
        </p:txBody>
      </p:sp>
      <p:sp>
        <p:nvSpPr>
          <p:cNvPr id="18436" name="Text Box 4"/>
          <p:cNvSpPr txBox="1">
            <a:spLocks noChangeArrowheads="1"/>
          </p:cNvSpPr>
          <p:nvPr/>
        </p:nvSpPr>
        <p:spPr bwMode="auto">
          <a:xfrm>
            <a:off x="0" y="6000751"/>
            <a:ext cx="86785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dirty="0">
                <a:latin typeface="Times New Roman" pitchFamily="18" charset="0"/>
                <a:ea typeface="宋体" pitchFamily="2" charset="-122"/>
              </a:rPr>
              <a:t>The count-to-infinity problem</a:t>
            </a:r>
            <a:r>
              <a:rPr lang="zh-CN" altLang="en-US" sz="2400" b="1" dirty="0">
                <a:latin typeface="Times New Roman" pitchFamily="18" charset="0"/>
                <a:ea typeface="宋体" pitchFamily="2" charset="-122"/>
              </a:rPr>
              <a:t>（无穷计算</a:t>
            </a:r>
            <a:r>
              <a:rPr lang="zh-CN" altLang="en-US" sz="2400" b="1" dirty="0" smtClean="0">
                <a:latin typeface="Times New Roman" pitchFamily="18" charset="0"/>
                <a:ea typeface="宋体" pitchFamily="2" charset="-122"/>
              </a:rPr>
              <a:t>问题、慢收敛问题）</a:t>
            </a:r>
            <a:endParaRPr lang="en-US" altLang="zh-CN" sz="2400" b="1" dirty="0">
              <a:latin typeface="Times New Roman" pitchFamily="18" charset="0"/>
              <a:ea typeface="宋体" pitchFamily="2" charset="-122"/>
            </a:endParaRPr>
          </a:p>
        </p:txBody>
      </p:sp>
      <p:pic>
        <p:nvPicPr>
          <p:cNvPr id="18438" name="Picture 6" descr="5-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1443038"/>
            <a:ext cx="8712200" cy="4257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zh-CN"/>
              <a:t>网络层主要任务</a:t>
            </a:r>
          </a:p>
        </p:txBody>
      </p:sp>
      <p:sp>
        <p:nvSpPr>
          <p:cNvPr id="8195" name="Rectangle 3"/>
          <p:cNvSpPr>
            <a:spLocks noGrp="1" noChangeArrowheads="1"/>
          </p:cNvSpPr>
          <p:nvPr>
            <p:ph type="body" idx="1"/>
          </p:nvPr>
        </p:nvSpPr>
        <p:spPr>
          <a:xfrm>
            <a:off x="539750" y="2133600"/>
            <a:ext cx="8277225" cy="4259263"/>
          </a:xfrm>
        </p:spPr>
        <p:txBody>
          <a:bodyPr/>
          <a:lstStyle/>
          <a:p>
            <a:pPr algn="just">
              <a:spcBef>
                <a:spcPts val="1200"/>
              </a:spcBef>
            </a:pPr>
            <a:r>
              <a:rPr lang="zh-CN" altLang="zh-CN" sz="2400" dirty="0"/>
              <a:t> 网络层关心的是通信子网的运行控制，解决如何使数据分组跨越通信子网的问题，体现了网络应用环境中资源子网访问通信子网的方式。为避免通信子网中出现过多的分组而造成网络阻塞，需要对流入的分组数量进行控制。另外，当分组要跨越多个通信子网才能到达目的地时，网络层还要解决网际互连的问题。</a:t>
            </a:r>
          </a:p>
          <a:p>
            <a:pPr algn="just">
              <a:spcBef>
                <a:spcPts val="1200"/>
              </a:spcBef>
            </a:pPr>
            <a:r>
              <a:rPr lang="zh-CN" altLang="zh-CN" sz="2400" dirty="0"/>
              <a:t> 因此，网络层的目的是实现两个端系统之间的数据透明传送，具体功能包括路由选择、阻塞控制和网际互连等。</a:t>
            </a:r>
          </a:p>
        </p:txBody>
      </p:sp>
    </p:spTree>
    <p:extLst>
      <p:ext uri="{BB962C8B-B14F-4D97-AF65-F5344CB8AC3E}">
        <p14:creationId xmlns:p14="http://schemas.microsoft.com/office/powerpoint/2010/main" val="4206275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04850" y="199311"/>
            <a:ext cx="7677150" cy="6355586"/>
          </a:xfrm>
          <a:prstGeom prst="rect">
            <a:avLst/>
          </a:prstGeom>
        </p:spPr>
        <p:txBody>
          <a:bodyPr wrap="square">
            <a:spAutoFit/>
          </a:bodyPr>
          <a:lstStyle/>
          <a:p>
            <a:pPr algn="l">
              <a:spcBef>
                <a:spcPts val="600"/>
              </a:spcBef>
            </a:pPr>
            <a:r>
              <a:rPr lang="zh-CN" altLang="zh-CN" sz="2400" dirty="0" smtClean="0">
                <a:solidFill>
                  <a:srgbClr val="000000"/>
                </a:solidFill>
              </a:rPr>
              <a:t>路由器</a:t>
            </a:r>
            <a:r>
              <a:rPr lang="en-US" altLang="zh-CN" sz="2400" dirty="0" smtClean="0">
                <a:solidFill>
                  <a:srgbClr val="000000"/>
                </a:solidFill>
              </a:rPr>
              <a:t>A</a:t>
            </a:r>
            <a:r>
              <a:rPr lang="zh-CN" altLang="zh-CN" sz="2400" dirty="0" smtClean="0">
                <a:solidFill>
                  <a:srgbClr val="000000"/>
                </a:solidFill>
              </a:rPr>
              <a:t>的</a:t>
            </a:r>
            <a:r>
              <a:rPr lang="zh-CN" altLang="zh-CN" sz="2400" dirty="0">
                <a:solidFill>
                  <a:srgbClr val="000000"/>
                </a:solidFill>
              </a:rPr>
              <a:t>路由表有如下</a:t>
            </a:r>
            <a:r>
              <a:rPr lang="zh-CN" altLang="zh-CN" sz="2400" dirty="0" smtClean="0">
                <a:solidFill>
                  <a:srgbClr val="000000"/>
                </a:solidFill>
              </a:rPr>
              <a:t>内容：</a:t>
            </a:r>
            <a:endParaRPr lang="en-US" altLang="zh-CN" sz="2400" dirty="0" smtClean="0">
              <a:solidFill>
                <a:srgbClr val="000000"/>
              </a:solidFill>
            </a:endParaRPr>
          </a:p>
          <a:p>
            <a:pPr algn="l">
              <a:spcBef>
                <a:spcPts val="1200"/>
              </a:spcBef>
            </a:pPr>
            <a:r>
              <a:rPr lang="en-US" altLang="zh-CN" sz="2000" dirty="0">
                <a:solidFill>
                  <a:srgbClr val="000000"/>
                </a:solidFill>
              </a:rPr>
              <a:t>	</a:t>
            </a:r>
            <a:r>
              <a:rPr lang="zh-CN" altLang="en-US" sz="2000" dirty="0" smtClean="0">
                <a:solidFill>
                  <a:srgbClr val="000000"/>
                </a:solidFill>
              </a:rPr>
              <a:t>目的网络</a:t>
            </a:r>
            <a:r>
              <a:rPr lang="en-US" altLang="zh-CN" sz="2000" dirty="0" smtClean="0">
                <a:solidFill>
                  <a:srgbClr val="000000"/>
                </a:solidFill>
              </a:rPr>
              <a:t>	</a:t>
            </a:r>
            <a:r>
              <a:rPr lang="zh-CN" altLang="en-US" sz="2000" dirty="0" smtClean="0">
                <a:solidFill>
                  <a:srgbClr val="000000"/>
                </a:solidFill>
              </a:rPr>
              <a:t>距离</a:t>
            </a:r>
            <a:r>
              <a:rPr lang="en-US" altLang="zh-CN" sz="2000" dirty="0" smtClean="0">
                <a:solidFill>
                  <a:srgbClr val="000000"/>
                </a:solidFill>
              </a:rPr>
              <a:t>	</a:t>
            </a:r>
            <a:r>
              <a:rPr lang="zh-CN" altLang="en-US" sz="2000" dirty="0" smtClean="0">
                <a:solidFill>
                  <a:srgbClr val="000000"/>
                </a:solidFill>
              </a:rPr>
              <a:t>下一跳路由器</a:t>
            </a:r>
            <a:endParaRPr lang="en-US" altLang="zh-CN" sz="2000" dirty="0" smtClean="0">
              <a:solidFill>
                <a:srgbClr val="000000"/>
              </a:solidFill>
            </a:endParaRPr>
          </a:p>
          <a:p>
            <a:pPr algn="l">
              <a:spcBef>
                <a:spcPts val="600"/>
              </a:spcBef>
            </a:pPr>
            <a:r>
              <a:rPr lang="en-US" altLang="zh-CN" sz="2000" dirty="0">
                <a:solidFill>
                  <a:srgbClr val="000000"/>
                </a:solidFill>
              </a:rPr>
              <a:t>	</a:t>
            </a:r>
            <a:r>
              <a:rPr lang="en-US" altLang="zh-CN" sz="2000" dirty="0" smtClean="0">
                <a:solidFill>
                  <a:srgbClr val="000000"/>
                </a:solidFill>
              </a:rPr>
              <a:t>N1</a:t>
            </a:r>
            <a:r>
              <a:rPr lang="en-US" altLang="zh-CN" sz="2000" dirty="0">
                <a:solidFill>
                  <a:srgbClr val="000000"/>
                </a:solidFill>
              </a:rPr>
              <a:t>	</a:t>
            </a:r>
            <a:r>
              <a:rPr lang="en-US" altLang="zh-CN" sz="2000" dirty="0" smtClean="0">
                <a:solidFill>
                  <a:srgbClr val="000000"/>
                </a:solidFill>
              </a:rPr>
              <a:t>	7</a:t>
            </a:r>
            <a:r>
              <a:rPr lang="en-US" altLang="zh-CN" sz="2000" dirty="0">
                <a:solidFill>
                  <a:srgbClr val="000000"/>
                </a:solidFill>
              </a:rPr>
              <a:t>	</a:t>
            </a:r>
            <a:r>
              <a:rPr lang="en-US" altLang="zh-CN" sz="2000" dirty="0" smtClean="0">
                <a:solidFill>
                  <a:srgbClr val="000000"/>
                </a:solidFill>
              </a:rPr>
              <a:t>	E</a:t>
            </a:r>
            <a:endParaRPr lang="zh-CN" altLang="zh-CN" sz="2000" dirty="0">
              <a:solidFill>
                <a:srgbClr val="000000"/>
              </a:solidFill>
            </a:endParaRPr>
          </a:p>
          <a:p>
            <a:pPr algn="l">
              <a:spcBef>
                <a:spcPts val="600"/>
              </a:spcBef>
            </a:pPr>
            <a:r>
              <a:rPr lang="en-US" altLang="zh-CN" sz="2000" dirty="0" smtClean="0">
                <a:solidFill>
                  <a:srgbClr val="000000"/>
                </a:solidFill>
              </a:rPr>
              <a:t>	N2</a:t>
            </a:r>
            <a:r>
              <a:rPr lang="en-US" altLang="zh-CN" sz="2000" dirty="0">
                <a:solidFill>
                  <a:srgbClr val="000000"/>
                </a:solidFill>
              </a:rPr>
              <a:t>	</a:t>
            </a:r>
            <a:r>
              <a:rPr lang="en-US" altLang="zh-CN" sz="2000" dirty="0" smtClean="0">
                <a:solidFill>
                  <a:srgbClr val="000000"/>
                </a:solidFill>
              </a:rPr>
              <a:t>	2</a:t>
            </a:r>
            <a:r>
              <a:rPr lang="en-US" altLang="zh-CN" sz="2000" dirty="0">
                <a:solidFill>
                  <a:srgbClr val="000000"/>
                </a:solidFill>
              </a:rPr>
              <a:t>	</a:t>
            </a:r>
            <a:r>
              <a:rPr lang="en-US" altLang="zh-CN" sz="2000" dirty="0" smtClean="0">
                <a:solidFill>
                  <a:srgbClr val="000000"/>
                </a:solidFill>
              </a:rPr>
              <a:t>	C</a:t>
            </a:r>
            <a:endParaRPr lang="zh-CN" altLang="zh-CN" sz="2000" dirty="0">
              <a:solidFill>
                <a:srgbClr val="000000"/>
              </a:solidFill>
            </a:endParaRPr>
          </a:p>
          <a:p>
            <a:pPr algn="l">
              <a:spcBef>
                <a:spcPts val="600"/>
              </a:spcBef>
            </a:pPr>
            <a:r>
              <a:rPr lang="en-US" altLang="zh-CN" sz="2000" dirty="0" smtClean="0">
                <a:solidFill>
                  <a:srgbClr val="000000"/>
                </a:solidFill>
              </a:rPr>
              <a:t>	N6</a:t>
            </a:r>
            <a:r>
              <a:rPr lang="en-US" altLang="zh-CN" sz="2000" dirty="0">
                <a:solidFill>
                  <a:srgbClr val="000000"/>
                </a:solidFill>
              </a:rPr>
              <a:t>	</a:t>
            </a:r>
            <a:r>
              <a:rPr lang="en-US" altLang="zh-CN" sz="2000" dirty="0" smtClean="0">
                <a:solidFill>
                  <a:srgbClr val="000000"/>
                </a:solidFill>
              </a:rPr>
              <a:t>	8</a:t>
            </a:r>
            <a:r>
              <a:rPr lang="en-US" altLang="zh-CN" sz="2000" dirty="0">
                <a:solidFill>
                  <a:srgbClr val="000000"/>
                </a:solidFill>
              </a:rPr>
              <a:t>	</a:t>
            </a:r>
            <a:r>
              <a:rPr lang="en-US" altLang="zh-CN" sz="2000" dirty="0" smtClean="0">
                <a:solidFill>
                  <a:srgbClr val="000000"/>
                </a:solidFill>
              </a:rPr>
              <a:t>	F</a:t>
            </a:r>
            <a:endParaRPr lang="zh-CN" altLang="zh-CN" sz="2000" dirty="0">
              <a:solidFill>
                <a:srgbClr val="000000"/>
              </a:solidFill>
            </a:endParaRPr>
          </a:p>
          <a:p>
            <a:pPr algn="l">
              <a:spcBef>
                <a:spcPts val="600"/>
              </a:spcBef>
            </a:pPr>
            <a:r>
              <a:rPr lang="en-US" altLang="zh-CN" sz="2000" dirty="0" smtClean="0">
                <a:solidFill>
                  <a:srgbClr val="000000"/>
                </a:solidFill>
              </a:rPr>
              <a:t>	N8</a:t>
            </a:r>
            <a:r>
              <a:rPr lang="en-US" altLang="zh-CN" sz="2000" dirty="0">
                <a:solidFill>
                  <a:srgbClr val="000000"/>
                </a:solidFill>
              </a:rPr>
              <a:t>	</a:t>
            </a:r>
            <a:r>
              <a:rPr lang="en-US" altLang="zh-CN" sz="2000" dirty="0" smtClean="0">
                <a:solidFill>
                  <a:srgbClr val="000000"/>
                </a:solidFill>
              </a:rPr>
              <a:t>	4</a:t>
            </a:r>
            <a:r>
              <a:rPr lang="en-US" altLang="zh-CN" sz="2000" dirty="0">
                <a:solidFill>
                  <a:srgbClr val="000000"/>
                </a:solidFill>
              </a:rPr>
              <a:t>	</a:t>
            </a:r>
            <a:r>
              <a:rPr lang="en-US" altLang="zh-CN" sz="2000" dirty="0" smtClean="0">
                <a:solidFill>
                  <a:srgbClr val="000000"/>
                </a:solidFill>
              </a:rPr>
              <a:t>	E</a:t>
            </a:r>
            <a:endParaRPr lang="zh-CN" altLang="zh-CN" sz="2000" dirty="0">
              <a:solidFill>
                <a:srgbClr val="000000"/>
              </a:solidFill>
            </a:endParaRPr>
          </a:p>
          <a:p>
            <a:pPr algn="l">
              <a:spcBef>
                <a:spcPts val="600"/>
              </a:spcBef>
            </a:pPr>
            <a:r>
              <a:rPr lang="en-US" altLang="zh-CN" sz="2000" dirty="0" smtClean="0">
                <a:solidFill>
                  <a:srgbClr val="000000"/>
                </a:solidFill>
              </a:rPr>
              <a:t>	N9</a:t>
            </a:r>
            <a:r>
              <a:rPr lang="en-US" altLang="zh-CN" sz="2000" dirty="0">
                <a:solidFill>
                  <a:srgbClr val="000000"/>
                </a:solidFill>
              </a:rPr>
              <a:t>	</a:t>
            </a:r>
            <a:r>
              <a:rPr lang="en-US" altLang="zh-CN" sz="2000" dirty="0" smtClean="0">
                <a:solidFill>
                  <a:srgbClr val="000000"/>
                </a:solidFill>
              </a:rPr>
              <a:t>	4</a:t>
            </a:r>
            <a:r>
              <a:rPr lang="en-US" altLang="zh-CN" sz="2000" dirty="0">
                <a:solidFill>
                  <a:srgbClr val="000000"/>
                </a:solidFill>
              </a:rPr>
              <a:t>	</a:t>
            </a:r>
            <a:r>
              <a:rPr lang="en-US" altLang="zh-CN" sz="2000" dirty="0" smtClean="0">
                <a:solidFill>
                  <a:srgbClr val="000000"/>
                </a:solidFill>
              </a:rPr>
              <a:t>	F</a:t>
            </a:r>
            <a:endParaRPr lang="zh-CN" altLang="zh-CN" sz="2000" dirty="0">
              <a:solidFill>
                <a:srgbClr val="000000"/>
              </a:solidFill>
            </a:endParaRPr>
          </a:p>
          <a:p>
            <a:pPr algn="l">
              <a:spcBef>
                <a:spcPts val="1800"/>
              </a:spcBef>
            </a:pPr>
            <a:r>
              <a:rPr lang="zh-CN" altLang="zh-CN" sz="2400" dirty="0" smtClean="0">
                <a:solidFill>
                  <a:srgbClr val="000000"/>
                </a:solidFill>
              </a:rPr>
              <a:t>现在</a:t>
            </a:r>
            <a:r>
              <a:rPr lang="en-US" altLang="zh-CN" sz="2400" dirty="0" smtClean="0">
                <a:solidFill>
                  <a:srgbClr val="000000"/>
                </a:solidFill>
              </a:rPr>
              <a:t>A</a:t>
            </a:r>
            <a:r>
              <a:rPr lang="zh-CN" altLang="zh-CN" sz="2400" dirty="0" smtClean="0">
                <a:solidFill>
                  <a:srgbClr val="000000"/>
                </a:solidFill>
              </a:rPr>
              <a:t>收到从</a:t>
            </a:r>
            <a:r>
              <a:rPr lang="en-US" altLang="zh-CN" sz="2400" dirty="0" smtClean="0">
                <a:solidFill>
                  <a:srgbClr val="000000"/>
                </a:solidFill>
              </a:rPr>
              <a:t>B</a:t>
            </a:r>
            <a:r>
              <a:rPr lang="zh-CN" altLang="zh-CN" sz="2400" dirty="0" smtClean="0">
                <a:solidFill>
                  <a:srgbClr val="000000"/>
                </a:solidFill>
              </a:rPr>
              <a:t>发</a:t>
            </a:r>
            <a:r>
              <a:rPr lang="zh-CN" altLang="zh-CN" sz="2400" dirty="0">
                <a:solidFill>
                  <a:srgbClr val="000000"/>
                </a:solidFill>
              </a:rPr>
              <a:t>来的路由</a:t>
            </a:r>
            <a:r>
              <a:rPr lang="zh-CN" altLang="zh-CN" sz="2400" dirty="0" smtClean="0">
                <a:solidFill>
                  <a:srgbClr val="000000"/>
                </a:solidFill>
              </a:rPr>
              <a:t>信息</a:t>
            </a:r>
            <a:r>
              <a:rPr lang="zh-CN" altLang="en-US" sz="2400" dirty="0" smtClean="0">
                <a:solidFill>
                  <a:srgbClr val="000000"/>
                </a:solidFill>
              </a:rPr>
              <a:t>：</a:t>
            </a:r>
            <a:endParaRPr lang="en-US" altLang="zh-CN" sz="2400" dirty="0" smtClean="0">
              <a:solidFill>
                <a:srgbClr val="000000"/>
              </a:solidFill>
            </a:endParaRPr>
          </a:p>
          <a:p>
            <a:pPr algn="l">
              <a:spcBef>
                <a:spcPts val="600"/>
              </a:spcBef>
            </a:pPr>
            <a:r>
              <a:rPr lang="en-US" altLang="zh-CN" sz="2000" dirty="0">
                <a:solidFill>
                  <a:srgbClr val="000000"/>
                </a:solidFill>
              </a:rPr>
              <a:t>	</a:t>
            </a:r>
            <a:r>
              <a:rPr lang="zh-CN" altLang="en-US" sz="2000" dirty="0" smtClean="0">
                <a:solidFill>
                  <a:srgbClr val="000000"/>
                </a:solidFill>
              </a:rPr>
              <a:t>目的网络</a:t>
            </a:r>
            <a:r>
              <a:rPr lang="en-US" altLang="zh-CN" sz="2000" dirty="0" smtClean="0">
                <a:solidFill>
                  <a:srgbClr val="000000"/>
                </a:solidFill>
              </a:rPr>
              <a:t>	</a:t>
            </a:r>
            <a:r>
              <a:rPr lang="zh-CN" altLang="en-US" sz="2000" dirty="0" smtClean="0">
                <a:solidFill>
                  <a:srgbClr val="000000"/>
                </a:solidFill>
              </a:rPr>
              <a:t>距离</a:t>
            </a:r>
            <a:endParaRPr lang="zh-CN" altLang="zh-CN" sz="2000" dirty="0">
              <a:solidFill>
                <a:srgbClr val="000000"/>
              </a:solidFill>
            </a:endParaRPr>
          </a:p>
          <a:p>
            <a:pPr algn="l">
              <a:spcBef>
                <a:spcPts val="600"/>
              </a:spcBef>
            </a:pPr>
            <a:r>
              <a:rPr lang="en-US" altLang="zh-CN" sz="2000" dirty="0">
                <a:solidFill>
                  <a:srgbClr val="000000"/>
                </a:solidFill>
              </a:rPr>
              <a:t>	</a:t>
            </a:r>
            <a:r>
              <a:rPr lang="en-US" altLang="zh-CN" sz="2000" dirty="0" smtClean="0">
                <a:solidFill>
                  <a:srgbClr val="000000"/>
                </a:solidFill>
              </a:rPr>
              <a:t>N2</a:t>
            </a:r>
            <a:r>
              <a:rPr lang="en-US" altLang="zh-CN" sz="2000" dirty="0">
                <a:solidFill>
                  <a:srgbClr val="000000"/>
                </a:solidFill>
              </a:rPr>
              <a:t>		</a:t>
            </a:r>
            <a:r>
              <a:rPr lang="en-US" altLang="zh-CN" sz="2000" dirty="0" smtClean="0">
                <a:solidFill>
                  <a:srgbClr val="000000"/>
                </a:solidFill>
              </a:rPr>
              <a:t>4</a:t>
            </a:r>
            <a:endParaRPr lang="zh-CN" altLang="zh-CN" sz="2000" dirty="0">
              <a:solidFill>
                <a:srgbClr val="000000"/>
              </a:solidFill>
            </a:endParaRPr>
          </a:p>
          <a:p>
            <a:pPr algn="l">
              <a:spcBef>
                <a:spcPts val="600"/>
              </a:spcBef>
            </a:pPr>
            <a:r>
              <a:rPr lang="en-US" altLang="zh-CN" sz="2000" dirty="0">
                <a:solidFill>
                  <a:srgbClr val="000000"/>
                </a:solidFill>
              </a:rPr>
              <a:t>	</a:t>
            </a:r>
            <a:r>
              <a:rPr lang="en-US" altLang="zh-CN" sz="2000" dirty="0" smtClean="0">
                <a:solidFill>
                  <a:srgbClr val="000000"/>
                </a:solidFill>
              </a:rPr>
              <a:t>N3</a:t>
            </a:r>
            <a:r>
              <a:rPr lang="en-US" altLang="zh-CN" sz="2000" dirty="0">
                <a:solidFill>
                  <a:srgbClr val="000000"/>
                </a:solidFill>
              </a:rPr>
              <a:t>		8</a:t>
            </a:r>
            <a:endParaRPr lang="zh-CN" altLang="zh-CN" sz="2000" dirty="0">
              <a:solidFill>
                <a:srgbClr val="000000"/>
              </a:solidFill>
            </a:endParaRPr>
          </a:p>
          <a:p>
            <a:pPr algn="l">
              <a:spcBef>
                <a:spcPts val="600"/>
              </a:spcBef>
            </a:pPr>
            <a:r>
              <a:rPr lang="en-US" altLang="zh-CN" sz="2000" dirty="0">
                <a:solidFill>
                  <a:srgbClr val="000000"/>
                </a:solidFill>
              </a:rPr>
              <a:t>	</a:t>
            </a:r>
            <a:r>
              <a:rPr lang="en-US" altLang="zh-CN" sz="2000" dirty="0" smtClean="0">
                <a:solidFill>
                  <a:srgbClr val="000000"/>
                </a:solidFill>
              </a:rPr>
              <a:t>N6</a:t>
            </a:r>
            <a:r>
              <a:rPr lang="en-US" altLang="zh-CN" sz="2000" dirty="0">
                <a:solidFill>
                  <a:srgbClr val="000000"/>
                </a:solidFill>
              </a:rPr>
              <a:t>		</a:t>
            </a:r>
            <a:r>
              <a:rPr lang="en-US" altLang="zh-CN" sz="2000" dirty="0" smtClean="0">
                <a:solidFill>
                  <a:srgbClr val="000000"/>
                </a:solidFill>
              </a:rPr>
              <a:t>4</a:t>
            </a:r>
            <a:endParaRPr lang="zh-CN" altLang="zh-CN" sz="2000" dirty="0">
              <a:solidFill>
                <a:srgbClr val="000000"/>
              </a:solidFill>
            </a:endParaRPr>
          </a:p>
          <a:p>
            <a:pPr algn="l">
              <a:spcBef>
                <a:spcPts val="600"/>
              </a:spcBef>
            </a:pPr>
            <a:r>
              <a:rPr lang="en-US" altLang="zh-CN" sz="2000" dirty="0">
                <a:solidFill>
                  <a:srgbClr val="000000"/>
                </a:solidFill>
              </a:rPr>
              <a:t>	</a:t>
            </a:r>
            <a:r>
              <a:rPr lang="en-US" altLang="zh-CN" sz="2000" dirty="0" smtClean="0">
                <a:solidFill>
                  <a:srgbClr val="000000"/>
                </a:solidFill>
              </a:rPr>
              <a:t>N8</a:t>
            </a:r>
            <a:r>
              <a:rPr lang="en-US" altLang="zh-CN" sz="2000" dirty="0">
                <a:solidFill>
                  <a:srgbClr val="000000"/>
                </a:solidFill>
              </a:rPr>
              <a:t>		</a:t>
            </a:r>
            <a:r>
              <a:rPr lang="en-US" altLang="zh-CN" sz="2000" dirty="0" smtClean="0">
                <a:solidFill>
                  <a:srgbClr val="000000"/>
                </a:solidFill>
              </a:rPr>
              <a:t>3</a:t>
            </a:r>
            <a:endParaRPr lang="zh-CN" altLang="zh-CN" sz="2000" dirty="0">
              <a:solidFill>
                <a:srgbClr val="000000"/>
              </a:solidFill>
            </a:endParaRPr>
          </a:p>
          <a:p>
            <a:pPr algn="l">
              <a:spcBef>
                <a:spcPts val="600"/>
              </a:spcBef>
            </a:pPr>
            <a:r>
              <a:rPr lang="en-US" altLang="zh-CN" sz="2000" dirty="0">
                <a:solidFill>
                  <a:srgbClr val="000000"/>
                </a:solidFill>
              </a:rPr>
              <a:t>	</a:t>
            </a:r>
            <a:r>
              <a:rPr lang="en-US" altLang="zh-CN" sz="2000" dirty="0" smtClean="0">
                <a:solidFill>
                  <a:srgbClr val="000000"/>
                </a:solidFill>
              </a:rPr>
              <a:t>N9</a:t>
            </a:r>
            <a:r>
              <a:rPr lang="en-US" altLang="zh-CN" sz="2000" dirty="0">
                <a:solidFill>
                  <a:srgbClr val="000000"/>
                </a:solidFill>
              </a:rPr>
              <a:t>		5</a:t>
            </a:r>
            <a:endParaRPr lang="zh-CN" altLang="zh-CN" sz="2000" dirty="0">
              <a:solidFill>
                <a:srgbClr val="000000"/>
              </a:solidFill>
            </a:endParaRPr>
          </a:p>
          <a:p>
            <a:pPr algn="l">
              <a:spcBef>
                <a:spcPts val="1800"/>
              </a:spcBef>
            </a:pPr>
            <a:r>
              <a:rPr lang="zh-CN" altLang="zh-CN" sz="2400" dirty="0" smtClean="0">
                <a:solidFill>
                  <a:srgbClr val="000000"/>
                </a:solidFill>
                <a:latin typeface="宋体" panose="02010600030101010101" pitchFamily="2" charset="-122"/>
                <a:ea typeface="宋体" panose="02010600030101010101" pitchFamily="2" charset="-122"/>
              </a:rPr>
              <a:t>试</a:t>
            </a:r>
            <a:r>
              <a:rPr lang="zh-CN" altLang="zh-CN" sz="2400" dirty="0">
                <a:solidFill>
                  <a:srgbClr val="000000"/>
                </a:solidFill>
                <a:latin typeface="宋体" panose="02010600030101010101" pitchFamily="2" charset="-122"/>
                <a:ea typeface="宋体" panose="02010600030101010101" pitchFamily="2" charset="-122"/>
              </a:rPr>
              <a:t>求出</a:t>
            </a:r>
            <a:r>
              <a:rPr lang="zh-CN" altLang="zh-CN" sz="2400" dirty="0" smtClean="0">
                <a:solidFill>
                  <a:srgbClr val="000000"/>
                </a:solidFill>
                <a:latin typeface="宋体" panose="02010600030101010101" pitchFamily="2" charset="-122"/>
                <a:ea typeface="宋体" panose="02010600030101010101" pitchFamily="2" charset="-122"/>
              </a:rPr>
              <a:t>路由器</a:t>
            </a:r>
            <a:r>
              <a:rPr lang="en-US" altLang="zh-CN" sz="2400" dirty="0" smtClean="0">
                <a:solidFill>
                  <a:srgbClr val="000000"/>
                </a:solidFill>
                <a:latin typeface="宋体" panose="02010600030101010101" pitchFamily="2" charset="-122"/>
                <a:ea typeface="宋体" panose="02010600030101010101" pitchFamily="2" charset="-122"/>
              </a:rPr>
              <a:t>A</a:t>
            </a:r>
            <a:r>
              <a:rPr lang="zh-CN" altLang="zh-CN" sz="2400" dirty="0" smtClean="0">
                <a:solidFill>
                  <a:srgbClr val="000000"/>
                </a:solidFill>
                <a:latin typeface="宋体" panose="02010600030101010101" pitchFamily="2" charset="-122"/>
                <a:ea typeface="宋体" panose="02010600030101010101" pitchFamily="2" charset="-122"/>
              </a:rPr>
              <a:t>更新</a:t>
            </a:r>
            <a:r>
              <a:rPr lang="zh-CN" altLang="zh-CN" sz="2400" dirty="0">
                <a:solidFill>
                  <a:srgbClr val="000000"/>
                </a:solidFill>
                <a:latin typeface="宋体" panose="02010600030101010101" pitchFamily="2" charset="-122"/>
                <a:ea typeface="宋体" panose="02010600030101010101" pitchFamily="2" charset="-122"/>
              </a:rPr>
              <a:t>后的路由表。</a:t>
            </a:r>
            <a:endParaRPr lang="zh-CN" altLang="en-US" sz="2400" dirty="0">
              <a:solidFill>
                <a:srgbClr val="0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485395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5250" y="1179672"/>
            <a:ext cx="8934450" cy="4539704"/>
          </a:xfrm>
          <a:prstGeom prst="rect">
            <a:avLst/>
          </a:prstGeom>
        </p:spPr>
        <p:txBody>
          <a:bodyPr wrap="square">
            <a:spAutoFit/>
          </a:bodyPr>
          <a:lstStyle/>
          <a:p>
            <a:pPr algn="l">
              <a:spcBef>
                <a:spcPts val="600"/>
              </a:spcBef>
            </a:pPr>
            <a:r>
              <a:rPr lang="zh-CN" altLang="zh-CN" sz="2400" dirty="0" smtClean="0">
                <a:solidFill>
                  <a:srgbClr val="000000"/>
                </a:solidFill>
              </a:rPr>
              <a:t>路由器</a:t>
            </a:r>
            <a:r>
              <a:rPr lang="en-US" altLang="zh-CN" sz="2400" dirty="0" smtClean="0">
                <a:solidFill>
                  <a:srgbClr val="000000"/>
                </a:solidFill>
              </a:rPr>
              <a:t>A</a:t>
            </a:r>
            <a:r>
              <a:rPr lang="zh-CN" altLang="en-US" sz="2400" dirty="0" smtClean="0">
                <a:solidFill>
                  <a:srgbClr val="000000"/>
                </a:solidFill>
              </a:rPr>
              <a:t>更新后</a:t>
            </a:r>
            <a:r>
              <a:rPr lang="zh-CN" altLang="zh-CN" sz="2400" dirty="0" smtClean="0">
                <a:solidFill>
                  <a:srgbClr val="000000"/>
                </a:solidFill>
              </a:rPr>
              <a:t>的</a:t>
            </a:r>
            <a:r>
              <a:rPr lang="zh-CN" altLang="zh-CN" sz="2400" dirty="0">
                <a:solidFill>
                  <a:srgbClr val="000000"/>
                </a:solidFill>
              </a:rPr>
              <a:t>路由</a:t>
            </a:r>
            <a:r>
              <a:rPr lang="zh-CN" altLang="zh-CN" sz="2400" dirty="0" smtClean="0">
                <a:solidFill>
                  <a:srgbClr val="000000"/>
                </a:solidFill>
              </a:rPr>
              <a:t>表：</a:t>
            </a:r>
            <a:endParaRPr lang="en-US" altLang="zh-CN" sz="2400" dirty="0" smtClean="0">
              <a:solidFill>
                <a:srgbClr val="000000"/>
              </a:solidFill>
            </a:endParaRPr>
          </a:p>
          <a:p>
            <a:pPr algn="l">
              <a:spcBef>
                <a:spcPts val="600"/>
              </a:spcBef>
            </a:pPr>
            <a:endParaRPr lang="en-US" altLang="zh-CN" sz="2000" dirty="0" smtClean="0">
              <a:solidFill>
                <a:srgbClr val="000000"/>
              </a:solidFill>
            </a:endParaRPr>
          </a:p>
          <a:p>
            <a:pPr marL="171450" algn="l">
              <a:spcBef>
                <a:spcPts val="1200"/>
              </a:spcBef>
              <a:spcAft>
                <a:spcPts val="600"/>
              </a:spcAft>
            </a:pPr>
            <a:r>
              <a:rPr lang="zh-CN" altLang="en-US" sz="2000" dirty="0" smtClean="0">
                <a:solidFill>
                  <a:srgbClr val="000000"/>
                </a:solidFill>
              </a:rPr>
              <a:t>目的网络</a:t>
            </a:r>
            <a:r>
              <a:rPr lang="en-US" altLang="zh-CN" sz="2000" dirty="0" smtClean="0">
                <a:solidFill>
                  <a:srgbClr val="000000"/>
                </a:solidFill>
              </a:rPr>
              <a:t>	</a:t>
            </a:r>
            <a:r>
              <a:rPr lang="zh-CN" altLang="en-US" sz="2000" dirty="0" smtClean="0">
                <a:solidFill>
                  <a:srgbClr val="000000"/>
                </a:solidFill>
              </a:rPr>
              <a:t>距离</a:t>
            </a:r>
            <a:r>
              <a:rPr lang="en-US" altLang="zh-CN" sz="2000" dirty="0" smtClean="0">
                <a:solidFill>
                  <a:srgbClr val="000000"/>
                </a:solidFill>
              </a:rPr>
              <a:t>	</a:t>
            </a:r>
            <a:r>
              <a:rPr lang="zh-CN" altLang="en-US" sz="2000" dirty="0" smtClean="0">
                <a:solidFill>
                  <a:srgbClr val="000000"/>
                </a:solidFill>
              </a:rPr>
              <a:t>下一跳路由器</a:t>
            </a:r>
            <a:endParaRPr lang="en-US" altLang="zh-CN" sz="2000" dirty="0" smtClean="0">
              <a:solidFill>
                <a:srgbClr val="000000"/>
              </a:solidFill>
            </a:endParaRPr>
          </a:p>
          <a:p>
            <a:pPr marL="171450" algn="l">
              <a:spcBef>
                <a:spcPts val="600"/>
              </a:spcBef>
              <a:spcAft>
                <a:spcPts val="600"/>
              </a:spcAft>
            </a:pPr>
            <a:r>
              <a:rPr lang="en-US" altLang="zh-CN" sz="2000" dirty="0" smtClean="0">
                <a:solidFill>
                  <a:srgbClr val="000000"/>
                </a:solidFill>
              </a:rPr>
              <a:t>N1</a:t>
            </a:r>
            <a:r>
              <a:rPr lang="en-US" altLang="zh-CN" sz="2000" dirty="0">
                <a:solidFill>
                  <a:srgbClr val="000000"/>
                </a:solidFill>
              </a:rPr>
              <a:t>	</a:t>
            </a:r>
            <a:r>
              <a:rPr lang="en-US" altLang="zh-CN" sz="2000" dirty="0" smtClean="0">
                <a:solidFill>
                  <a:srgbClr val="000000"/>
                </a:solidFill>
              </a:rPr>
              <a:t>	7</a:t>
            </a:r>
            <a:r>
              <a:rPr lang="en-US" altLang="zh-CN" sz="2000" dirty="0">
                <a:solidFill>
                  <a:srgbClr val="000000"/>
                </a:solidFill>
              </a:rPr>
              <a:t>	</a:t>
            </a:r>
            <a:r>
              <a:rPr lang="en-US" altLang="zh-CN" sz="2000" dirty="0" smtClean="0">
                <a:solidFill>
                  <a:srgbClr val="000000"/>
                </a:solidFill>
              </a:rPr>
              <a:t>	E	</a:t>
            </a:r>
            <a:r>
              <a:rPr lang="zh-CN" altLang="en-US" sz="2000" dirty="0" smtClean="0">
                <a:solidFill>
                  <a:srgbClr val="000000"/>
                </a:solidFill>
              </a:rPr>
              <a:t>（无新信息，不改变）</a:t>
            </a:r>
            <a:endParaRPr lang="zh-CN" altLang="zh-CN" sz="2000" dirty="0">
              <a:solidFill>
                <a:srgbClr val="000000"/>
              </a:solidFill>
            </a:endParaRPr>
          </a:p>
          <a:p>
            <a:pPr marL="171450" algn="l">
              <a:spcBef>
                <a:spcPts val="600"/>
              </a:spcBef>
              <a:spcAft>
                <a:spcPts val="600"/>
              </a:spcAft>
            </a:pPr>
            <a:r>
              <a:rPr lang="en-US" altLang="zh-CN" sz="2000" dirty="0" smtClean="0">
                <a:solidFill>
                  <a:srgbClr val="000000"/>
                </a:solidFill>
              </a:rPr>
              <a:t>N2</a:t>
            </a:r>
            <a:r>
              <a:rPr lang="en-US" altLang="zh-CN" sz="2000" dirty="0">
                <a:solidFill>
                  <a:srgbClr val="000000"/>
                </a:solidFill>
              </a:rPr>
              <a:t>	</a:t>
            </a:r>
            <a:r>
              <a:rPr lang="en-US" altLang="zh-CN" sz="2000" dirty="0" smtClean="0">
                <a:solidFill>
                  <a:srgbClr val="000000"/>
                </a:solidFill>
              </a:rPr>
              <a:t>	2</a:t>
            </a:r>
            <a:r>
              <a:rPr lang="en-US" altLang="zh-CN" sz="2000" dirty="0">
                <a:solidFill>
                  <a:srgbClr val="000000"/>
                </a:solidFill>
              </a:rPr>
              <a:t>	</a:t>
            </a:r>
            <a:r>
              <a:rPr lang="en-US" altLang="zh-CN" sz="2000" dirty="0" smtClean="0">
                <a:solidFill>
                  <a:srgbClr val="000000"/>
                </a:solidFill>
              </a:rPr>
              <a:t>	C	</a:t>
            </a:r>
            <a:r>
              <a:rPr lang="zh-CN" altLang="en-US" sz="2000" dirty="0">
                <a:solidFill>
                  <a:srgbClr val="000000"/>
                </a:solidFill>
              </a:rPr>
              <a:t>（不同的下一跳，更大</a:t>
            </a:r>
            <a:r>
              <a:rPr lang="en-US" altLang="zh-CN" sz="2000" dirty="0">
                <a:solidFill>
                  <a:srgbClr val="000000"/>
                </a:solidFill>
              </a:rPr>
              <a:t>(6)</a:t>
            </a:r>
            <a:r>
              <a:rPr lang="zh-CN" altLang="en-US" sz="2000" dirty="0">
                <a:solidFill>
                  <a:srgbClr val="000000"/>
                </a:solidFill>
              </a:rPr>
              <a:t>，不改变）</a:t>
            </a:r>
            <a:endParaRPr lang="zh-CN" altLang="zh-CN" sz="2000" dirty="0">
              <a:solidFill>
                <a:srgbClr val="000000"/>
              </a:solidFill>
            </a:endParaRPr>
          </a:p>
          <a:p>
            <a:pPr marL="171450" algn="l">
              <a:spcBef>
                <a:spcPts val="600"/>
              </a:spcBef>
              <a:spcAft>
                <a:spcPts val="600"/>
              </a:spcAft>
            </a:pPr>
            <a:r>
              <a:rPr lang="en-US" altLang="zh-CN" sz="2000" dirty="0" smtClean="0">
                <a:solidFill>
                  <a:srgbClr val="000000"/>
                </a:solidFill>
              </a:rPr>
              <a:t>N3		9		B	</a:t>
            </a:r>
            <a:r>
              <a:rPr lang="zh-CN" altLang="en-US" sz="2000" dirty="0" smtClean="0">
                <a:solidFill>
                  <a:srgbClr val="000000"/>
                </a:solidFill>
              </a:rPr>
              <a:t>（来自</a:t>
            </a:r>
            <a:r>
              <a:rPr lang="en-US" altLang="zh-CN" sz="2000" dirty="0" smtClean="0">
                <a:solidFill>
                  <a:srgbClr val="000000"/>
                </a:solidFill>
              </a:rPr>
              <a:t>B</a:t>
            </a:r>
            <a:r>
              <a:rPr lang="zh-CN" altLang="en-US" sz="2000" dirty="0" smtClean="0">
                <a:solidFill>
                  <a:srgbClr val="000000"/>
                </a:solidFill>
              </a:rPr>
              <a:t>的新增路由项，添加）</a:t>
            </a:r>
            <a:endParaRPr lang="en-US" altLang="zh-CN" sz="2000" dirty="0" smtClean="0">
              <a:solidFill>
                <a:srgbClr val="000000"/>
              </a:solidFill>
            </a:endParaRPr>
          </a:p>
          <a:p>
            <a:pPr marL="171450" algn="l">
              <a:spcBef>
                <a:spcPts val="600"/>
              </a:spcBef>
              <a:spcAft>
                <a:spcPts val="600"/>
              </a:spcAft>
            </a:pPr>
            <a:r>
              <a:rPr lang="en-US" altLang="zh-CN" sz="2000" dirty="0" smtClean="0">
                <a:solidFill>
                  <a:srgbClr val="000000"/>
                </a:solidFill>
              </a:rPr>
              <a:t>N6</a:t>
            </a:r>
            <a:r>
              <a:rPr lang="en-US" altLang="zh-CN" sz="2000" dirty="0">
                <a:solidFill>
                  <a:srgbClr val="000000"/>
                </a:solidFill>
              </a:rPr>
              <a:t>	</a:t>
            </a:r>
            <a:r>
              <a:rPr lang="en-US" altLang="zh-CN" sz="2000" dirty="0" smtClean="0">
                <a:solidFill>
                  <a:srgbClr val="000000"/>
                </a:solidFill>
              </a:rPr>
              <a:t>	5</a:t>
            </a:r>
            <a:r>
              <a:rPr lang="en-US" altLang="zh-CN" sz="2000" dirty="0">
                <a:solidFill>
                  <a:srgbClr val="000000"/>
                </a:solidFill>
              </a:rPr>
              <a:t>	</a:t>
            </a:r>
            <a:r>
              <a:rPr lang="en-US" altLang="zh-CN" sz="2000" dirty="0" smtClean="0">
                <a:solidFill>
                  <a:srgbClr val="000000"/>
                </a:solidFill>
              </a:rPr>
              <a:t>	B	</a:t>
            </a:r>
            <a:r>
              <a:rPr lang="zh-CN" altLang="en-US" sz="2000" dirty="0" smtClean="0">
                <a:solidFill>
                  <a:srgbClr val="000000"/>
                </a:solidFill>
              </a:rPr>
              <a:t>（不同的下一跳，更小</a:t>
            </a:r>
            <a:r>
              <a:rPr lang="en-US" altLang="zh-CN" sz="2000" dirty="0" smtClean="0">
                <a:solidFill>
                  <a:srgbClr val="000000"/>
                </a:solidFill>
              </a:rPr>
              <a:t>(5)</a:t>
            </a:r>
            <a:r>
              <a:rPr lang="zh-CN" altLang="en-US" sz="2000" dirty="0" smtClean="0">
                <a:solidFill>
                  <a:srgbClr val="000000"/>
                </a:solidFill>
              </a:rPr>
              <a:t>，</a:t>
            </a:r>
            <a:r>
              <a:rPr lang="zh-CN" altLang="en-US" sz="2000" dirty="0">
                <a:solidFill>
                  <a:srgbClr val="000000"/>
                </a:solidFill>
              </a:rPr>
              <a:t>更新</a:t>
            </a:r>
            <a:r>
              <a:rPr lang="zh-CN" altLang="en-US" sz="2000" dirty="0" smtClean="0">
                <a:solidFill>
                  <a:srgbClr val="000000"/>
                </a:solidFill>
              </a:rPr>
              <a:t>）</a:t>
            </a:r>
            <a:endParaRPr lang="zh-CN" altLang="zh-CN" sz="2000" dirty="0">
              <a:solidFill>
                <a:srgbClr val="000000"/>
              </a:solidFill>
            </a:endParaRPr>
          </a:p>
          <a:p>
            <a:pPr marL="171450" algn="l">
              <a:spcBef>
                <a:spcPts val="600"/>
              </a:spcBef>
              <a:spcAft>
                <a:spcPts val="600"/>
              </a:spcAft>
            </a:pPr>
            <a:r>
              <a:rPr lang="en-US" altLang="zh-CN" sz="2000" dirty="0" smtClean="0">
                <a:solidFill>
                  <a:srgbClr val="000000"/>
                </a:solidFill>
              </a:rPr>
              <a:t>N8</a:t>
            </a:r>
            <a:r>
              <a:rPr lang="en-US" altLang="zh-CN" sz="2000" dirty="0">
                <a:solidFill>
                  <a:srgbClr val="000000"/>
                </a:solidFill>
              </a:rPr>
              <a:t>	</a:t>
            </a:r>
            <a:r>
              <a:rPr lang="en-US" altLang="zh-CN" sz="2000" dirty="0" smtClean="0">
                <a:solidFill>
                  <a:srgbClr val="000000"/>
                </a:solidFill>
              </a:rPr>
              <a:t>	4</a:t>
            </a:r>
            <a:r>
              <a:rPr lang="en-US" altLang="zh-CN" sz="2000" dirty="0">
                <a:solidFill>
                  <a:srgbClr val="000000"/>
                </a:solidFill>
              </a:rPr>
              <a:t>	</a:t>
            </a:r>
            <a:r>
              <a:rPr lang="en-US" altLang="zh-CN" sz="2000" dirty="0" smtClean="0">
                <a:solidFill>
                  <a:srgbClr val="000000"/>
                </a:solidFill>
              </a:rPr>
              <a:t>	E	</a:t>
            </a:r>
            <a:r>
              <a:rPr lang="zh-CN" altLang="en-US" sz="2000" dirty="0" smtClean="0">
                <a:solidFill>
                  <a:srgbClr val="000000"/>
                </a:solidFill>
              </a:rPr>
              <a:t>（不同的下一跳，相等</a:t>
            </a:r>
            <a:r>
              <a:rPr lang="en-US" altLang="zh-CN" sz="2000" dirty="0" smtClean="0">
                <a:solidFill>
                  <a:srgbClr val="000000"/>
                </a:solidFill>
              </a:rPr>
              <a:t>(4)</a:t>
            </a:r>
            <a:r>
              <a:rPr lang="zh-CN" altLang="en-US" sz="2000" dirty="0" smtClean="0">
                <a:solidFill>
                  <a:srgbClr val="000000"/>
                </a:solidFill>
              </a:rPr>
              <a:t>，不改变）</a:t>
            </a:r>
            <a:endParaRPr lang="zh-CN" altLang="zh-CN" sz="2000" dirty="0">
              <a:solidFill>
                <a:srgbClr val="000000"/>
              </a:solidFill>
            </a:endParaRPr>
          </a:p>
          <a:p>
            <a:pPr marL="171450" algn="l">
              <a:spcBef>
                <a:spcPts val="600"/>
              </a:spcBef>
              <a:spcAft>
                <a:spcPts val="600"/>
              </a:spcAft>
            </a:pPr>
            <a:r>
              <a:rPr lang="en-US" altLang="zh-CN" sz="2000" dirty="0" smtClean="0">
                <a:solidFill>
                  <a:srgbClr val="000000"/>
                </a:solidFill>
              </a:rPr>
              <a:t>N9</a:t>
            </a:r>
            <a:r>
              <a:rPr lang="en-US" altLang="zh-CN" sz="2000" dirty="0">
                <a:solidFill>
                  <a:srgbClr val="000000"/>
                </a:solidFill>
              </a:rPr>
              <a:t>	</a:t>
            </a:r>
            <a:r>
              <a:rPr lang="en-US" altLang="zh-CN" sz="2000" dirty="0" smtClean="0">
                <a:solidFill>
                  <a:srgbClr val="000000"/>
                </a:solidFill>
              </a:rPr>
              <a:t>	4</a:t>
            </a:r>
            <a:r>
              <a:rPr lang="en-US" altLang="zh-CN" sz="2000" dirty="0">
                <a:solidFill>
                  <a:srgbClr val="000000"/>
                </a:solidFill>
              </a:rPr>
              <a:t>	</a:t>
            </a:r>
            <a:r>
              <a:rPr lang="en-US" altLang="zh-CN" sz="2000" dirty="0" smtClean="0">
                <a:solidFill>
                  <a:srgbClr val="000000"/>
                </a:solidFill>
              </a:rPr>
              <a:t>	F	</a:t>
            </a:r>
            <a:r>
              <a:rPr lang="zh-CN" altLang="en-US" sz="2000" dirty="0" smtClean="0">
                <a:solidFill>
                  <a:srgbClr val="000000"/>
                </a:solidFill>
              </a:rPr>
              <a:t>（不同的下一跳，更大</a:t>
            </a:r>
            <a:r>
              <a:rPr lang="en-US" altLang="zh-CN" sz="2000" dirty="0" smtClean="0">
                <a:solidFill>
                  <a:srgbClr val="000000"/>
                </a:solidFill>
              </a:rPr>
              <a:t>(6)</a:t>
            </a:r>
            <a:r>
              <a:rPr lang="zh-CN" altLang="en-US" sz="2000" dirty="0" smtClean="0">
                <a:solidFill>
                  <a:srgbClr val="000000"/>
                </a:solidFill>
              </a:rPr>
              <a:t>，</a:t>
            </a:r>
            <a:r>
              <a:rPr lang="zh-CN" altLang="en-US" sz="2000" dirty="0">
                <a:solidFill>
                  <a:srgbClr val="000000"/>
                </a:solidFill>
              </a:rPr>
              <a:t>不改变</a:t>
            </a:r>
            <a:r>
              <a:rPr lang="zh-CN" altLang="en-US" sz="2000" dirty="0" smtClean="0">
                <a:solidFill>
                  <a:srgbClr val="000000"/>
                </a:solidFill>
              </a:rPr>
              <a:t>）</a:t>
            </a:r>
            <a:endParaRPr lang="zh-CN" altLang="zh-CN" sz="2000" dirty="0">
              <a:solidFill>
                <a:srgbClr val="000000"/>
              </a:solidFill>
            </a:endParaRPr>
          </a:p>
          <a:p>
            <a:pPr marL="171450" algn="l">
              <a:spcBef>
                <a:spcPts val="600"/>
              </a:spcBef>
              <a:spcAft>
                <a:spcPts val="600"/>
              </a:spcAft>
            </a:pPr>
            <a:endParaRPr lang="en-US" altLang="zh-CN" sz="2000" dirty="0" smtClean="0">
              <a:solidFill>
                <a:srgbClr val="000000"/>
              </a:solidFill>
            </a:endParaRPr>
          </a:p>
        </p:txBody>
      </p:sp>
    </p:spTree>
    <p:extLst>
      <p:ext uri="{BB962C8B-B14F-4D97-AF65-F5344CB8AC3E}">
        <p14:creationId xmlns:p14="http://schemas.microsoft.com/office/powerpoint/2010/main" val="22157350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dirty="0">
                <a:ea typeface="宋体" pitchFamily="2" charset="-122"/>
              </a:rPr>
              <a:t>Hierarchical </a:t>
            </a:r>
            <a:r>
              <a:rPr lang="en-US" altLang="zh-CN" dirty="0" smtClean="0">
                <a:ea typeface="宋体" pitchFamily="2" charset="-122"/>
              </a:rPr>
              <a:t>Routing </a:t>
            </a:r>
            <a:r>
              <a:rPr lang="zh-CN" altLang="en-US" dirty="0" smtClean="0">
                <a:ea typeface="宋体" pitchFamily="2" charset="-122"/>
              </a:rPr>
              <a:t>层次路由</a:t>
            </a:r>
            <a:endParaRPr lang="en-US" altLang="zh-CN" dirty="0">
              <a:ea typeface="宋体" pitchFamily="2" charset="-122"/>
            </a:endParaRPr>
          </a:p>
        </p:txBody>
      </p:sp>
      <p:pic>
        <p:nvPicPr>
          <p:cNvPr id="24581" name="Picture 5" descr="5-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6835" y="1447800"/>
            <a:ext cx="7723878" cy="4772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dirty="0">
                <a:ea typeface="宋体" panose="02010600030101010101" pitchFamily="2" charset="-122"/>
              </a:rPr>
              <a:t>Broadcast </a:t>
            </a:r>
            <a:r>
              <a:rPr lang="en-US" altLang="zh-CN" dirty="0" smtClean="0">
                <a:ea typeface="宋体" panose="02010600030101010101" pitchFamily="2" charset="-122"/>
              </a:rPr>
              <a:t>Routing </a:t>
            </a:r>
            <a:r>
              <a:rPr lang="zh-CN" altLang="en-US" dirty="0" smtClean="0">
                <a:ea typeface="宋体" panose="02010600030101010101" pitchFamily="2" charset="-122"/>
              </a:rPr>
              <a:t>广播路由</a:t>
            </a:r>
            <a:endParaRPr lang="en-US" altLang="zh-CN" dirty="0">
              <a:ea typeface="宋体" panose="02010600030101010101" pitchFamily="2" charset="-122"/>
            </a:endParaRPr>
          </a:p>
        </p:txBody>
      </p:sp>
      <p:pic>
        <p:nvPicPr>
          <p:cNvPr id="25605" name="Picture 5" descr="5-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2613" y="1630363"/>
            <a:ext cx="7978775" cy="2757487"/>
          </a:xfrm>
          <a:prstGeom prst="rect">
            <a:avLst/>
          </a:prstGeom>
          <a:noFill/>
          <a:extLst>
            <a:ext uri="{909E8E84-426E-40DD-AFC4-6F175D3DCCD1}">
              <a14:hiddenFill xmlns:a14="http://schemas.microsoft.com/office/drawing/2010/main">
                <a:solidFill>
                  <a:srgbClr val="FFFFFF"/>
                </a:solidFill>
              </a14:hiddenFill>
            </a:ext>
          </a:extLst>
        </p:spPr>
      </p:pic>
      <p:sp>
        <p:nvSpPr>
          <p:cNvPr id="25607" name="Text Box 7"/>
          <p:cNvSpPr txBox="1">
            <a:spLocks noChangeArrowheads="1"/>
          </p:cNvSpPr>
          <p:nvPr/>
        </p:nvSpPr>
        <p:spPr bwMode="auto">
          <a:xfrm>
            <a:off x="381000" y="5513388"/>
            <a:ext cx="82184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latin typeface="Times New Roman" panose="02020603050405020304" pitchFamily="18" charset="0"/>
                <a:ea typeface="宋体" panose="02010600030101010101" pitchFamily="2" charset="-122"/>
              </a:rPr>
              <a:t>Reverse path forwarding.  </a:t>
            </a:r>
            <a:r>
              <a:rPr lang="en-US" altLang="zh-CN" sz="2400">
                <a:solidFill>
                  <a:schemeClr val="accent2"/>
                </a:solidFill>
                <a:latin typeface="Times New Roman" panose="02020603050405020304" pitchFamily="18" charset="0"/>
                <a:ea typeface="宋体" panose="02010600030101010101" pitchFamily="2" charset="-122"/>
              </a:rPr>
              <a:t>(a)</a:t>
            </a:r>
            <a:r>
              <a:rPr lang="en-US" altLang="zh-CN" sz="2400">
                <a:latin typeface="Times New Roman" panose="02020603050405020304" pitchFamily="18" charset="0"/>
                <a:ea typeface="宋体" panose="02010600030101010101" pitchFamily="2" charset="-122"/>
              </a:rPr>
              <a:t> A subnet.  </a:t>
            </a:r>
            <a:r>
              <a:rPr lang="en-US" altLang="zh-CN" sz="2400">
                <a:solidFill>
                  <a:schemeClr val="accent2"/>
                </a:solidFill>
                <a:latin typeface="Times New Roman" panose="02020603050405020304" pitchFamily="18" charset="0"/>
                <a:ea typeface="宋体" panose="02010600030101010101" pitchFamily="2" charset="-122"/>
              </a:rPr>
              <a:t>(b)</a:t>
            </a:r>
            <a:r>
              <a:rPr lang="en-US" altLang="zh-CN" sz="2400">
                <a:latin typeface="Times New Roman" panose="02020603050405020304" pitchFamily="18" charset="0"/>
                <a:ea typeface="宋体" panose="02010600030101010101" pitchFamily="2" charset="-122"/>
              </a:rPr>
              <a:t> a Sink tree.  </a:t>
            </a:r>
            <a:r>
              <a:rPr lang="en-US" altLang="zh-CN" sz="2400">
                <a:solidFill>
                  <a:schemeClr val="accent2"/>
                </a:solidFill>
                <a:latin typeface="Times New Roman" panose="02020603050405020304" pitchFamily="18" charset="0"/>
                <a:ea typeface="宋体" panose="02010600030101010101" pitchFamily="2" charset="-122"/>
              </a:rPr>
              <a:t>(c)</a:t>
            </a:r>
            <a:r>
              <a:rPr lang="en-US" altLang="zh-CN" sz="2400">
                <a:latin typeface="Times New Roman" panose="02020603050405020304" pitchFamily="18" charset="0"/>
                <a:ea typeface="宋体" panose="02010600030101010101" pitchFamily="2" charset="-122"/>
              </a:rPr>
              <a:t> The tree built by reverse path forwarding.</a:t>
            </a:r>
          </a:p>
        </p:txBody>
      </p:sp>
    </p:spTree>
    <p:extLst>
      <p:ext uri="{BB962C8B-B14F-4D97-AF65-F5344CB8AC3E}">
        <p14:creationId xmlns:p14="http://schemas.microsoft.com/office/powerpoint/2010/main" val="15390216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ea typeface="宋体" panose="02010600030101010101" pitchFamily="2" charset="-122"/>
              </a:rPr>
              <a:t>Multicast </a:t>
            </a:r>
            <a:r>
              <a:rPr lang="en-US" altLang="zh-CN" dirty="0" smtClean="0">
                <a:ea typeface="宋体" panose="02010600030101010101" pitchFamily="2" charset="-122"/>
              </a:rPr>
              <a:t>Routing </a:t>
            </a:r>
            <a:r>
              <a:rPr lang="zh-CN" altLang="en-US" dirty="0" smtClean="0">
                <a:ea typeface="宋体" panose="02010600030101010101" pitchFamily="2" charset="-122"/>
              </a:rPr>
              <a:t>组播路由</a:t>
            </a:r>
            <a:endParaRPr lang="en-US" altLang="zh-CN" dirty="0">
              <a:ea typeface="宋体" panose="02010600030101010101" pitchFamily="2" charset="-122"/>
            </a:endParaRPr>
          </a:p>
        </p:txBody>
      </p:sp>
      <p:pic>
        <p:nvPicPr>
          <p:cNvPr id="26630" name="Picture 6" descr="5-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9550" y="1306513"/>
            <a:ext cx="6032500" cy="4138612"/>
          </a:xfrm>
          <a:prstGeom prst="rect">
            <a:avLst/>
          </a:prstGeom>
          <a:noFill/>
          <a:extLst>
            <a:ext uri="{909E8E84-426E-40DD-AFC4-6F175D3DCCD1}">
              <a14:hiddenFill xmlns:a14="http://schemas.microsoft.com/office/drawing/2010/main">
                <a:solidFill>
                  <a:srgbClr val="FFFFFF"/>
                </a:solidFill>
              </a14:hiddenFill>
            </a:ext>
          </a:extLst>
        </p:spPr>
      </p:pic>
      <p:sp>
        <p:nvSpPr>
          <p:cNvPr id="26631" name="Text Box 7"/>
          <p:cNvSpPr txBox="1">
            <a:spLocks noChangeArrowheads="1"/>
          </p:cNvSpPr>
          <p:nvPr/>
        </p:nvSpPr>
        <p:spPr bwMode="auto">
          <a:xfrm>
            <a:off x="247650" y="5734050"/>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defRPr>
            </a:lvl1pPr>
            <a:lvl2pPr marL="800100" indent="-342900" algn="l">
              <a:defRPr>
                <a:solidFill>
                  <a:schemeClr val="tx1"/>
                </a:solidFill>
                <a:latin typeface="Arial" panose="020B0604020202020204" pitchFamily="34" charset="0"/>
              </a:defRPr>
            </a:lvl2pPr>
            <a:lvl3pPr marL="1257300" indent="-342900" algn="l">
              <a:defRPr>
                <a:solidFill>
                  <a:schemeClr val="tx1"/>
                </a:solidFill>
                <a:latin typeface="Arial" panose="020B0604020202020204" pitchFamily="34" charset="0"/>
              </a:defRPr>
            </a:lvl3pPr>
            <a:lvl4pPr marL="1714500" indent="-342900" algn="l">
              <a:defRPr>
                <a:solidFill>
                  <a:schemeClr val="tx1"/>
                </a:solidFill>
                <a:latin typeface="Arial" panose="020B0604020202020204" pitchFamily="34" charset="0"/>
              </a:defRPr>
            </a:lvl4pPr>
            <a:lvl5pPr marL="2171700" indent="-342900" algn="l">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20000"/>
              </a:spcBef>
              <a:buClr>
                <a:schemeClr val="accent2"/>
              </a:buClr>
            </a:pPr>
            <a:r>
              <a:rPr lang="en-US" altLang="zh-CN" sz="2400">
                <a:solidFill>
                  <a:schemeClr val="accent2"/>
                </a:solidFill>
                <a:latin typeface="Times New Roman" panose="02020603050405020304" pitchFamily="18" charset="0"/>
                <a:ea typeface="宋体" panose="02010600030101010101" pitchFamily="2" charset="-122"/>
              </a:rPr>
              <a:t>    (a)</a:t>
            </a:r>
            <a:r>
              <a:rPr lang="en-US" altLang="zh-CN" sz="2400">
                <a:latin typeface="Times New Roman" panose="02020603050405020304" pitchFamily="18" charset="0"/>
                <a:ea typeface="宋体" panose="02010600030101010101" pitchFamily="2" charset="-122"/>
              </a:rPr>
              <a:t> A network.   </a:t>
            </a:r>
            <a:r>
              <a:rPr lang="en-US" altLang="zh-CN" sz="2400">
                <a:solidFill>
                  <a:schemeClr val="accent2"/>
                </a:solidFill>
                <a:latin typeface="Times New Roman" panose="02020603050405020304" pitchFamily="18" charset="0"/>
                <a:ea typeface="宋体" panose="02010600030101010101" pitchFamily="2" charset="-122"/>
              </a:rPr>
              <a:t>(b)</a:t>
            </a:r>
            <a:r>
              <a:rPr lang="en-US" altLang="zh-CN" sz="2400">
                <a:latin typeface="Times New Roman" panose="02020603050405020304" pitchFamily="18" charset="0"/>
                <a:ea typeface="宋体" panose="02010600030101010101" pitchFamily="2" charset="-122"/>
              </a:rPr>
              <a:t> A spanning tree for the leftmost router.   </a:t>
            </a:r>
            <a:br>
              <a:rPr lang="en-US" altLang="zh-CN" sz="2400">
                <a:latin typeface="Times New Roman" panose="02020603050405020304" pitchFamily="18" charset="0"/>
                <a:ea typeface="宋体" panose="02010600030101010101" pitchFamily="2" charset="-122"/>
              </a:rPr>
            </a:br>
            <a:r>
              <a:rPr lang="en-US" altLang="zh-CN" sz="2400">
                <a:solidFill>
                  <a:schemeClr val="accent2"/>
                </a:solidFill>
                <a:latin typeface="Times New Roman" panose="02020603050405020304" pitchFamily="18" charset="0"/>
                <a:ea typeface="宋体" panose="02010600030101010101" pitchFamily="2" charset="-122"/>
              </a:rPr>
              <a:t>(c)</a:t>
            </a:r>
            <a:r>
              <a:rPr lang="en-US" altLang="zh-CN" sz="2400">
                <a:latin typeface="Times New Roman" panose="02020603050405020304" pitchFamily="18" charset="0"/>
                <a:ea typeface="宋体" panose="02010600030101010101" pitchFamily="2" charset="-122"/>
              </a:rPr>
              <a:t> A multicast tree for group 1.  </a:t>
            </a:r>
            <a:r>
              <a:rPr lang="en-US" altLang="zh-CN" sz="2400">
                <a:solidFill>
                  <a:schemeClr val="accent2"/>
                </a:solidFill>
                <a:latin typeface="Times New Roman" panose="02020603050405020304" pitchFamily="18" charset="0"/>
                <a:ea typeface="宋体" panose="02010600030101010101" pitchFamily="2" charset="-122"/>
              </a:rPr>
              <a:t>(d)</a:t>
            </a:r>
            <a:r>
              <a:rPr lang="en-US" altLang="zh-CN" sz="2400">
                <a:latin typeface="Times New Roman" panose="02020603050405020304" pitchFamily="18" charset="0"/>
                <a:ea typeface="宋体" panose="02010600030101010101" pitchFamily="2" charset="-122"/>
              </a:rPr>
              <a:t> A multicast tree for group 2.</a:t>
            </a:r>
          </a:p>
        </p:txBody>
      </p:sp>
    </p:spTree>
    <p:extLst>
      <p:ext uri="{BB962C8B-B14F-4D97-AF65-F5344CB8AC3E}">
        <p14:creationId xmlns:p14="http://schemas.microsoft.com/office/powerpoint/2010/main" val="10256902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dirty="0">
                <a:ea typeface="宋体" panose="02010600030101010101" pitchFamily="2" charset="-122"/>
              </a:rPr>
              <a:t>Routing for Mobile </a:t>
            </a:r>
            <a:r>
              <a:rPr lang="en-US" altLang="zh-CN" dirty="0" smtClean="0">
                <a:ea typeface="宋体" panose="02010600030101010101" pitchFamily="2" charset="-122"/>
              </a:rPr>
              <a:t>Hosts </a:t>
            </a:r>
            <a:r>
              <a:rPr lang="zh-CN" altLang="en-US" dirty="0" smtClean="0">
                <a:ea typeface="宋体" panose="02010600030101010101" pitchFamily="2" charset="-122"/>
              </a:rPr>
              <a:t>移动路由</a:t>
            </a:r>
            <a:endParaRPr lang="en-US" altLang="zh-CN" dirty="0">
              <a:ea typeface="宋体" panose="02010600030101010101" pitchFamily="2" charset="-122"/>
            </a:endParaRPr>
          </a:p>
        </p:txBody>
      </p:sp>
      <p:sp>
        <p:nvSpPr>
          <p:cNvPr id="27651" name="Rectangle 3"/>
          <p:cNvSpPr>
            <a:spLocks noGrp="1" noChangeArrowheads="1"/>
          </p:cNvSpPr>
          <p:nvPr>
            <p:ph type="body" idx="1"/>
          </p:nvPr>
        </p:nvSpPr>
        <p:spPr/>
        <p:txBody>
          <a:bodyPr/>
          <a:lstStyle/>
          <a:p>
            <a:pPr algn="ctr">
              <a:buFontTx/>
              <a:buNone/>
            </a:pPr>
            <a:r>
              <a:rPr lang="en-US" altLang="zh-CN">
                <a:ea typeface="宋体" panose="02010600030101010101" pitchFamily="2" charset="-122"/>
              </a:rPr>
              <a:t>A WAN to which LANs, MANs, and wireless cells are attached.</a:t>
            </a:r>
          </a:p>
        </p:txBody>
      </p:sp>
      <p:pic>
        <p:nvPicPr>
          <p:cNvPr id="27653" name="Picture 5" descr="5-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1400" y="1962150"/>
            <a:ext cx="7107238"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8521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a:ea typeface="宋体" panose="02010600030101010101" pitchFamily="2" charset="-122"/>
              </a:rPr>
              <a:t>Routing for Mobile Hosts (2)</a:t>
            </a:r>
          </a:p>
        </p:txBody>
      </p:sp>
      <p:sp>
        <p:nvSpPr>
          <p:cNvPr id="28675" name="Rectangle 3"/>
          <p:cNvSpPr>
            <a:spLocks noGrp="1" noChangeArrowheads="1"/>
          </p:cNvSpPr>
          <p:nvPr>
            <p:ph type="body" idx="1"/>
          </p:nvPr>
        </p:nvSpPr>
        <p:spPr/>
        <p:txBody>
          <a:bodyPr/>
          <a:lstStyle/>
          <a:p>
            <a:pPr algn="ctr">
              <a:buFontTx/>
              <a:buNone/>
            </a:pPr>
            <a:r>
              <a:rPr lang="en-US" altLang="zh-CN">
                <a:ea typeface="宋体" panose="02010600030101010101" pitchFamily="2" charset="-122"/>
              </a:rPr>
              <a:t>Packet routing for mobile users.</a:t>
            </a:r>
          </a:p>
        </p:txBody>
      </p:sp>
      <p:pic>
        <p:nvPicPr>
          <p:cNvPr id="28677" name="Picture 5" descr="5-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4975" y="1339850"/>
            <a:ext cx="6073775"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197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7098" y="2591753"/>
            <a:ext cx="7793037" cy="1462087"/>
          </a:xfrm>
        </p:spPr>
        <p:txBody>
          <a:bodyPr/>
          <a:lstStyle/>
          <a:p>
            <a:pPr algn="ctr"/>
            <a:r>
              <a:rPr lang="zh-CN" altLang="en-US" dirty="0" smtClean="0"/>
              <a:t>拥塞控制</a:t>
            </a:r>
            <a:endParaRPr lang="zh-CN" altLang="en-US" dirty="0"/>
          </a:p>
        </p:txBody>
      </p:sp>
    </p:spTree>
    <p:extLst>
      <p:ext uri="{BB962C8B-B14F-4D97-AF65-F5344CB8AC3E}">
        <p14:creationId xmlns:p14="http://schemas.microsoft.com/office/powerpoint/2010/main" val="4089604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dirty="0" smtClean="0">
                <a:ea typeface="宋体" panose="02010600030101010101" pitchFamily="2" charset="-122"/>
              </a:rPr>
              <a:t>Congestion  </a:t>
            </a:r>
            <a:r>
              <a:rPr lang="zh-CN" altLang="en-US" dirty="0" smtClean="0">
                <a:ea typeface="宋体" panose="02010600030101010101" pitchFamily="2" charset="-122"/>
              </a:rPr>
              <a:t>拥塞</a:t>
            </a:r>
            <a:r>
              <a:rPr lang="en-US" altLang="zh-CN" dirty="0" smtClean="0">
                <a:ea typeface="宋体" panose="02010600030101010101" pitchFamily="2" charset="-122"/>
              </a:rPr>
              <a:t> </a:t>
            </a:r>
            <a:endParaRPr lang="en-US" altLang="zh-CN" dirty="0">
              <a:ea typeface="宋体" panose="02010600030101010101" pitchFamily="2" charset="-122"/>
            </a:endParaRPr>
          </a:p>
        </p:txBody>
      </p:sp>
      <p:sp>
        <p:nvSpPr>
          <p:cNvPr id="36867" name="Rectangle 3"/>
          <p:cNvSpPr>
            <a:spLocks noGrp="1" noChangeArrowheads="1"/>
          </p:cNvSpPr>
          <p:nvPr>
            <p:ph type="body" idx="1"/>
          </p:nvPr>
        </p:nvSpPr>
        <p:spPr>
          <a:xfrm>
            <a:off x="488950" y="5715000"/>
            <a:ext cx="8367713" cy="838200"/>
          </a:xfrm>
        </p:spPr>
        <p:txBody>
          <a:bodyPr/>
          <a:lstStyle/>
          <a:p>
            <a:pPr algn="ctr">
              <a:buFontTx/>
              <a:buNone/>
            </a:pPr>
            <a:r>
              <a:rPr lang="en-US" altLang="zh-CN">
                <a:ea typeface="宋体" panose="02010600030101010101" pitchFamily="2" charset="-122"/>
              </a:rPr>
              <a:t>When too much traffic is offered, congestion sets in and performance degrades sharply.</a:t>
            </a:r>
          </a:p>
        </p:txBody>
      </p:sp>
      <p:pic>
        <p:nvPicPr>
          <p:cNvPr id="36869" name="Picture 5" descr="5-2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5475" y="1519238"/>
            <a:ext cx="5438775" cy="347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282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dirty="0" smtClean="0">
                <a:ea typeface="宋体" panose="02010600030101010101" pitchFamily="2" charset="-122"/>
              </a:rPr>
              <a:t>拥塞控制的途径</a:t>
            </a:r>
            <a:endParaRPr lang="en-US" altLang="zh-CN" dirty="0">
              <a:ea typeface="宋体" panose="02010600030101010101" pitchFamily="2" charset="-122"/>
            </a:endParaRPr>
          </a:p>
        </p:txBody>
      </p:sp>
      <p:sp>
        <p:nvSpPr>
          <p:cNvPr id="35843" name="Rectangle 3"/>
          <p:cNvSpPr>
            <a:spLocks noGrp="1" noChangeArrowheads="1"/>
          </p:cNvSpPr>
          <p:nvPr>
            <p:ph type="body" idx="1"/>
          </p:nvPr>
        </p:nvSpPr>
        <p:spPr>
          <a:xfrm>
            <a:off x="1325880" y="1630680"/>
            <a:ext cx="7589520" cy="3642360"/>
          </a:xfrm>
        </p:spPr>
        <p:txBody>
          <a:bodyPr/>
          <a:lstStyle/>
          <a:p>
            <a:pPr>
              <a:spcBef>
                <a:spcPts val="1200"/>
              </a:spcBef>
              <a:buFontTx/>
              <a:buChar char="•"/>
            </a:pPr>
            <a:r>
              <a:rPr lang="zh-CN" altLang="en-US" sz="3200" dirty="0" smtClean="0">
                <a:ea typeface="宋体" panose="02010600030101010101" pitchFamily="2" charset="-122"/>
              </a:rPr>
              <a:t>网络供给 （升级设备和带宽）</a:t>
            </a:r>
            <a:endParaRPr lang="en-US" altLang="zh-CN" sz="3200" dirty="0" smtClean="0">
              <a:ea typeface="宋体" panose="02010600030101010101" pitchFamily="2" charset="-122"/>
            </a:endParaRPr>
          </a:p>
          <a:p>
            <a:pPr>
              <a:spcBef>
                <a:spcPts val="1200"/>
              </a:spcBef>
              <a:buFontTx/>
              <a:buChar char="•"/>
            </a:pPr>
            <a:r>
              <a:rPr lang="zh-CN" altLang="en-US" sz="3200" dirty="0" smtClean="0">
                <a:ea typeface="宋体" panose="02010600030101010101" pitchFamily="2" charset="-122"/>
              </a:rPr>
              <a:t>流量感知路由 （选择路由、远离拥堵）</a:t>
            </a:r>
            <a:endParaRPr lang="en-US" altLang="zh-CN" sz="3200" dirty="0" smtClean="0">
              <a:ea typeface="宋体" panose="02010600030101010101" pitchFamily="2" charset="-122"/>
            </a:endParaRPr>
          </a:p>
          <a:p>
            <a:pPr>
              <a:spcBef>
                <a:spcPts val="1200"/>
              </a:spcBef>
              <a:buFontTx/>
              <a:buChar char="•"/>
            </a:pPr>
            <a:r>
              <a:rPr lang="zh-CN" altLang="en-US" sz="3200" dirty="0">
                <a:ea typeface="宋体" panose="02010600030101010101" pitchFamily="2" charset="-122"/>
              </a:rPr>
              <a:t>准</a:t>
            </a:r>
            <a:r>
              <a:rPr lang="zh-CN" altLang="en-US" sz="3200" dirty="0" smtClean="0">
                <a:ea typeface="宋体" panose="02010600030101010101" pitchFamily="2" charset="-122"/>
              </a:rPr>
              <a:t>入控制（虚电路网络中拒绝新连接）</a:t>
            </a:r>
            <a:endParaRPr lang="en-US" altLang="zh-CN" sz="3200" dirty="0" smtClean="0">
              <a:ea typeface="宋体" panose="02010600030101010101" pitchFamily="2" charset="-122"/>
            </a:endParaRPr>
          </a:p>
          <a:p>
            <a:pPr>
              <a:spcBef>
                <a:spcPts val="1200"/>
              </a:spcBef>
              <a:buFontTx/>
              <a:buChar char="•"/>
            </a:pPr>
            <a:r>
              <a:rPr lang="zh-CN" altLang="en-US" sz="3200" dirty="0" smtClean="0">
                <a:ea typeface="宋体" panose="02010600030101010101" pitchFamily="2" charset="-122"/>
              </a:rPr>
              <a:t>流量限制（</a:t>
            </a:r>
            <a:r>
              <a:rPr lang="zh-CN" altLang="en-US" sz="3200" dirty="0">
                <a:ea typeface="宋体" panose="02010600030101010101" pitchFamily="2" charset="-122"/>
              </a:rPr>
              <a:t>通知源端减缓速率</a:t>
            </a:r>
            <a:r>
              <a:rPr lang="zh-CN" altLang="en-US" sz="3200" dirty="0" smtClean="0">
                <a:ea typeface="宋体" panose="02010600030101010101" pitchFamily="2" charset="-122"/>
              </a:rPr>
              <a:t>）</a:t>
            </a:r>
            <a:endParaRPr lang="en-US" altLang="zh-CN" sz="3200" dirty="0" smtClean="0">
              <a:ea typeface="宋体" panose="02010600030101010101" pitchFamily="2" charset="-122"/>
            </a:endParaRPr>
          </a:p>
          <a:p>
            <a:pPr>
              <a:spcBef>
                <a:spcPts val="1200"/>
              </a:spcBef>
              <a:buFontTx/>
              <a:buChar char="•"/>
            </a:pPr>
            <a:r>
              <a:rPr lang="zh-CN" altLang="en-US" sz="3200" dirty="0" smtClean="0">
                <a:ea typeface="宋体" panose="02010600030101010101" pitchFamily="2" charset="-122"/>
              </a:rPr>
              <a:t>负载脱落（丢包）</a:t>
            </a:r>
            <a:endParaRPr lang="en-US" altLang="zh-CN" sz="3200" dirty="0" smtClean="0">
              <a:ea typeface="宋体" panose="02010600030101010101" pitchFamily="2" charset="-122"/>
            </a:endParaRPr>
          </a:p>
          <a:p>
            <a:pPr>
              <a:spcBef>
                <a:spcPts val="1200"/>
              </a:spcBef>
              <a:buFontTx/>
              <a:buChar char="•"/>
            </a:pPr>
            <a:endParaRPr lang="en-US" altLang="zh-CN" sz="3200" dirty="0">
              <a:ea typeface="宋体" panose="02010600030101010101" pitchFamily="2" charset="-122"/>
            </a:endParaRPr>
          </a:p>
          <a:p>
            <a:pPr marL="0" indent="0">
              <a:spcBef>
                <a:spcPts val="1200"/>
              </a:spcBef>
              <a:buNone/>
            </a:pPr>
            <a:r>
              <a:rPr lang="zh-CN" altLang="en-US" sz="3200" dirty="0" smtClean="0">
                <a:ea typeface="宋体" panose="02010600030101010101" pitchFamily="2" charset="-122"/>
              </a:rPr>
              <a:t>从慢到快，从预防性到反应性</a:t>
            </a:r>
            <a:endParaRPr lang="en-US" altLang="zh-CN" sz="3200" dirty="0">
              <a:ea typeface="宋体" panose="02010600030101010101" pitchFamily="2" charset="-122"/>
            </a:endParaRPr>
          </a:p>
        </p:txBody>
      </p:sp>
    </p:spTree>
    <p:extLst>
      <p:ext uri="{BB962C8B-B14F-4D97-AF65-F5344CB8AC3E}">
        <p14:creationId xmlns:p14="http://schemas.microsoft.com/office/powerpoint/2010/main" val="1319309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7098" y="2591753"/>
            <a:ext cx="7793037" cy="1462087"/>
          </a:xfrm>
        </p:spPr>
        <p:txBody>
          <a:bodyPr/>
          <a:lstStyle/>
          <a:p>
            <a:pPr algn="ctr"/>
            <a:r>
              <a:rPr lang="zh-CN" altLang="en-US" dirty="0" smtClean="0"/>
              <a:t>网络层的设计问题</a:t>
            </a:r>
            <a:endParaRPr lang="zh-CN" altLang="en-US" dirty="0"/>
          </a:p>
        </p:txBody>
      </p:sp>
    </p:spTree>
    <p:extLst>
      <p:ext uri="{BB962C8B-B14F-4D97-AF65-F5344CB8AC3E}">
        <p14:creationId xmlns:p14="http://schemas.microsoft.com/office/powerpoint/2010/main" val="30878292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23900" y="323850"/>
            <a:ext cx="3790950" cy="636270"/>
          </a:xfrm>
        </p:spPr>
        <p:txBody>
          <a:bodyPr/>
          <a:lstStyle/>
          <a:p>
            <a:pPr algn="l"/>
            <a:r>
              <a:rPr lang="zh-CN" altLang="en-US" sz="4000" b="1" dirty="0" smtClean="0">
                <a:ea typeface="宋体" panose="02010600030101010101" pitchFamily="2" charset="-122"/>
              </a:rPr>
              <a:t>流量调节</a:t>
            </a:r>
            <a:endParaRPr lang="en-US" altLang="zh-CN" sz="3200" b="1" dirty="0">
              <a:ea typeface="宋体" panose="02010600030101010101" pitchFamily="2" charset="-122"/>
            </a:endParaRPr>
          </a:p>
        </p:txBody>
      </p:sp>
      <p:sp>
        <p:nvSpPr>
          <p:cNvPr id="40963" name="Rectangle 3"/>
          <p:cNvSpPr>
            <a:spLocks noGrp="1" noChangeArrowheads="1"/>
          </p:cNvSpPr>
          <p:nvPr>
            <p:ph type="body" idx="1"/>
          </p:nvPr>
        </p:nvSpPr>
        <p:spPr>
          <a:xfrm>
            <a:off x="180975" y="1253490"/>
            <a:ext cx="4514850" cy="5150168"/>
          </a:xfrm>
        </p:spPr>
        <p:txBody>
          <a:bodyPr/>
          <a:lstStyle/>
          <a:p>
            <a:pPr marL="342900" indent="-342900">
              <a:buFont typeface="Wingdings" panose="05000000000000000000" pitchFamily="2" charset="2"/>
              <a:buChar char="l"/>
            </a:pPr>
            <a:r>
              <a:rPr lang="zh-CN" altLang="en-US" dirty="0" smtClean="0">
                <a:ea typeface="宋体" panose="02010600030101010101" pitchFamily="2" charset="-122"/>
              </a:rPr>
              <a:t>抑制包</a:t>
            </a:r>
            <a:endParaRPr lang="en-US" altLang="zh-CN" dirty="0" smtClean="0">
              <a:ea typeface="宋体" panose="02010600030101010101" pitchFamily="2" charset="-122"/>
            </a:endParaRPr>
          </a:p>
          <a:p>
            <a:pPr marL="723900" lvl="1" indent="-342900">
              <a:buFont typeface="Wingdings" panose="05000000000000000000" pitchFamily="2" charset="2"/>
              <a:buChar char="l"/>
            </a:pPr>
            <a:r>
              <a:rPr lang="zh-CN" altLang="en-US" sz="2000" dirty="0" smtClean="0">
                <a:ea typeface="宋体" panose="02010600030101010101" pitchFamily="2" charset="-122"/>
              </a:rPr>
              <a:t>路由器选择一个被拥塞的数据包，给其源主机返回一个抑制包（</a:t>
            </a:r>
            <a:r>
              <a:rPr lang="en-US" altLang="zh-CN" sz="2000" dirty="0" smtClean="0">
                <a:ea typeface="宋体" panose="02010600030101010101" pitchFamily="2" charset="-122"/>
              </a:rPr>
              <a:t>choke packet</a:t>
            </a:r>
            <a:r>
              <a:rPr lang="zh-CN" altLang="en-US" sz="2000" dirty="0" smtClean="0">
                <a:ea typeface="宋体" panose="02010600030101010101" pitchFamily="2" charset="-122"/>
              </a:rPr>
              <a:t>）。</a:t>
            </a:r>
            <a:endParaRPr lang="en-US" altLang="zh-CN" sz="2000" dirty="0" smtClean="0">
              <a:ea typeface="宋体" panose="02010600030101010101" pitchFamily="2" charset="-122"/>
            </a:endParaRPr>
          </a:p>
          <a:p>
            <a:pPr marL="342900" indent="-342900">
              <a:buFont typeface="Wingdings" panose="05000000000000000000" pitchFamily="2" charset="2"/>
              <a:buChar char="l"/>
            </a:pPr>
            <a:endParaRPr lang="en-US" altLang="zh-CN" dirty="0" smtClean="0">
              <a:ea typeface="宋体" panose="02010600030101010101" pitchFamily="2" charset="-122"/>
            </a:endParaRPr>
          </a:p>
          <a:p>
            <a:pPr marL="342900" indent="-342900">
              <a:buFont typeface="Wingdings" panose="05000000000000000000" pitchFamily="2" charset="2"/>
              <a:buChar char="l"/>
            </a:pPr>
            <a:r>
              <a:rPr lang="zh-CN" altLang="en-US" dirty="0" smtClean="0">
                <a:ea typeface="宋体" panose="02010600030101010101" pitchFamily="2" charset="-122"/>
              </a:rPr>
              <a:t>显式拥塞通知 </a:t>
            </a:r>
            <a:r>
              <a:rPr lang="en-US" altLang="zh-CN" dirty="0" smtClean="0">
                <a:ea typeface="宋体" panose="02010600030101010101" pitchFamily="2" charset="-122"/>
              </a:rPr>
              <a:t>ECN</a:t>
            </a:r>
          </a:p>
          <a:p>
            <a:pPr marL="723900" lvl="1" indent="-342900">
              <a:buFont typeface="Wingdings" panose="05000000000000000000" pitchFamily="2" charset="2"/>
              <a:buChar char="l"/>
            </a:pPr>
            <a:r>
              <a:rPr lang="zh-CN" altLang="en-US" sz="2000" dirty="0" smtClean="0">
                <a:ea typeface="宋体" panose="02010600030101010101" pitchFamily="2" charset="-122"/>
              </a:rPr>
              <a:t>路由器在</a:t>
            </a:r>
            <a:r>
              <a:rPr lang="en-US" altLang="zh-CN" sz="2000" dirty="0" smtClean="0">
                <a:ea typeface="宋体" panose="02010600030101010101" pitchFamily="2" charset="-122"/>
              </a:rPr>
              <a:t>IP</a:t>
            </a:r>
            <a:r>
              <a:rPr lang="zh-CN" altLang="en-US" sz="2000" dirty="0" smtClean="0">
                <a:ea typeface="宋体" panose="02010600030101010101" pitchFamily="2" charset="-122"/>
              </a:rPr>
              <a:t>包头将其标记为拥塞</a:t>
            </a:r>
            <a:endParaRPr lang="en-US" altLang="zh-CN" sz="2000" dirty="0" smtClean="0">
              <a:ea typeface="宋体" panose="02010600030101010101" pitchFamily="2" charset="-122"/>
            </a:endParaRPr>
          </a:p>
          <a:p>
            <a:pPr marL="723900" lvl="1" indent="-342900">
              <a:buFont typeface="Wingdings" panose="05000000000000000000" pitchFamily="2" charset="2"/>
              <a:buChar char="l"/>
            </a:pPr>
            <a:r>
              <a:rPr lang="zh-CN" altLang="en-US" sz="2000" dirty="0" smtClean="0">
                <a:ea typeface="宋体" panose="02010600030101010101" pitchFamily="2" charset="-122"/>
              </a:rPr>
              <a:t>接收方在应答数据包标记</a:t>
            </a:r>
            <a:r>
              <a:rPr lang="en-US" altLang="zh-CN" sz="2000" dirty="0" smtClean="0">
                <a:ea typeface="宋体" panose="02010600030101010101" pitchFamily="2" charset="-122"/>
              </a:rPr>
              <a:t>ECN</a:t>
            </a:r>
            <a:r>
              <a:rPr lang="zh-CN" altLang="en-US" sz="2000" dirty="0" smtClean="0">
                <a:ea typeface="宋体" panose="02010600030101010101" pitchFamily="2" charset="-122"/>
              </a:rPr>
              <a:t>，以便发送方控制速率。</a:t>
            </a:r>
            <a:endParaRPr lang="en-US" altLang="zh-CN" sz="2000" dirty="0" smtClean="0">
              <a:ea typeface="宋体" panose="02010600030101010101" pitchFamily="2" charset="-122"/>
            </a:endParaRPr>
          </a:p>
          <a:p>
            <a:pPr marL="342900" indent="-342900">
              <a:buFont typeface="Wingdings" panose="05000000000000000000" pitchFamily="2" charset="2"/>
              <a:buChar char="l"/>
            </a:pPr>
            <a:endParaRPr lang="en-US" altLang="zh-CN" dirty="0" smtClean="0">
              <a:ea typeface="宋体" panose="02010600030101010101" pitchFamily="2" charset="-122"/>
            </a:endParaRPr>
          </a:p>
          <a:p>
            <a:pPr marL="342900" indent="-342900">
              <a:buFont typeface="Wingdings" panose="05000000000000000000" pitchFamily="2" charset="2"/>
              <a:buChar char="l"/>
            </a:pPr>
            <a:r>
              <a:rPr lang="zh-CN" altLang="en-US" dirty="0" smtClean="0">
                <a:ea typeface="宋体" panose="02010600030101010101" pitchFamily="2" charset="-122"/>
              </a:rPr>
              <a:t>逐跳后压</a:t>
            </a:r>
            <a:endParaRPr lang="en-US" altLang="zh-CN" dirty="0" smtClean="0">
              <a:ea typeface="宋体" panose="02010600030101010101" pitchFamily="2" charset="-122"/>
            </a:endParaRPr>
          </a:p>
          <a:p>
            <a:pPr marL="838200" lvl="1" indent="-457200">
              <a:buAutoNum type="alphaLcParenBoth"/>
            </a:pPr>
            <a:r>
              <a:rPr lang="zh-CN" altLang="en-US" sz="2000" dirty="0" smtClean="0">
                <a:ea typeface="宋体" panose="02010600030101010101" pitchFamily="2" charset="-122"/>
              </a:rPr>
              <a:t>抑制包仅影响源端。</a:t>
            </a:r>
            <a:endParaRPr lang="en-US" altLang="zh-CN" sz="2000" dirty="0">
              <a:ea typeface="宋体" panose="02010600030101010101" pitchFamily="2" charset="-122"/>
            </a:endParaRPr>
          </a:p>
          <a:p>
            <a:pPr marL="838200" lvl="1" indent="-457200">
              <a:buAutoNum type="alphaLcParenBoth"/>
            </a:pPr>
            <a:r>
              <a:rPr lang="zh-CN" altLang="en-US" sz="2000" dirty="0" smtClean="0">
                <a:ea typeface="宋体" panose="02010600030101010101" pitchFamily="2" charset="-122"/>
              </a:rPr>
              <a:t>抑制包影响途经的每一跳。</a:t>
            </a:r>
            <a:endParaRPr lang="en-US" altLang="zh-CN" sz="2000" dirty="0">
              <a:ea typeface="宋体" panose="02010600030101010101" pitchFamily="2" charset="-122"/>
            </a:endParaRPr>
          </a:p>
        </p:txBody>
      </p:sp>
      <p:pic>
        <p:nvPicPr>
          <p:cNvPr id="40965" name="Picture 5" descr="5-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6800" y="247650"/>
            <a:ext cx="4210050" cy="6338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5138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7098" y="2591753"/>
            <a:ext cx="7793037" cy="1462087"/>
          </a:xfrm>
        </p:spPr>
        <p:txBody>
          <a:bodyPr/>
          <a:lstStyle/>
          <a:p>
            <a:pPr algn="ctr"/>
            <a:r>
              <a:rPr lang="en-US" altLang="zh-CN" dirty="0" smtClean="0"/>
              <a:t>Internet </a:t>
            </a:r>
            <a:r>
              <a:rPr lang="zh-CN" altLang="en-US" dirty="0" smtClean="0"/>
              <a:t>的网络层</a:t>
            </a:r>
            <a:endParaRPr lang="zh-CN" altLang="en-US" dirty="0"/>
          </a:p>
        </p:txBody>
      </p:sp>
    </p:spTree>
    <p:extLst>
      <p:ext uri="{BB962C8B-B14F-4D97-AF65-F5344CB8AC3E}">
        <p14:creationId xmlns:p14="http://schemas.microsoft.com/office/powerpoint/2010/main" val="30004533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08B7800-C616-4C35-A9F0-97C1A85B0A8D}" type="datetime1">
              <a:rPr lang="zh-CN" altLang="en-US"/>
              <a:pPr/>
              <a:t>2019/11/23</a:t>
            </a:fld>
            <a:endParaRPr lang="en-US" altLang="zh-CN"/>
          </a:p>
        </p:txBody>
      </p:sp>
      <p:sp>
        <p:nvSpPr>
          <p:cNvPr id="5" name="页脚占位符 4"/>
          <p:cNvSpPr>
            <a:spLocks noGrp="1"/>
          </p:cNvSpPr>
          <p:nvPr>
            <p:ph type="ftr" sz="quarter" idx="11"/>
          </p:nvPr>
        </p:nvSpPr>
        <p:spPr/>
        <p:txBody>
          <a:bodyPr/>
          <a:lstStyle/>
          <a:p>
            <a:r>
              <a:rPr lang="zh-CN" altLang="en-US"/>
              <a:t>computer network</a:t>
            </a:r>
            <a:endParaRPr lang="en-US" altLang="zh-CN"/>
          </a:p>
        </p:txBody>
      </p:sp>
      <p:sp>
        <p:nvSpPr>
          <p:cNvPr id="6" name="灯片编号占位符 5"/>
          <p:cNvSpPr>
            <a:spLocks noGrp="1"/>
          </p:cNvSpPr>
          <p:nvPr>
            <p:ph type="sldNum" sz="quarter" idx="12"/>
          </p:nvPr>
        </p:nvSpPr>
        <p:spPr/>
        <p:txBody>
          <a:bodyPr/>
          <a:lstStyle/>
          <a:p>
            <a:fld id="{4D7EC616-FE46-4678-9FE1-F97D1DFAC5FF}" type="slidenum">
              <a:rPr lang="zh-CN" altLang="en-US"/>
              <a:pPr/>
              <a:t>42</a:t>
            </a:fld>
            <a:endParaRPr lang="en-US" altLang="zh-CN"/>
          </a:p>
        </p:txBody>
      </p:sp>
      <p:sp>
        <p:nvSpPr>
          <p:cNvPr id="67586" name="Rectangle 2"/>
          <p:cNvSpPr>
            <a:spLocks noGrp="1" noChangeArrowheads="1"/>
          </p:cNvSpPr>
          <p:nvPr>
            <p:ph type="title"/>
          </p:nvPr>
        </p:nvSpPr>
        <p:spPr/>
        <p:txBody>
          <a:bodyPr/>
          <a:lstStyle/>
          <a:p>
            <a:r>
              <a:rPr lang="en-US" altLang="zh-CN">
                <a:ea typeface="宋体" pitchFamily="2" charset="-122"/>
              </a:rPr>
              <a:t>The Network Layer in the Internet</a:t>
            </a:r>
          </a:p>
        </p:txBody>
      </p:sp>
      <p:sp>
        <p:nvSpPr>
          <p:cNvPr id="67587" name="Rectangle 3"/>
          <p:cNvSpPr>
            <a:spLocks noGrp="1" noChangeArrowheads="1"/>
          </p:cNvSpPr>
          <p:nvPr>
            <p:ph type="body" idx="1"/>
          </p:nvPr>
        </p:nvSpPr>
        <p:spPr>
          <a:xfrm>
            <a:off x="349250" y="1570038"/>
            <a:ext cx="8794750" cy="4983162"/>
          </a:xfrm>
        </p:spPr>
        <p:txBody>
          <a:bodyPr/>
          <a:lstStyle/>
          <a:p>
            <a:pPr>
              <a:buFontTx/>
              <a:buChar char="•"/>
            </a:pPr>
            <a:r>
              <a:rPr lang="en-US" altLang="zh-CN" sz="3200">
                <a:ea typeface="宋体" pitchFamily="2" charset="-122"/>
              </a:rPr>
              <a:t>The IP Protocol</a:t>
            </a:r>
          </a:p>
          <a:p>
            <a:pPr>
              <a:buFontTx/>
              <a:buChar char="•"/>
            </a:pPr>
            <a:r>
              <a:rPr lang="en-US" altLang="zh-CN" sz="3200">
                <a:ea typeface="宋体" pitchFamily="2" charset="-122"/>
              </a:rPr>
              <a:t>IP Addresses</a:t>
            </a:r>
          </a:p>
          <a:p>
            <a:pPr>
              <a:buFontTx/>
              <a:buChar char="•"/>
            </a:pPr>
            <a:r>
              <a:rPr lang="en-US" altLang="zh-CN" sz="3200">
                <a:ea typeface="宋体" pitchFamily="2" charset="-122"/>
              </a:rPr>
              <a:t>Internet Control Protocols</a:t>
            </a:r>
          </a:p>
          <a:p>
            <a:pPr>
              <a:buFontTx/>
              <a:buChar char="•"/>
            </a:pPr>
            <a:r>
              <a:rPr lang="en-US" altLang="zh-CN" sz="3200">
                <a:ea typeface="宋体" pitchFamily="2" charset="-122"/>
              </a:rPr>
              <a:t>OSPF – The Interior Gateway Routing Protocol*</a:t>
            </a:r>
          </a:p>
          <a:p>
            <a:pPr>
              <a:buFontTx/>
              <a:buChar char="•"/>
            </a:pPr>
            <a:r>
              <a:rPr lang="en-US" altLang="zh-CN" sz="3200">
                <a:ea typeface="宋体" pitchFamily="2" charset="-122"/>
              </a:rPr>
              <a:t>BGP – The Exterior Gateway Routing Protocol*</a:t>
            </a:r>
          </a:p>
          <a:p>
            <a:pPr>
              <a:buFontTx/>
              <a:buChar char="•"/>
            </a:pPr>
            <a:r>
              <a:rPr lang="en-US" altLang="zh-CN" sz="3200">
                <a:ea typeface="宋体" pitchFamily="2" charset="-122"/>
              </a:rPr>
              <a:t>Internet Multicasting*</a:t>
            </a:r>
          </a:p>
          <a:p>
            <a:pPr>
              <a:buFontTx/>
              <a:buChar char="•"/>
            </a:pPr>
            <a:r>
              <a:rPr lang="en-US" altLang="zh-CN" sz="3200">
                <a:ea typeface="宋体" pitchFamily="2" charset="-122"/>
              </a:rPr>
              <a:t>Mobile IP*</a:t>
            </a:r>
          </a:p>
          <a:p>
            <a:pPr>
              <a:buFontTx/>
              <a:buChar char="•"/>
            </a:pPr>
            <a:r>
              <a:rPr lang="en-US" altLang="zh-CN" sz="3200">
                <a:ea typeface="宋体" pitchFamily="2" charset="-122"/>
              </a:rPr>
              <a:t>IPv6*</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9949" name="Rectangle 45"/>
          <p:cNvSpPr>
            <a:spLocks noChangeArrowheads="1"/>
          </p:cNvSpPr>
          <p:nvPr/>
        </p:nvSpPr>
        <p:spPr bwMode="auto">
          <a:xfrm>
            <a:off x="611188" y="2325688"/>
            <a:ext cx="4349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l" eaLnBrk="0" hangingPunct="0">
              <a:lnSpc>
                <a:spcPct val="90000"/>
              </a:lnSpc>
            </a:pPr>
            <a:r>
              <a:rPr kumimoji="1" lang="zh-CN" altLang="en-US" sz="2000" smtClean="0">
                <a:solidFill>
                  <a:srgbClr val="333399"/>
                </a:solidFill>
                <a:ea typeface="黑体" pitchFamily="2" charset="-122"/>
              </a:rPr>
              <a:t>固</a:t>
            </a:r>
          </a:p>
          <a:p>
            <a:pPr algn="l" eaLnBrk="0" hangingPunct="0">
              <a:lnSpc>
                <a:spcPct val="90000"/>
              </a:lnSpc>
            </a:pPr>
            <a:r>
              <a:rPr kumimoji="1" lang="zh-CN" altLang="en-US" sz="2000" smtClean="0">
                <a:solidFill>
                  <a:srgbClr val="333399"/>
                </a:solidFill>
                <a:ea typeface="黑体" pitchFamily="2" charset="-122"/>
              </a:rPr>
              <a:t>定</a:t>
            </a:r>
          </a:p>
          <a:p>
            <a:pPr algn="l" eaLnBrk="0" hangingPunct="0">
              <a:lnSpc>
                <a:spcPct val="90000"/>
              </a:lnSpc>
            </a:pPr>
            <a:r>
              <a:rPr kumimoji="1" lang="zh-CN" altLang="en-US" sz="2000" smtClean="0">
                <a:solidFill>
                  <a:srgbClr val="333399"/>
                </a:solidFill>
                <a:ea typeface="黑体" pitchFamily="2" charset="-122"/>
              </a:rPr>
              <a:t>部</a:t>
            </a:r>
          </a:p>
          <a:p>
            <a:pPr algn="l" eaLnBrk="0" hangingPunct="0">
              <a:lnSpc>
                <a:spcPct val="90000"/>
              </a:lnSpc>
            </a:pPr>
            <a:r>
              <a:rPr kumimoji="1" lang="zh-CN" altLang="en-US" sz="2000" smtClean="0">
                <a:solidFill>
                  <a:srgbClr val="333399"/>
                </a:solidFill>
                <a:ea typeface="黑体" pitchFamily="2" charset="-122"/>
              </a:rPr>
              <a:t>分</a:t>
            </a:r>
          </a:p>
        </p:txBody>
      </p:sp>
      <p:sp>
        <p:nvSpPr>
          <p:cNvPr id="379958" name="Rectangle 54"/>
          <p:cNvSpPr>
            <a:spLocks noChangeArrowheads="1"/>
          </p:cNvSpPr>
          <p:nvPr/>
        </p:nvSpPr>
        <p:spPr bwMode="auto">
          <a:xfrm>
            <a:off x="468313" y="3981450"/>
            <a:ext cx="68897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l" eaLnBrk="0" hangingPunct="0"/>
            <a:r>
              <a:rPr kumimoji="1" lang="zh-CN" altLang="en-US" sz="2000" smtClean="0">
                <a:solidFill>
                  <a:srgbClr val="333399"/>
                </a:solidFill>
                <a:ea typeface="黑体" pitchFamily="2" charset="-122"/>
              </a:rPr>
              <a:t>可变</a:t>
            </a:r>
          </a:p>
          <a:p>
            <a:pPr algn="l" eaLnBrk="0" hangingPunct="0"/>
            <a:r>
              <a:rPr kumimoji="1" lang="zh-CN" altLang="en-US" sz="2000" smtClean="0">
                <a:solidFill>
                  <a:srgbClr val="333399"/>
                </a:solidFill>
                <a:ea typeface="黑体" pitchFamily="2" charset="-122"/>
              </a:rPr>
              <a:t>部分</a:t>
            </a:r>
          </a:p>
        </p:txBody>
      </p:sp>
      <p:sp>
        <p:nvSpPr>
          <p:cNvPr id="379910" name="Line 6"/>
          <p:cNvSpPr>
            <a:spLocks noChangeShapeType="1"/>
          </p:cNvSpPr>
          <p:nvPr/>
        </p:nvSpPr>
        <p:spPr bwMode="auto">
          <a:xfrm>
            <a:off x="2298700" y="6238875"/>
            <a:ext cx="541972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800" smtClean="0">
              <a:solidFill>
                <a:srgbClr val="000000"/>
              </a:solidFill>
              <a:latin typeface="Tahoma" pitchFamily="34" charset="0"/>
            </a:endParaRPr>
          </a:p>
        </p:txBody>
      </p:sp>
      <p:sp>
        <p:nvSpPr>
          <p:cNvPr id="379912" name="Rectangle 8"/>
          <p:cNvSpPr>
            <a:spLocks noChangeArrowheads="1"/>
          </p:cNvSpPr>
          <p:nvPr/>
        </p:nvSpPr>
        <p:spPr bwMode="auto">
          <a:xfrm>
            <a:off x="3094038" y="1924050"/>
            <a:ext cx="1966912" cy="4349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379994" name="Rectangle 90"/>
          <p:cNvSpPr>
            <a:spLocks noChangeArrowheads="1"/>
          </p:cNvSpPr>
          <p:nvPr/>
        </p:nvSpPr>
        <p:spPr bwMode="auto">
          <a:xfrm>
            <a:off x="2268538" y="5548313"/>
            <a:ext cx="1439862" cy="449262"/>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379914" name="Rectangle 10"/>
          <p:cNvSpPr>
            <a:spLocks noChangeArrowheads="1"/>
          </p:cNvSpPr>
          <p:nvPr/>
        </p:nvSpPr>
        <p:spPr bwMode="auto">
          <a:xfrm>
            <a:off x="1136650" y="1914525"/>
            <a:ext cx="7864475" cy="2643188"/>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379915" name="Rectangle 11"/>
          <p:cNvSpPr>
            <a:spLocks noChangeArrowheads="1"/>
          </p:cNvSpPr>
          <p:nvPr/>
        </p:nvSpPr>
        <p:spPr bwMode="auto">
          <a:xfrm>
            <a:off x="1150938" y="4568825"/>
            <a:ext cx="7832725" cy="681038"/>
          </a:xfrm>
          <a:prstGeom prst="rect">
            <a:avLst/>
          </a:prstGeom>
          <a:solidFill>
            <a:srgbClr val="FFFF99"/>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379916" name="Line 12"/>
          <p:cNvSpPr>
            <a:spLocks noChangeShapeType="1"/>
          </p:cNvSpPr>
          <p:nvPr/>
        </p:nvSpPr>
        <p:spPr bwMode="auto">
          <a:xfrm>
            <a:off x="1131888" y="2365375"/>
            <a:ext cx="78787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379917" name="Line 13"/>
          <p:cNvSpPr>
            <a:spLocks noChangeShapeType="1"/>
          </p:cNvSpPr>
          <p:nvPr/>
        </p:nvSpPr>
        <p:spPr bwMode="auto">
          <a:xfrm>
            <a:off x="1131888" y="2808288"/>
            <a:ext cx="78787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379918" name="Line 14"/>
          <p:cNvSpPr>
            <a:spLocks noChangeShapeType="1"/>
          </p:cNvSpPr>
          <p:nvPr/>
        </p:nvSpPr>
        <p:spPr bwMode="auto">
          <a:xfrm>
            <a:off x="1131888" y="3252788"/>
            <a:ext cx="78787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379919" name="Line 15"/>
          <p:cNvSpPr>
            <a:spLocks noChangeShapeType="1"/>
          </p:cNvSpPr>
          <p:nvPr/>
        </p:nvSpPr>
        <p:spPr bwMode="auto">
          <a:xfrm>
            <a:off x="1131888" y="3690938"/>
            <a:ext cx="78787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379920" name="Line 16"/>
          <p:cNvSpPr>
            <a:spLocks noChangeShapeType="1"/>
          </p:cNvSpPr>
          <p:nvPr/>
        </p:nvSpPr>
        <p:spPr bwMode="auto">
          <a:xfrm>
            <a:off x="1131888" y="4135438"/>
            <a:ext cx="78787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379921" name="Line 17"/>
          <p:cNvSpPr>
            <a:spLocks noChangeShapeType="1"/>
          </p:cNvSpPr>
          <p:nvPr/>
        </p:nvSpPr>
        <p:spPr bwMode="auto">
          <a:xfrm>
            <a:off x="2100263" y="1922463"/>
            <a:ext cx="0" cy="442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379922" name="Line 18"/>
          <p:cNvSpPr>
            <a:spLocks noChangeShapeType="1"/>
          </p:cNvSpPr>
          <p:nvPr/>
        </p:nvSpPr>
        <p:spPr bwMode="auto">
          <a:xfrm>
            <a:off x="3084513" y="1922463"/>
            <a:ext cx="0" cy="442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379923" name="Line 19"/>
          <p:cNvSpPr>
            <a:spLocks noChangeShapeType="1"/>
          </p:cNvSpPr>
          <p:nvPr/>
        </p:nvSpPr>
        <p:spPr bwMode="auto">
          <a:xfrm>
            <a:off x="3084513" y="2817813"/>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379924" name="Line 20"/>
          <p:cNvSpPr>
            <a:spLocks noChangeShapeType="1"/>
          </p:cNvSpPr>
          <p:nvPr/>
        </p:nvSpPr>
        <p:spPr bwMode="auto">
          <a:xfrm>
            <a:off x="5057775" y="1922463"/>
            <a:ext cx="0" cy="1327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379925" name="Line 21"/>
          <p:cNvSpPr>
            <a:spLocks noChangeShapeType="1"/>
          </p:cNvSpPr>
          <p:nvPr/>
        </p:nvSpPr>
        <p:spPr bwMode="auto">
          <a:xfrm flipV="1">
            <a:off x="7029450" y="4130675"/>
            <a:ext cx="0" cy="4413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379926" name="Line 22"/>
          <p:cNvSpPr>
            <a:spLocks noChangeShapeType="1"/>
          </p:cNvSpPr>
          <p:nvPr/>
        </p:nvSpPr>
        <p:spPr bwMode="auto">
          <a:xfrm>
            <a:off x="5859463" y="2374900"/>
            <a:ext cx="0" cy="4333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379927" name="Rectangle 23"/>
          <p:cNvSpPr>
            <a:spLocks noChangeArrowheads="1"/>
          </p:cNvSpPr>
          <p:nvPr/>
        </p:nvSpPr>
        <p:spPr bwMode="auto">
          <a:xfrm>
            <a:off x="1079500" y="153511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l" eaLnBrk="0" hangingPunct="0"/>
            <a:r>
              <a:rPr kumimoji="1" lang="en-US" altLang="zh-CN" sz="2000" smtClean="0">
                <a:solidFill>
                  <a:srgbClr val="333399"/>
                </a:solidFill>
                <a:ea typeface="黑体" pitchFamily="2" charset="-122"/>
              </a:rPr>
              <a:t>0</a:t>
            </a:r>
          </a:p>
        </p:txBody>
      </p:sp>
      <p:sp>
        <p:nvSpPr>
          <p:cNvPr id="379928" name="Rectangle 24"/>
          <p:cNvSpPr>
            <a:spLocks noChangeArrowheads="1"/>
          </p:cNvSpPr>
          <p:nvPr/>
        </p:nvSpPr>
        <p:spPr bwMode="auto">
          <a:xfrm>
            <a:off x="2014538" y="1535113"/>
            <a:ext cx="3222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l" eaLnBrk="0" hangingPunct="0"/>
            <a:r>
              <a:rPr kumimoji="1" lang="en-US" altLang="zh-CN" sz="2000" smtClean="0">
                <a:solidFill>
                  <a:srgbClr val="333399"/>
                </a:solidFill>
                <a:ea typeface="黑体" pitchFamily="2" charset="-122"/>
              </a:rPr>
              <a:t>4</a:t>
            </a:r>
          </a:p>
        </p:txBody>
      </p:sp>
      <p:sp>
        <p:nvSpPr>
          <p:cNvPr id="379929" name="Rectangle 25"/>
          <p:cNvSpPr>
            <a:spLocks noChangeArrowheads="1"/>
          </p:cNvSpPr>
          <p:nvPr/>
        </p:nvSpPr>
        <p:spPr bwMode="auto">
          <a:xfrm>
            <a:off x="3009900" y="153511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l" eaLnBrk="0" hangingPunct="0"/>
            <a:r>
              <a:rPr kumimoji="1" lang="en-US" altLang="zh-CN" sz="2000" smtClean="0">
                <a:solidFill>
                  <a:srgbClr val="333399"/>
                </a:solidFill>
                <a:ea typeface="黑体" pitchFamily="2" charset="-122"/>
              </a:rPr>
              <a:t>8</a:t>
            </a:r>
          </a:p>
        </p:txBody>
      </p:sp>
      <p:sp>
        <p:nvSpPr>
          <p:cNvPr id="379930" name="Rectangle 26"/>
          <p:cNvSpPr>
            <a:spLocks noChangeArrowheads="1"/>
          </p:cNvSpPr>
          <p:nvPr/>
        </p:nvSpPr>
        <p:spPr bwMode="auto">
          <a:xfrm>
            <a:off x="4960938" y="1535113"/>
            <a:ext cx="463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l" eaLnBrk="0" hangingPunct="0"/>
            <a:r>
              <a:rPr kumimoji="1" lang="en-US" altLang="zh-CN" sz="2000" smtClean="0">
                <a:solidFill>
                  <a:srgbClr val="333399"/>
                </a:solidFill>
                <a:ea typeface="黑体" pitchFamily="2" charset="-122"/>
              </a:rPr>
              <a:t>16</a:t>
            </a:r>
          </a:p>
        </p:txBody>
      </p:sp>
      <p:sp>
        <p:nvSpPr>
          <p:cNvPr id="379931" name="Rectangle 27"/>
          <p:cNvSpPr>
            <a:spLocks noChangeArrowheads="1"/>
          </p:cNvSpPr>
          <p:nvPr/>
        </p:nvSpPr>
        <p:spPr bwMode="auto">
          <a:xfrm>
            <a:off x="5757863" y="1535113"/>
            <a:ext cx="4619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l" eaLnBrk="0" hangingPunct="0"/>
            <a:r>
              <a:rPr kumimoji="1" lang="en-US" altLang="zh-CN" sz="2000" smtClean="0">
                <a:solidFill>
                  <a:srgbClr val="333399"/>
                </a:solidFill>
                <a:ea typeface="黑体" pitchFamily="2" charset="-122"/>
              </a:rPr>
              <a:t>19</a:t>
            </a:r>
          </a:p>
        </p:txBody>
      </p:sp>
      <p:sp>
        <p:nvSpPr>
          <p:cNvPr id="379932" name="Rectangle 28"/>
          <p:cNvSpPr>
            <a:spLocks noChangeArrowheads="1"/>
          </p:cNvSpPr>
          <p:nvPr/>
        </p:nvSpPr>
        <p:spPr bwMode="auto">
          <a:xfrm>
            <a:off x="6932613" y="1535113"/>
            <a:ext cx="463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l" eaLnBrk="0" hangingPunct="0"/>
            <a:r>
              <a:rPr kumimoji="1" lang="en-US" altLang="zh-CN" sz="2000" smtClean="0">
                <a:solidFill>
                  <a:srgbClr val="333399"/>
                </a:solidFill>
                <a:ea typeface="黑体" pitchFamily="2" charset="-122"/>
              </a:rPr>
              <a:t>24</a:t>
            </a:r>
          </a:p>
        </p:txBody>
      </p:sp>
      <p:sp>
        <p:nvSpPr>
          <p:cNvPr id="379933" name="Rectangle 29"/>
          <p:cNvSpPr>
            <a:spLocks noChangeArrowheads="1"/>
          </p:cNvSpPr>
          <p:nvPr/>
        </p:nvSpPr>
        <p:spPr bwMode="auto">
          <a:xfrm>
            <a:off x="8645525" y="1535113"/>
            <a:ext cx="463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l" eaLnBrk="0" hangingPunct="0"/>
            <a:r>
              <a:rPr kumimoji="1" lang="en-US" altLang="zh-CN" sz="2000" smtClean="0">
                <a:solidFill>
                  <a:srgbClr val="333399"/>
                </a:solidFill>
                <a:ea typeface="黑体" pitchFamily="2" charset="-122"/>
              </a:rPr>
              <a:t>31</a:t>
            </a:r>
          </a:p>
        </p:txBody>
      </p:sp>
      <p:sp>
        <p:nvSpPr>
          <p:cNvPr id="379934" name="Rectangle 30"/>
          <p:cNvSpPr>
            <a:spLocks noChangeArrowheads="1"/>
          </p:cNvSpPr>
          <p:nvPr/>
        </p:nvSpPr>
        <p:spPr bwMode="auto">
          <a:xfrm>
            <a:off x="1228725" y="1949450"/>
            <a:ext cx="758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l" eaLnBrk="0" hangingPunct="0"/>
            <a:r>
              <a:rPr kumimoji="1" lang="zh-CN" altLang="en-US" sz="2000" smtClean="0">
                <a:solidFill>
                  <a:srgbClr val="333399"/>
                </a:solidFill>
                <a:ea typeface="黑体" pitchFamily="2" charset="-122"/>
              </a:rPr>
              <a:t>版 本</a:t>
            </a:r>
          </a:p>
        </p:txBody>
      </p:sp>
      <p:sp>
        <p:nvSpPr>
          <p:cNvPr id="379935" name="Rectangle 31"/>
          <p:cNvSpPr>
            <a:spLocks noChangeArrowheads="1"/>
          </p:cNvSpPr>
          <p:nvPr/>
        </p:nvSpPr>
        <p:spPr bwMode="auto">
          <a:xfrm>
            <a:off x="5116513" y="2425700"/>
            <a:ext cx="6889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l" eaLnBrk="0" hangingPunct="0"/>
            <a:r>
              <a:rPr kumimoji="1" lang="zh-CN" altLang="en-US" sz="2000" smtClean="0">
                <a:solidFill>
                  <a:srgbClr val="333399"/>
                </a:solidFill>
                <a:ea typeface="黑体" pitchFamily="2" charset="-122"/>
              </a:rPr>
              <a:t>标志</a:t>
            </a:r>
          </a:p>
        </p:txBody>
      </p:sp>
      <p:sp>
        <p:nvSpPr>
          <p:cNvPr id="379936" name="Rectangle 32"/>
          <p:cNvSpPr>
            <a:spLocks noChangeArrowheads="1"/>
          </p:cNvSpPr>
          <p:nvPr/>
        </p:nvSpPr>
        <p:spPr bwMode="auto">
          <a:xfrm>
            <a:off x="1425575" y="2830513"/>
            <a:ext cx="14065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l" eaLnBrk="0" hangingPunct="0"/>
            <a:r>
              <a:rPr kumimoji="1" lang="zh-CN" altLang="en-US" sz="2000" smtClean="0">
                <a:solidFill>
                  <a:srgbClr val="333399"/>
                </a:solidFill>
                <a:ea typeface="黑体" pitchFamily="2" charset="-122"/>
              </a:rPr>
              <a:t>生 存 时 间</a:t>
            </a:r>
          </a:p>
        </p:txBody>
      </p:sp>
      <p:sp>
        <p:nvSpPr>
          <p:cNvPr id="379937" name="Rectangle 33"/>
          <p:cNvSpPr>
            <a:spLocks noChangeArrowheads="1"/>
          </p:cNvSpPr>
          <p:nvPr/>
        </p:nvSpPr>
        <p:spPr bwMode="auto">
          <a:xfrm>
            <a:off x="3556000" y="2830513"/>
            <a:ext cx="9699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l" eaLnBrk="0" hangingPunct="0"/>
            <a:r>
              <a:rPr kumimoji="1" lang="zh-CN" altLang="en-US" sz="2000" smtClean="0">
                <a:solidFill>
                  <a:srgbClr val="333399"/>
                </a:solidFill>
                <a:ea typeface="黑体" pitchFamily="2" charset="-122"/>
              </a:rPr>
              <a:t>协    议</a:t>
            </a:r>
          </a:p>
        </p:txBody>
      </p:sp>
      <p:sp>
        <p:nvSpPr>
          <p:cNvPr id="379938" name="Rectangle 34"/>
          <p:cNvSpPr>
            <a:spLocks noChangeArrowheads="1"/>
          </p:cNvSpPr>
          <p:nvPr/>
        </p:nvSpPr>
        <p:spPr bwMode="auto">
          <a:xfrm>
            <a:off x="2570163" y="2425700"/>
            <a:ext cx="9683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l" eaLnBrk="0" hangingPunct="0"/>
            <a:r>
              <a:rPr kumimoji="1" lang="zh-CN" altLang="en-US" sz="2000" smtClean="0">
                <a:solidFill>
                  <a:srgbClr val="333399"/>
                </a:solidFill>
                <a:ea typeface="黑体" pitchFamily="2" charset="-122"/>
              </a:rPr>
              <a:t>标    识</a:t>
            </a:r>
          </a:p>
        </p:txBody>
      </p:sp>
      <p:sp>
        <p:nvSpPr>
          <p:cNvPr id="379939" name="Rectangle 35"/>
          <p:cNvSpPr>
            <a:spLocks noChangeArrowheads="1"/>
          </p:cNvSpPr>
          <p:nvPr/>
        </p:nvSpPr>
        <p:spPr bwMode="auto">
          <a:xfrm>
            <a:off x="3381375" y="1949450"/>
            <a:ext cx="14065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l" eaLnBrk="0" hangingPunct="0"/>
            <a:r>
              <a:rPr kumimoji="1" lang="zh-CN" altLang="en-US" sz="2000" smtClean="0">
                <a:solidFill>
                  <a:srgbClr val="333399"/>
                </a:solidFill>
                <a:ea typeface="黑体" pitchFamily="2" charset="-122"/>
              </a:rPr>
              <a:t>区 分 服 务</a:t>
            </a:r>
          </a:p>
        </p:txBody>
      </p:sp>
      <p:sp>
        <p:nvSpPr>
          <p:cNvPr id="379940" name="Rectangle 36"/>
          <p:cNvSpPr>
            <a:spLocks noChangeArrowheads="1"/>
          </p:cNvSpPr>
          <p:nvPr/>
        </p:nvSpPr>
        <p:spPr bwMode="auto">
          <a:xfrm>
            <a:off x="6507163" y="1949450"/>
            <a:ext cx="13604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l" eaLnBrk="0" hangingPunct="0"/>
            <a:r>
              <a:rPr kumimoji="1" lang="zh-CN" altLang="en-US" sz="2000" smtClean="0">
                <a:solidFill>
                  <a:srgbClr val="333399"/>
                </a:solidFill>
                <a:ea typeface="黑体" pitchFamily="2" charset="-122"/>
              </a:rPr>
              <a:t>总   长   度</a:t>
            </a:r>
          </a:p>
        </p:txBody>
      </p:sp>
      <p:sp>
        <p:nvSpPr>
          <p:cNvPr id="379941" name="Rectangle 37"/>
          <p:cNvSpPr>
            <a:spLocks noChangeArrowheads="1"/>
          </p:cNvSpPr>
          <p:nvPr/>
        </p:nvSpPr>
        <p:spPr bwMode="auto">
          <a:xfrm>
            <a:off x="6778625" y="2425700"/>
            <a:ext cx="13620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l" eaLnBrk="0" hangingPunct="0"/>
            <a:r>
              <a:rPr kumimoji="1" lang="zh-CN" altLang="en-US" sz="2000" smtClean="0">
                <a:solidFill>
                  <a:srgbClr val="333399"/>
                </a:solidFill>
                <a:ea typeface="黑体" pitchFamily="2" charset="-122"/>
              </a:rPr>
              <a:t>片   偏   移</a:t>
            </a:r>
          </a:p>
        </p:txBody>
      </p:sp>
      <p:sp>
        <p:nvSpPr>
          <p:cNvPr id="379942" name="Rectangle 38"/>
          <p:cNvSpPr>
            <a:spLocks noChangeArrowheads="1"/>
          </p:cNvSpPr>
          <p:nvPr/>
        </p:nvSpPr>
        <p:spPr bwMode="auto">
          <a:xfrm>
            <a:off x="7502525" y="4159250"/>
            <a:ext cx="9683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l" eaLnBrk="0" hangingPunct="0"/>
            <a:r>
              <a:rPr kumimoji="1" lang="zh-CN" altLang="en-US" sz="2000" smtClean="0">
                <a:solidFill>
                  <a:srgbClr val="333399"/>
                </a:solidFill>
                <a:ea typeface="黑体" pitchFamily="2" charset="-122"/>
              </a:rPr>
              <a:t>填    充</a:t>
            </a:r>
          </a:p>
        </p:txBody>
      </p:sp>
      <p:sp>
        <p:nvSpPr>
          <p:cNvPr id="379943" name="Rectangle 39"/>
          <p:cNvSpPr>
            <a:spLocks noChangeArrowheads="1"/>
          </p:cNvSpPr>
          <p:nvPr/>
        </p:nvSpPr>
        <p:spPr bwMode="auto">
          <a:xfrm>
            <a:off x="5926138" y="2830513"/>
            <a:ext cx="22891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l" eaLnBrk="0" hangingPunct="0"/>
            <a:r>
              <a:rPr kumimoji="1" lang="zh-CN" altLang="en-US" sz="2000" smtClean="0">
                <a:solidFill>
                  <a:srgbClr val="333399"/>
                </a:solidFill>
                <a:ea typeface="黑体" pitchFamily="2" charset="-122"/>
              </a:rPr>
              <a:t>首   部   检   验   和</a:t>
            </a:r>
          </a:p>
        </p:txBody>
      </p:sp>
      <p:sp>
        <p:nvSpPr>
          <p:cNvPr id="379944" name="Rectangle 40"/>
          <p:cNvSpPr>
            <a:spLocks noChangeArrowheads="1"/>
          </p:cNvSpPr>
          <p:nvPr/>
        </p:nvSpPr>
        <p:spPr bwMode="auto">
          <a:xfrm>
            <a:off x="4416425" y="3289300"/>
            <a:ext cx="13620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l" eaLnBrk="0" hangingPunct="0"/>
            <a:r>
              <a:rPr kumimoji="1" lang="zh-CN" altLang="en-US" sz="2000" smtClean="0">
                <a:solidFill>
                  <a:srgbClr val="333399"/>
                </a:solidFill>
                <a:ea typeface="黑体" pitchFamily="2" charset="-122"/>
              </a:rPr>
              <a:t>源   地   址</a:t>
            </a:r>
          </a:p>
        </p:txBody>
      </p:sp>
      <p:sp>
        <p:nvSpPr>
          <p:cNvPr id="379945" name="Rectangle 41"/>
          <p:cNvSpPr>
            <a:spLocks noChangeArrowheads="1"/>
          </p:cNvSpPr>
          <p:nvPr/>
        </p:nvSpPr>
        <p:spPr bwMode="auto">
          <a:xfrm>
            <a:off x="4160838" y="3730625"/>
            <a:ext cx="18256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l" eaLnBrk="0" hangingPunct="0"/>
            <a:r>
              <a:rPr kumimoji="1" lang="zh-CN" altLang="en-US" sz="2000" smtClean="0">
                <a:solidFill>
                  <a:srgbClr val="333399"/>
                </a:solidFill>
                <a:ea typeface="黑体" pitchFamily="2" charset="-122"/>
              </a:rPr>
              <a:t>目   的   地   址</a:t>
            </a:r>
          </a:p>
        </p:txBody>
      </p:sp>
      <p:sp>
        <p:nvSpPr>
          <p:cNvPr id="379946" name="Rectangle 42"/>
          <p:cNvSpPr>
            <a:spLocks noChangeArrowheads="1"/>
          </p:cNvSpPr>
          <p:nvPr/>
        </p:nvSpPr>
        <p:spPr bwMode="auto">
          <a:xfrm>
            <a:off x="2228850" y="4159250"/>
            <a:ext cx="41179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l" eaLnBrk="0" hangingPunct="0"/>
            <a:r>
              <a:rPr kumimoji="1" lang="zh-CN" altLang="en-US" sz="2000" smtClean="0">
                <a:solidFill>
                  <a:srgbClr val="333399"/>
                </a:solidFill>
                <a:ea typeface="黑体" pitchFamily="2" charset="-122"/>
              </a:rPr>
              <a:t>可   选   字   段  （长   度   可   变）</a:t>
            </a:r>
          </a:p>
        </p:txBody>
      </p:sp>
      <p:sp>
        <p:nvSpPr>
          <p:cNvPr id="379947" name="Rectangle 43"/>
          <p:cNvSpPr>
            <a:spLocks noChangeArrowheads="1"/>
          </p:cNvSpPr>
          <p:nvPr/>
        </p:nvSpPr>
        <p:spPr bwMode="auto">
          <a:xfrm>
            <a:off x="608013" y="1520825"/>
            <a:ext cx="4349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l" eaLnBrk="0" hangingPunct="0"/>
            <a:r>
              <a:rPr kumimoji="1" lang="zh-CN" altLang="en-US" sz="2000" smtClean="0">
                <a:solidFill>
                  <a:srgbClr val="333399"/>
                </a:solidFill>
                <a:ea typeface="黑体" pitchFamily="2" charset="-122"/>
              </a:rPr>
              <a:t>位</a:t>
            </a:r>
          </a:p>
        </p:txBody>
      </p:sp>
      <p:sp>
        <p:nvSpPr>
          <p:cNvPr id="379948" name="Rectangle 44"/>
          <p:cNvSpPr>
            <a:spLocks noChangeArrowheads="1"/>
          </p:cNvSpPr>
          <p:nvPr/>
        </p:nvSpPr>
        <p:spPr bwMode="auto">
          <a:xfrm>
            <a:off x="2003425" y="1930400"/>
            <a:ext cx="11969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l" eaLnBrk="0" hangingPunct="0"/>
            <a:r>
              <a:rPr kumimoji="1" lang="zh-CN" altLang="en-US" sz="2000" smtClean="0">
                <a:solidFill>
                  <a:srgbClr val="333399"/>
                </a:solidFill>
                <a:ea typeface="黑体" pitchFamily="2" charset="-122"/>
              </a:rPr>
              <a:t>首部长度</a:t>
            </a:r>
          </a:p>
        </p:txBody>
      </p:sp>
      <p:grpSp>
        <p:nvGrpSpPr>
          <p:cNvPr id="379950" name="Group 46"/>
          <p:cNvGrpSpPr>
            <a:grpSpLocks/>
          </p:cNvGrpSpPr>
          <p:nvPr/>
        </p:nvGrpSpPr>
        <p:grpSpPr bwMode="auto">
          <a:xfrm>
            <a:off x="1069975" y="4300538"/>
            <a:ext cx="131763" cy="69850"/>
            <a:chOff x="833" y="3024"/>
            <a:chExt cx="78" cy="51"/>
          </a:xfrm>
        </p:grpSpPr>
        <p:sp>
          <p:nvSpPr>
            <p:cNvPr id="379951"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379952" name="Line 48"/>
            <p:cNvSpPr>
              <a:spLocks noChangeShapeType="1"/>
            </p:cNvSpPr>
            <p:nvPr/>
          </p:nvSpPr>
          <p:spPr bwMode="auto">
            <a:xfrm>
              <a:off x="839" y="3030"/>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379953" name="Line 49"/>
            <p:cNvSpPr>
              <a:spLocks noChangeShapeType="1"/>
            </p:cNvSpPr>
            <p:nvPr/>
          </p:nvSpPr>
          <p:spPr bwMode="auto">
            <a:xfrm>
              <a:off x="839" y="3075"/>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grpSp>
      <p:grpSp>
        <p:nvGrpSpPr>
          <p:cNvPr id="379954" name="Group 50"/>
          <p:cNvGrpSpPr>
            <a:grpSpLocks/>
          </p:cNvGrpSpPr>
          <p:nvPr/>
        </p:nvGrpSpPr>
        <p:grpSpPr bwMode="auto">
          <a:xfrm>
            <a:off x="8937625" y="4310063"/>
            <a:ext cx="131763" cy="66675"/>
            <a:chOff x="5432" y="3030"/>
            <a:chExt cx="78" cy="51"/>
          </a:xfrm>
        </p:grpSpPr>
        <p:sp>
          <p:nvSpPr>
            <p:cNvPr id="3799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379956" name="Line 52"/>
            <p:cNvSpPr>
              <a:spLocks noChangeShapeType="1"/>
            </p:cNvSpPr>
            <p:nvPr/>
          </p:nvSpPr>
          <p:spPr bwMode="auto">
            <a:xfrm>
              <a:off x="5438" y="3036"/>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379957" name="Line 53"/>
            <p:cNvSpPr>
              <a:spLocks noChangeShapeType="1"/>
            </p:cNvSpPr>
            <p:nvPr/>
          </p:nvSpPr>
          <p:spPr bwMode="auto">
            <a:xfrm>
              <a:off x="5438" y="3081"/>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grpSp>
      <p:sp>
        <p:nvSpPr>
          <p:cNvPr id="379979" name="Rectangle 75"/>
          <p:cNvSpPr>
            <a:spLocks noChangeArrowheads="1"/>
          </p:cNvSpPr>
          <p:nvPr/>
        </p:nvSpPr>
        <p:spPr bwMode="auto">
          <a:xfrm>
            <a:off x="3811588" y="4702175"/>
            <a:ext cx="2908300" cy="3937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l" eaLnBrk="0" hangingPunct="0"/>
            <a:r>
              <a:rPr kumimoji="1" lang="zh-CN" altLang="en-US" sz="2000" smtClean="0">
                <a:solidFill>
                  <a:srgbClr val="333399"/>
                </a:solidFill>
                <a:ea typeface="黑体" pitchFamily="2" charset="-122"/>
              </a:rPr>
              <a:t>数       据       部       分</a:t>
            </a:r>
          </a:p>
        </p:txBody>
      </p:sp>
      <p:sp>
        <p:nvSpPr>
          <p:cNvPr id="379984" name="Rectangle 80"/>
          <p:cNvSpPr>
            <a:spLocks noChangeArrowheads="1"/>
          </p:cNvSpPr>
          <p:nvPr/>
        </p:nvSpPr>
        <p:spPr bwMode="auto">
          <a:xfrm>
            <a:off x="3708400" y="5548313"/>
            <a:ext cx="3983038" cy="449262"/>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379986" name="Rectangle 82"/>
          <p:cNvSpPr>
            <a:spLocks noChangeArrowheads="1"/>
          </p:cNvSpPr>
          <p:nvPr/>
        </p:nvSpPr>
        <p:spPr bwMode="auto">
          <a:xfrm>
            <a:off x="4278313" y="5565775"/>
            <a:ext cx="3095625"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l" eaLnBrk="0" hangingPunct="0"/>
            <a:r>
              <a:rPr kumimoji="1" lang="zh-CN" altLang="en-US" sz="2000" smtClean="0">
                <a:solidFill>
                  <a:srgbClr val="333399"/>
                </a:solidFill>
                <a:ea typeface="黑体" pitchFamily="2" charset="-122"/>
              </a:rPr>
              <a:t>数       据       部       分</a:t>
            </a:r>
          </a:p>
        </p:txBody>
      </p:sp>
      <p:sp>
        <p:nvSpPr>
          <p:cNvPr id="379987" name="Rectangle 83"/>
          <p:cNvSpPr>
            <a:spLocks noChangeArrowheads="1"/>
          </p:cNvSpPr>
          <p:nvPr/>
        </p:nvSpPr>
        <p:spPr bwMode="auto">
          <a:xfrm>
            <a:off x="2484438" y="5565775"/>
            <a:ext cx="8985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l" eaLnBrk="0" hangingPunct="0"/>
            <a:r>
              <a:rPr kumimoji="1" lang="zh-CN" altLang="en-US" sz="2000" smtClean="0">
                <a:solidFill>
                  <a:srgbClr val="333399"/>
                </a:solidFill>
                <a:ea typeface="黑体" pitchFamily="2" charset="-122"/>
              </a:rPr>
              <a:t>首   部</a:t>
            </a:r>
          </a:p>
        </p:txBody>
      </p:sp>
      <p:sp>
        <p:nvSpPr>
          <p:cNvPr id="379989" name="Rectangle 85"/>
          <p:cNvSpPr>
            <a:spLocks noChangeArrowheads="1"/>
          </p:cNvSpPr>
          <p:nvPr/>
        </p:nvSpPr>
        <p:spPr bwMode="auto">
          <a:xfrm>
            <a:off x="4279900" y="6034088"/>
            <a:ext cx="1252538" cy="3937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l" eaLnBrk="0" hangingPunct="0"/>
            <a:r>
              <a:rPr kumimoji="1" lang="en-US" altLang="zh-CN" sz="2000" smtClean="0">
                <a:solidFill>
                  <a:srgbClr val="333399"/>
                </a:solidFill>
                <a:ea typeface="黑体" pitchFamily="2" charset="-122"/>
              </a:rPr>
              <a:t>IP </a:t>
            </a:r>
            <a:r>
              <a:rPr kumimoji="1" lang="zh-CN" altLang="en-US" sz="2000" smtClean="0">
                <a:solidFill>
                  <a:srgbClr val="333399"/>
                </a:solidFill>
                <a:ea typeface="黑体" pitchFamily="2" charset="-122"/>
              </a:rPr>
              <a:t>数据报</a:t>
            </a:r>
          </a:p>
        </p:txBody>
      </p:sp>
      <p:grpSp>
        <p:nvGrpSpPr>
          <p:cNvPr id="379998" name="Group 94"/>
          <p:cNvGrpSpPr>
            <a:grpSpLocks/>
          </p:cNvGrpSpPr>
          <p:nvPr/>
        </p:nvGrpSpPr>
        <p:grpSpPr bwMode="auto">
          <a:xfrm>
            <a:off x="176213" y="1893888"/>
            <a:ext cx="434975" cy="2663825"/>
            <a:chOff x="111" y="845"/>
            <a:chExt cx="274" cy="1678"/>
          </a:xfrm>
        </p:grpSpPr>
        <p:sp>
          <p:nvSpPr>
            <p:cNvPr id="379993" name="Line 89"/>
            <p:cNvSpPr>
              <a:spLocks noChangeShapeType="1"/>
            </p:cNvSpPr>
            <p:nvPr/>
          </p:nvSpPr>
          <p:spPr bwMode="auto">
            <a:xfrm>
              <a:off x="249" y="845"/>
              <a:ext cx="0" cy="1678"/>
            </a:xfrm>
            <a:prstGeom prst="line">
              <a:avLst/>
            </a:prstGeom>
            <a:noFill/>
            <a:ln w="28575">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800" smtClean="0">
                <a:solidFill>
                  <a:srgbClr val="000000"/>
                </a:solidFill>
                <a:latin typeface="Tahoma" pitchFamily="34" charset="0"/>
              </a:endParaRPr>
            </a:p>
          </p:txBody>
        </p:sp>
        <p:sp>
          <p:nvSpPr>
            <p:cNvPr id="379982" name="Rectangle 78"/>
            <p:cNvSpPr>
              <a:spLocks noChangeArrowheads="1"/>
            </p:cNvSpPr>
            <p:nvPr/>
          </p:nvSpPr>
          <p:spPr bwMode="auto">
            <a:xfrm>
              <a:off x="111" y="1389"/>
              <a:ext cx="274" cy="44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l" eaLnBrk="0" hangingPunct="0"/>
              <a:r>
                <a:rPr kumimoji="1" lang="zh-CN" altLang="en-US" sz="2000" smtClean="0">
                  <a:solidFill>
                    <a:srgbClr val="333399"/>
                  </a:solidFill>
                  <a:ea typeface="黑体" pitchFamily="2" charset="-122"/>
                </a:rPr>
                <a:t>首</a:t>
              </a:r>
            </a:p>
            <a:p>
              <a:pPr algn="l" eaLnBrk="0" hangingPunct="0"/>
              <a:r>
                <a:rPr kumimoji="1" lang="zh-CN" altLang="en-US" sz="2000" smtClean="0">
                  <a:solidFill>
                    <a:srgbClr val="333399"/>
                  </a:solidFill>
                  <a:ea typeface="黑体" pitchFamily="2" charset="-122"/>
                </a:rPr>
                <a:t>部</a:t>
              </a:r>
            </a:p>
          </p:txBody>
        </p:sp>
      </p:grpSp>
      <p:sp>
        <p:nvSpPr>
          <p:cNvPr id="380001" name="AutoShape 97"/>
          <p:cNvSpPr>
            <a:spLocks/>
          </p:cNvSpPr>
          <p:nvPr/>
        </p:nvSpPr>
        <p:spPr bwMode="auto">
          <a:xfrm>
            <a:off x="949325" y="1965325"/>
            <a:ext cx="166688" cy="2160588"/>
          </a:xfrm>
          <a:prstGeom prst="leftBrace">
            <a:avLst>
              <a:gd name="adj1" fmla="val 108016"/>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65" name="Rectangle 2"/>
          <p:cNvSpPr>
            <a:spLocks noGrp="1" noChangeArrowheads="1"/>
          </p:cNvSpPr>
          <p:nvPr>
            <p:ph type="title"/>
          </p:nvPr>
        </p:nvSpPr>
        <p:spPr>
          <a:xfrm>
            <a:off x="1150938" y="214314"/>
            <a:ext cx="7793037" cy="754062"/>
          </a:xfrm>
        </p:spPr>
        <p:txBody>
          <a:bodyPr/>
          <a:lstStyle/>
          <a:p>
            <a:pPr algn="ctr"/>
            <a:r>
              <a:rPr lang="en-US" altLang="zh-CN" dirty="0" smtClean="0"/>
              <a:t>IP </a:t>
            </a:r>
            <a:r>
              <a:rPr lang="zh-CN" altLang="en-US" dirty="0"/>
              <a:t>数据报的格式 </a:t>
            </a:r>
          </a:p>
        </p:txBody>
      </p:sp>
    </p:spTree>
    <p:extLst>
      <p:ext uri="{BB962C8B-B14F-4D97-AF65-F5344CB8AC3E}">
        <p14:creationId xmlns:p14="http://schemas.microsoft.com/office/powerpoint/2010/main" val="32626204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5" presetClass="emph" presetSubtype="0" repeatCount="2000" fill="hold" nodeType="withEffect">
                                  <p:stCondLst>
                                    <p:cond delay="500"/>
                                  </p:stCondLst>
                                  <p:childTnLst>
                                    <p:anim calcmode="discrete" valueType="str">
                                      <p:cBhvr>
                                        <p:cTn id="6" dur="1000" fill="hold"/>
                                        <p:tgtEl>
                                          <p:spTgt spid="37999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dirty="0" smtClean="0">
                <a:ea typeface="宋体" pitchFamily="2" charset="-122"/>
              </a:rPr>
              <a:t>某些 </a:t>
            </a:r>
            <a:r>
              <a:rPr lang="en-US" altLang="zh-CN" dirty="0" smtClean="0">
                <a:ea typeface="宋体" pitchFamily="2" charset="-122"/>
              </a:rPr>
              <a:t>IPv4</a:t>
            </a:r>
            <a:r>
              <a:rPr lang="zh-CN" altLang="en-US" dirty="0" smtClean="0">
                <a:ea typeface="宋体" pitchFamily="2" charset="-122"/>
              </a:rPr>
              <a:t>选项</a:t>
            </a:r>
            <a:endParaRPr lang="en-US" altLang="zh-CN" dirty="0">
              <a:ea typeface="宋体" pitchFamily="2" charset="-122"/>
            </a:endParaRPr>
          </a:p>
        </p:txBody>
      </p:sp>
      <p:sp>
        <p:nvSpPr>
          <p:cNvPr id="71683" name="Rectangle 3"/>
          <p:cNvSpPr>
            <a:spLocks noGrp="1" noChangeArrowheads="1"/>
          </p:cNvSpPr>
          <p:nvPr>
            <p:ph type="body" idx="1"/>
          </p:nvPr>
        </p:nvSpPr>
        <p:spPr/>
        <p:txBody>
          <a:bodyPr/>
          <a:lstStyle/>
          <a:p>
            <a:pPr algn="ctr">
              <a:buFontTx/>
              <a:buNone/>
            </a:pPr>
            <a:r>
              <a:rPr lang="en-US" altLang="zh-CN" b="1">
                <a:ea typeface="宋体" pitchFamily="2" charset="-122"/>
              </a:rPr>
              <a:t>Some of the IP options.</a:t>
            </a:r>
          </a:p>
        </p:txBody>
      </p:sp>
      <p:sp>
        <p:nvSpPr>
          <p:cNvPr id="71684" name="Text Box 4"/>
          <p:cNvSpPr txBox="1">
            <a:spLocks noChangeArrowheads="1"/>
          </p:cNvSpPr>
          <p:nvPr/>
        </p:nvSpPr>
        <p:spPr bwMode="auto">
          <a:xfrm>
            <a:off x="3570288" y="2817813"/>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itchFamily="18" charset="0"/>
                <a:ea typeface="宋体" pitchFamily="2" charset="-122"/>
              </a:rPr>
              <a:t>5-54</a:t>
            </a:r>
          </a:p>
        </p:txBody>
      </p:sp>
      <p:pic>
        <p:nvPicPr>
          <p:cNvPr id="71685" name="Picture 5" descr="5-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6425" y="2141538"/>
            <a:ext cx="8216900" cy="2197100"/>
          </a:xfrm>
          <a:prstGeom prst="rect">
            <a:avLst/>
          </a:prstGeom>
          <a:noFill/>
          <a:extLst>
            <a:ext uri="{909E8E84-426E-40DD-AFC4-6F175D3DCCD1}">
              <a14:hiddenFill xmlns:a14="http://schemas.microsoft.com/office/drawing/2010/main">
                <a:solidFill>
                  <a:srgbClr val="FFFFFF"/>
                </a:solidFill>
              </a14:hiddenFill>
            </a:ext>
          </a:extLst>
        </p:spPr>
      </p:pic>
      <p:sp>
        <p:nvSpPr>
          <p:cNvPr id="71686" name="Rectangle 6"/>
          <p:cNvSpPr>
            <a:spLocks noChangeArrowheads="1"/>
          </p:cNvSpPr>
          <p:nvPr/>
        </p:nvSpPr>
        <p:spPr bwMode="auto">
          <a:xfrm>
            <a:off x="674688" y="1327150"/>
            <a:ext cx="321151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663" tIns="53332" rIns="106663" bIns="53332"/>
          <a:lstStyle>
            <a:lvl1pPr marL="400050" indent="-400050" algn="l" defTabSz="1066800">
              <a:defRPr>
                <a:solidFill>
                  <a:schemeClr val="tx1"/>
                </a:solidFill>
                <a:latin typeface="Arial" charset="0"/>
              </a:defRPr>
            </a:lvl1pPr>
            <a:lvl2pPr marL="866775" indent="-333375" algn="l" defTabSz="1066800">
              <a:defRPr>
                <a:solidFill>
                  <a:schemeClr val="tx1"/>
                </a:solidFill>
                <a:latin typeface="Arial" charset="0"/>
              </a:defRPr>
            </a:lvl2pPr>
            <a:lvl3pPr marL="1333500" indent="-266700" algn="l" defTabSz="1066800">
              <a:defRPr>
                <a:solidFill>
                  <a:schemeClr val="tx1"/>
                </a:solidFill>
                <a:latin typeface="Arial" charset="0"/>
              </a:defRPr>
            </a:lvl3pPr>
            <a:lvl4pPr marL="1866900" indent="-266700" algn="l" defTabSz="1066800">
              <a:defRPr>
                <a:solidFill>
                  <a:schemeClr val="tx1"/>
                </a:solidFill>
                <a:latin typeface="Arial" charset="0"/>
              </a:defRPr>
            </a:lvl4pPr>
            <a:lvl5pPr marL="2400300" indent="-266700" algn="l" defTabSz="1066800">
              <a:defRPr>
                <a:solidFill>
                  <a:schemeClr val="tx1"/>
                </a:solidFill>
                <a:latin typeface="Arial" charset="0"/>
              </a:defRPr>
            </a:lvl5pPr>
            <a:lvl6pPr marL="2857500" indent="-266700" defTabSz="1066800" fontAlgn="base">
              <a:spcBef>
                <a:spcPct val="0"/>
              </a:spcBef>
              <a:spcAft>
                <a:spcPct val="0"/>
              </a:spcAft>
              <a:defRPr>
                <a:solidFill>
                  <a:schemeClr val="tx1"/>
                </a:solidFill>
                <a:latin typeface="Arial" charset="0"/>
              </a:defRPr>
            </a:lvl6pPr>
            <a:lvl7pPr marL="3314700" indent="-266700" defTabSz="1066800" fontAlgn="base">
              <a:spcBef>
                <a:spcPct val="0"/>
              </a:spcBef>
              <a:spcAft>
                <a:spcPct val="0"/>
              </a:spcAft>
              <a:defRPr>
                <a:solidFill>
                  <a:schemeClr val="tx1"/>
                </a:solidFill>
                <a:latin typeface="Arial" charset="0"/>
              </a:defRPr>
            </a:lvl7pPr>
            <a:lvl8pPr marL="3771900" indent="-266700" defTabSz="1066800" fontAlgn="base">
              <a:spcBef>
                <a:spcPct val="0"/>
              </a:spcBef>
              <a:spcAft>
                <a:spcPct val="0"/>
              </a:spcAft>
              <a:defRPr>
                <a:solidFill>
                  <a:schemeClr val="tx1"/>
                </a:solidFill>
                <a:latin typeface="Arial" charset="0"/>
              </a:defRPr>
            </a:lvl8pPr>
            <a:lvl9pPr marL="4229100" indent="-266700" defTabSz="1066800" fontAlgn="base">
              <a:spcBef>
                <a:spcPct val="0"/>
              </a:spcBef>
              <a:spcAft>
                <a:spcPct val="0"/>
              </a:spcAft>
              <a:defRPr>
                <a:solidFill>
                  <a:schemeClr val="tx1"/>
                </a:solidFill>
                <a:latin typeface="Arial" charset="0"/>
              </a:defRPr>
            </a:lvl9pPr>
          </a:lstStyle>
          <a:p>
            <a:pPr>
              <a:lnSpc>
                <a:spcPct val="90000"/>
              </a:lnSpc>
              <a:spcBef>
                <a:spcPct val="20000"/>
              </a:spcBef>
              <a:buClr>
                <a:schemeClr val="accent2"/>
              </a:buClr>
              <a:buFontTx/>
              <a:buChar char="•"/>
            </a:pPr>
            <a:r>
              <a:rPr lang="en-US" altLang="zh-CN" sz="2000" b="1" dirty="0">
                <a:latin typeface="Times New Roman" pitchFamily="18" charset="0"/>
                <a:ea typeface="宋体" pitchFamily="2" charset="-122"/>
              </a:rPr>
              <a:t>Options</a:t>
            </a:r>
            <a:endParaRPr lang="zh-CN" altLang="en-US" sz="2000" b="1" dirty="0">
              <a:latin typeface="Times New Roman" pitchFamily="18" charset="0"/>
              <a:ea typeface="宋体"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pPr algn="ctr"/>
            <a:r>
              <a:rPr lang="en-US" altLang="zh-CN" dirty="0"/>
              <a:t>IP </a:t>
            </a:r>
            <a:r>
              <a:rPr lang="zh-CN" altLang="en-US" dirty="0" smtClean="0"/>
              <a:t>地址结构 </a:t>
            </a:r>
            <a:endParaRPr lang="zh-CN" altLang="en-US" dirty="0"/>
          </a:p>
        </p:txBody>
      </p:sp>
      <p:sp>
        <p:nvSpPr>
          <p:cNvPr id="444419" name="Rectangle 3"/>
          <p:cNvSpPr>
            <a:spLocks noGrp="1" noChangeArrowheads="1"/>
          </p:cNvSpPr>
          <p:nvPr>
            <p:ph type="body" idx="1"/>
          </p:nvPr>
        </p:nvSpPr>
        <p:spPr>
          <a:xfrm>
            <a:off x="827088" y="1989138"/>
            <a:ext cx="8137525" cy="4319587"/>
          </a:xfrm>
        </p:spPr>
        <p:txBody>
          <a:bodyPr/>
          <a:lstStyle/>
          <a:p>
            <a:pPr algn="just">
              <a:lnSpc>
                <a:spcPct val="150000"/>
              </a:lnSpc>
              <a:buFont typeface="Wingdings" pitchFamily="2" charset="2"/>
              <a:buNone/>
            </a:pPr>
            <a:r>
              <a:rPr lang="en-US" altLang="zh-CN" sz="2400" dirty="0" smtClean="0">
                <a:solidFill>
                  <a:schemeClr val="tx1"/>
                </a:solidFill>
              </a:rPr>
              <a:t>IP </a:t>
            </a:r>
            <a:r>
              <a:rPr lang="zh-CN" altLang="en-US" sz="2400" dirty="0">
                <a:solidFill>
                  <a:schemeClr val="tx1"/>
                </a:solidFill>
              </a:rPr>
              <a:t>地址是一种分等级的地址</a:t>
            </a:r>
            <a:r>
              <a:rPr lang="zh-CN" altLang="en-US" sz="2400" dirty="0" smtClean="0">
                <a:solidFill>
                  <a:schemeClr val="tx1"/>
                </a:solidFill>
              </a:rPr>
              <a:t>结构。分等级的好处</a:t>
            </a:r>
            <a:r>
              <a:rPr lang="zh-CN" altLang="en-US" sz="2400" dirty="0">
                <a:solidFill>
                  <a:schemeClr val="tx1"/>
                </a:solidFill>
              </a:rPr>
              <a:t>是：</a:t>
            </a:r>
          </a:p>
          <a:p>
            <a:pPr algn="just">
              <a:lnSpc>
                <a:spcPct val="150000"/>
              </a:lnSpc>
            </a:pPr>
            <a:r>
              <a:rPr lang="zh-CN" altLang="en-US" sz="2400" dirty="0">
                <a:solidFill>
                  <a:schemeClr val="tx1"/>
                </a:solidFill>
              </a:rPr>
              <a:t>第一，</a:t>
            </a:r>
            <a:r>
              <a:rPr lang="en-US" altLang="zh-CN" sz="2400" dirty="0">
                <a:solidFill>
                  <a:schemeClr val="tx1"/>
                </a:solidFill>
              </a:rPr>
              <a:t>IP</a:t>
            </a:r>
            <a:r>
              <a:rPr lang="en-US" altLang="zh-CN" sz="500" dirty="0">
                <a:solidFill>
                  <a:schemeClr val="tx1"/>
                </a:solidFill>
              </a:rPr>
              <a:t> </a:t>
            </a:r>
            <a:r>
              <a:rPr lang="zh-CN" altLang="en-US" sz="2400" dirty="0">
                <a:solidFill>
                  <a:schemeClr val="tx1"/>
                </a:solidFill>
              </a:rPr>
              <a:t>地址管理机构在分配</a:t>
            </a:r>
            <a:r>
              <a:rPr lang="zh-CN" altLang="en-US" sz="800" dirty="0">
                <a:solidFill>
                  <a:schemeClr val="tx1"/>
                </a:solidFill>
              </a:rPr>
              <a:t> </a:t>
            </a:r>
            <a:r>
              <a:rPr lang="en-US" altLang="zh-CN" sz="2400" dirty="0">
                <a:solidFill>
                  <a:schemeClr val="tx1"/>
                </a:solidFill>
              </a:rPr>
              <a:t>IP</a:t>
            </a:r>
            <a:r>
              <a:rPr lang="en-US" altLang="zh-CN" sz="600" dirty="0">
                <a:solidFill>
                  <a:schemeClr val="tx1"/>
                </a:solidFill>
              </a:rPr>
              <a:t> </a:t>
            </a:r>
            <a:r>
              <a:rPr lang="zh-CN" altLang="en-US" sz="2400" dirty="0">
                <a:solidFill>
                  <a:schemeClr val="tx1"/>
                </a:solidFill>
              </a:rPr>
              <a:t>地址时只分配网络号，而剩下的主机号则由得到该网络号的单位自行分配。这样就方便了</a:t>
            </a:r>
            <a:r>
              <a:rPr lang="zh-CN" altLang="en-US" sz="1400" dirty="0">
                <a:solidFill>
                  <a:schemeClr val="tx1"/>
                </a:solidFill>
              </a:rPr>
              <a:t> </a:t>
            </a:r>
            <a:r>
              <a:rPr lang="en-US" altLang="zh-CN" sz="2400" dirty="0">
                <a:solidFill>
                  <a:schemeClr val="tx1"/>
                </a:solidFill>
              </a:rPr>
              <a:t>IP</a:t>
            </a:r>
            <a:r>
              <a:rPr lang="en-US" altLang="zh-CN" sz="1400" dirty="0">
                <a:solidFill>
                  <a:schemeClr val="tx1"/>
                </a:solidFill>
              </a:rPr>
              <a:t> </a:t>
            </a:r>
            <a:r>
              <a:rPr lang="zh-CN" altLang="en-US" sz="2400" dirty="0">
                <a:solidFill>
                  <a:schemeClr val="tx1"/>
                </a:solidFill>
              </a:rPr>
              <a:t>地址的管理。</a:t>
            </a:r>
          </a:p>
          <a:p>
            <a:pPr algn="just">
              <a:lnSpc>
                <a:spcPct val="150000"/>
              </a:lnSpc>
            </a:pPr>
            <a:r>
              <a:rPr lang="zh-CN" altLang="en-US" sz="2400" dirty="0">
                <a:solidFill>
                  <a:schemeClr val="tx1"/>
                </a:solidFill>
              </a:rPr>
              <a:t>第二，路由器仅根据目的主机所连接的网络号来转发分组（而不考虑目的主机号），这样就可以使路由表中的项目数大幅度减少，从而减小了路由表所占的存储空间。 </a:t>
            </a:r>
          </a:p>
        </p:txBody>
      </p:sp>
    </p:spTree>
    <p:extLst>
      <p:ext uri="{BB962C8B-B14F-4D97-AF65-F5344CB8AC3E}">
        <p14:creationId xmlns:p14="http://schemas.microsoft.com/office/powerpoint/2010/main" val="8106755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7438" name="AutoShape 350"/>
          <p:cNvSpPr>
            <a:spLocks noChangeArrowheads="1"/>
          </p:cNvSpPr>
          <p:nvPr/>
        </p:nvSpPr>
        <p:spPr bwMode="auto">
          <a:xfrm>
            <a:off x="1350963" y="1793875"/>
            <a:ext cx="6521450" cy="3902075"/>
          </a:xfrm>
          <a:prstGeom prst="roundRect">
            <a:avLst>
              <a:gd name="adj" fmla="val 24787"/>
            </a:avLst>
          </a:prstGeom>
          <a:solidFill>
            <a:srgbClr val="CCEC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217090" name="Rectangle 2"/>
          <p:cNvSpPr>
            <a:spLocks noGrp="1" noChangeArrowheads="1"/>
          </p:cNvSpPr>
          <p:nvPr>
            <p:ph type="title"/>
          </p:nvPr>
        </p:nvSpPr>
        <p:spPr>
          <a:xfrm>
            <a:off x="755650" y="115888"/>
            <a:ext cx="7793038" cy="695325"/>
          </a:xfrm>
        </p:spPr>
        <p:txBody>
          <a:bodyPr/>
          <a:lstStyle/>
          <a:p>
            <a:pPr algn="ctr"/>
            <a:r>
              <a:rPr lang="zh-CN" altLang="en-US" sz="3600"/>
              <a:t>互联网中的 </a:t>
            </a:r>
            <a:r>
              <a:rPr lang="en-US" altLang="zh-CN" sz="3600"/>
              <a:t>IP </a:t>
            </a:r>
            <a:r>
              <a:rPr lang="zh-CN" altLang="en-US" sz="3600"/>
              <a:t>地址 </a:t>
            </a:r>
          </a:p>
        </p:txBody>
      </p:sp>
      <p:sp>
        <p:nvSpPr>
          <p:cNvPr id="217093" name="Freeform 5"/>
          <p:cNvSpPr>
            <a:spLocks/>
          </p:cNvSpPr>
          <p:nvPr/>
        </p:nvSpPr>
        <p:spPr bwMode="auto">
          <a:xfrm>
            <a:off x="3055938" y="2538413"/>
            <a:ext cx="4789487" cy="3170237"/>
          </a:xfrm>
          <a:custGeom>
            <a:avLst/>
            <a:gdLst>
              <a:gd name="T0" fmla="*/ 1959 w 3246"/>
              <a:gd name="T1" fmla="*/ 1382 h 2165"/>
              <a:gd name="T2" fmla="*/ 2196 w 3246"/>
              <a:gd name="T3" fmla="*/ 1115 h 2165"/>
              <a:gd name="T4" fmla="*/ 2334 w 3246"/>
              <a:gd name="T5" fmla="*/ 857 h 2165"/>
              <a:gd name="T6" fmla="*/ 2474 w 3246"/>
              <a:gd name="T7" fmla="*/ 428 h 2165"/>
              <a:gd name="T8" fmla="*/ 2485 w 3246"/>
              <a:gd name="T9" fmla="*/ 397 h 2165"/>
              <a:gd name="T10" fmla="*/ 2503 w 3246"/>
              <a:gd name="T11" fmla="*/ 318 h 2165"/>
              <a:gd name="T12" fmla="*/ 2524 w 3246"/>
              <a:gd name="T13" fmla="*/ 241 h 2165"/>
              <a:gd name="T14" fmla="*/ 2539 w 3246"/>
              <a:gd name="T15" fmla="*/ 212 h 2165"/>
              <a:gd name="T16" fmla="*/ 2557 w 3246"/>
              <a:gd name="T17" fmla="*/ 191 h 2165"/>
              <a:gd name="T18" fmla="*/ 2599 w 3246"/>
              <a:gd name="T19" fmla="*/ 170 h 2165"/>
              <a:gd name="T20" fmla="*/ 2630 w 3246"/>
              <a:gd name="T21" fmla="*/ 154 h 2165"/>
              <a:gd name="T22" fmla="*/ 2674 w 3246"/>
              <a:gd name="T23" fmla="*/ 131 h 2165"/>
              <a:gd name="T24" fmla="*/ 2709 w 3246"/>
              <a:gd name="T25" fmla="*/ 110 h 2165"/>
              <a:gd name="T26" fmla="*/ 2752 w 3246"/>
              <a:gd name="T27" fmla="*/ 79 h 2165"/>
              <a:gd name="T28" fmla="*/ 2767 w 3246"/>
              <a:gd name="T29" fmla="*/ 75 h 2165"/>
              <a:gd name="T30" fmla="*/ 2819 w 3246"/>
              <a:gd name="T31" fmla="*/ 52 h 2165"/>
              <a:gd name="T32" fmla="*/ 2879 w 3246"/>
              <a:gd name="T33" fmla="*/ 27 h 2165"/>
              <a:gd name="T34" fmla="*/ 2933 w 3246"/>
              <a:gd name="T35" fmla="*/ 13 h 2165"/>
              <a:gd name="T36" fmla="*/ 2952 w 3246"/>
              <a:gd name="T37" fmla="*/ 13 h 2165"/>
              <a:gd name="T38" fmla="*/ 2973 w 3246"/>
              <a:gd name="T39" fmla="*/ 6 h 2165"/>
              <a:gd name="T40" fmla="*/ 3037 w 3246"/>
              <a:gd name="T41" fmla="*/ 0 h 2165"/>
              <a:gd name="T42" fmla="*/ 3110 w 3246"/>
              <a:gd name="T43" fmla="*/ 4 h 2165"/>
              <a:gd name="T44" fmla="*/ 3155 w 3246"/>
              <a:gd name="T45" fmla="*/ 15 h 2165"/>
              <a:gd name="T46" fmla="*/ 3178 w 3246"/>
              <a:gd name="T47" fmla="*/ 25 h 2165"/>
              <a:gd name="T48" fmla="*/ 3191 w 3246"/>
              <a:gd name="T49" fmla="*/ 56 h 2165"/>
              <a:gd name="T50" fmla="*/ 3211 w 3246"/>
              <a:gd name="T51" fmla="*/ 116 h 2165"/>
              <a:gd name="T52" fmla="*/ 3240 w 3246"/>
              <a:gd name="T53" fmla="*/ 275 h 2165"/>
              <a:gd name="T54" fmla="*/ 3240 w 3246"/>
              <a:gd name="T55" fmla="*/ 355 h 2165"/>
              <a:gd name="T56" fmla="*/ 3246 w 3246"/>
              <a:gd name="T57" fmla="*/ 473 h 2165"/>
              <a:gd name="T58" fmla="*/ 3234 w 3246"/>
              <a:gd name="T59" fmla="*/ 785 h 2165"/>
              <a:gd name="T60" fmla="*/ 3230 w 3246"/>
              <a:gd name="T61" fmla="*/ 1003 h 2165"/>
              <a:gd name="T62" fmla="*/ 3232 w 3246"/>
              <a:gd name="T63" fmla="*/ 1102 h 2165"/>
              <a:gd name="T64" fmla="*/ 3222 w 3246"/>
              <a:gd name="T65" fmla="*/ 1229 h 2165"/>
              <a:gd name="T66" fmla="*/ 3222 w 3246"/>
              <a:gd name="T67" fmla="*/ 1433 h 2165"/>
              <a:gd name="T68" fmla="*/ 3216 w 3246"/>
              <a:gd name="T69" fmla="*/ 1769 h 2165"/>
              <a:gd name="T70" fmla="*/ 3036 w 3246"/>
              <a:gd name="T71" fmla="*/ 1979 h 2165"/>
              <a:gd name="T72" fmla="*/ 2676 w 3246"/>
              <a:gd name="T73" fmla="*/ 1997 h 2165"/>
              <a:gd name="T74" fmla="*/ 1878 w 3246"/>
              <a:gd name="T75" fmla="*/ 2039 h 2165"/>
              <a:gd name="T76" fmla="*/ 1031 w 3246"/>
              <a:gd name="T77" fmla="*/ 2140 h 2165"/>
              <a:gd name="T78" fmla="*/ 660 w 3246"/>
              <a:gd name="T79" fmla="*/ 2117 h 2165"/>
              <a:gd name="T80" fmla="*/ 222 w 3246"/>
              <a:gd name="T81" fmla="*/ 2129 h 2165"/>
              <a:gd name="T82" fmla="*/ 0 w 3246"/>
              <a:gd name="T83" fmla="*/ 1985 h 2165"/>
              <a:gd name="T84" fmla="*/ 36 w 3246"/>
              <a:gd name="T85" fmla="*/ 1853 h 2165"/>
              <a:gd name="T86" fmla="*/ 510 w 3246"/>
              <a:gd name="T87" fmla="*/ 1799 h 2165"/>
              <a:gd name="T88" fmla="*/ 1038 w 3246"/>
              <a:gd name="T89" fmla="*/ 1769 h 2165"/>
              <a:gd name="T90" fmla="*/ 1788 w 3246"/>
              <a:gd name="T91" fmla="*/ 1594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094" name="Line 6"/>
          <p:cNvSpPr>
            <a:spLocks noChangeShapeType="1"/>
          </p:cNvSpPr>
          <p:nvPr/>
        </p:nvSpPr>
        <p:spPr bwMode="auto">
          <a:xfrm>
            <a:off x="4878388" y="5426075"/>
            <a:ext cx="0" cy="8556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800" smtClean="0">
              <a:solidFill>
                <a:srgbClr val="000000"/>
              </a:solidFill>
              <a:latin typeface="Tahoma" pitchFamily="34" charset="0"/>
            </a:endParaRPr>
          </a:p>
        </p:txBody>
      </p:sp>
      <p:sp>
        <p:nvSpPr>
          <p:cNvPr id="217095" name="Line 7"/>
          <p:cNvSpPr>
            <a:spLocks noChangeShapeType="1"/>
          </p:cNvSpPr>
          <p:nvPr/>
        </p:nvSpPr>
        <p:spPr bwMode="auto">
          <a:xfrm>
            <a:off x="3640138" y="5403850"/>
            <a:ext cx="0" cy="8524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800" smtClean="0">
              <a:solidFill>
                <a:srgbClr val="000000"/>
              </a:solidFill>
              <a:latin typeface="Tahoma" pitchFamily="34" charset="0"/>
            </a:endParaRPr>
          </a:p>
        </p:txBody>
      </p:sp>
      <p:sp>
        <p:nvSpPr>
          <p:cNvPr id="217096" name="Freeform 8"/>
          <p:cNvSpPr>
            <a:spLocks/>
          </p:cNvSpPr>
          <p:nvPr/>
        </p:nvSpPr>
        <p:spPr bwMode="auto">
          <a:xfrm>
            <a:off x="5199063" y="5192713"/>
            <a:ext cx="2478087" cy="211137"/>
          </a:xfrm>
          <a:custGeom>
            <a:avLst/>
            <a:gdLst>
              <a:gd name="T0" fmla="*/ 0 w 1680"/>
              <a:gd name="T1" fmla="*/ 192 h 192"/>
              <a:gd name="T2" fmla="*/ 0 w 1680"/>
              <a:gd name="T3" fmla="*/ 0 h 192"/>
              <a:gd name="T4" fmla="*/ 1680 w 1680"/>
              <a:gd name="T5" fmla="*/ 0 h 192"/>
            </a:gdLst>
            <a:ahLst/>
            <a:cxnLst>
              <a:cxn ang="0">
                <a:pos x="T0" y="T1"/>
              </a:cxn>
              <a:cxn ang="0">
                <a:pos x="T2" y="T3"/>
              </a:cxn>
              <a:cxn ang="0">
                <a:pos x="T4" y="T5"/>
              </a:cxn>
            </a:cxnLst>
            <a:rect l="0" t="0" r="r" b="b"/>
            <a:pathLst>
              <a:path w="1680" h="192">
                <a:moveTo>
                  <a:pt x="0" y="192"/>
                </a:moveTo>
                <a:lnTo>
                  <a:pt x="0" y="0"/>
                </a:lnTo>
                <a:lnTo>
                  <a:pt x="168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800" smtClean="0">
              <a:solidFill>
                <a:srgbClr val="000000"/>
              </a:solidFill>
              <a:latin typeface="Tahoma" pitchFamily="34" charset="0"/>
            </a:endParaRPr>
          </a:p>
        </p:txBody>
      </p:sp>
      <p:sp>
        <p:nvSpPr>
          <p:cNvPr id="217097" name="Freeform 9"/>
          <p:cNvSpPr>
            <a:spLocks/>
          </p:cNvSpPr>
          <p:nvPr/>
        </p:nvSpPr>
        <p:spPr bwMode="auto">
          <a:xfrm>
            <a:off x="3213100" y="4514850"/>
            <a:ext cx="1679575" cy="255588"/>
          </a:xfrm>
          <a:custGeom>
            <a:avLst/>
            <a:gdLst>
              <a:gd name="T0" fmla="*/ 45 w 1138"/>
              <a:gd name="T1" fmla="*/ 21 h 174"/>
              <a:gd name="T2" fmla="*/ 60 w 1138"/>
              <a:gd name="T3" fmla="*/ 10 h 174"/>
              <a:gd name="T4" fmla="*/ 77 w 1138"/>
              <a:gd name="T5" fmla="*/ 4 h 174"/>
              <a:gd name="T6" fmla="*/ 87 w 1138"/>
              <a:gd name="T7" fmla="*/ 2 h 174"/>
              <a:gd name="T8" fmla="*/ 99 w 1138"/>
              <a:gd name="T9" fmla="*/ 0 h 174"/>
              <a:gd name="T10" fmla="*/ 116 w 1138"/>
              <a:gd name="T11" fmla="*/ 0 h 174"/>
              <a:gd name="T12" fmla="*/ 137 w 1138"/>
              <a:gd name="T13" fmla="*/ 0 h 174"/>
              <a:gd name="T14" fmla="*/ 160 w 1138"/>
              <a:gd name="T15" fmla="*/ 0 h 174"/>
              <a:gd name="T16" fmla="*/ 189 w 1138"/>
              <a:gd name="T17" fmla="*/ 2 h 174"/>
              <a:gd name="T18" fmla="*/ 218 w 1138"/>
              <a:gd name="T19" fmla="*/ 6 h 174"/>
              <a:gd name="T20" fmla="*/ 251 w 1138"/>
              <a:gd name="T21" fmla="*/ 8 h 174"/>
              <a:gd name="T22" fmla="*/ 288 w 1138"/>
              <a:gd name="T23" fmla="*/ 12 h 174"/>
              <a:gd name="T24" fmla="*/ 324 w 1138"/>
              <a:gd name="T25" fmla="*/ 16 h 174"/>
              <a:gd name="T26" fmla="*/ 403 w 1138"/>
              <a:gd name="T27" fmla="*/ 21 h 174"/>
              <a:gd name="T28" fmla="*/ 442 w 1138"/>
              <a:gd name="T29" fmla="*/ 21 h 174"/>
              <a:gd name="T30" fmla="*/ 486 w 1138"/>
              <a:gd name="T31" fmla="*/ 23 h 174"/>
              <a:gd name="T32" fmla="*/ 575 w 1138"/>
              <a:gd name="T33" fmla="*/ 23 h 174"/>
              <a:gd name="T34" fmla="*/ 668 w 1138"/>
              <a:gd name="T35" fmla="*/ 23 h 174"/>
              <a:gd name="T36" fmla="*/ 764 w 1138"/>
              <a:gd name="T37" fmla="*/ 21 h 174"/>
              <a:gd name="T38" fmla="*/ 814 w 1138"/>
              <a:gd name="T39" fmla="*/ 18 h 174"/>
              <a:gd name="T40" fmla="*/ 866 w 1138"/>
              <a:gd name="T41" fmla="*/ 16 h 174"/>
              <a:gd name="T42" fmla="*/ 972 w 1138"/>
              <a:gd name="T43" fmla="*/ 10 h 174"/>
              <a:gd name="T44" fmla="*/ 1024 w 1138"/>
              <a:gd name="T45" fmla="*/ 6 h 174"/>
              <a:gd name="T46" fmla="*/ 1063 w 1138"/>
              <a:gd name="T47" fmla="*/ 9 h 174"/>
              <a:gd name="T48" fmla="*/ 1102 w 1138"/>
              <a:gd name="T49" fmla="*/ 15 h 174"/>
              <a:gd name="T50" fmla="*/ 1138 w 1138"/>
              <a:gd name="T51" fmla="*/ 84 h 174"/>
              <a:gd name="T52" fmla="*/ 1096 w 1138"/>
              <a:gd name="T53" fmla="*/ 138 h 174"/>
              <a:gd name="T54" fmla="*/ 1009 w 1138"/>
              <a:gd name="T55" fmla="*/ 159 h 174"/>
              <a:gd name="T56" fmla="*/ 918 w 1138"/>
              <a:gd name="T57" fmla="*/ 162 h 174"/>
              <a:gd name="T58" fmla="*/ 864 w 1138"/>
              <a:gd name="T59" fmla="*/ 158 h 174"/>
              <a:gd name="T60" fmla="*/ 808 w 1138"/>
              <a:gd name="T61" fmla="*/ 155 h 174"/>
              <a:gd name="T62" fmla="*/ 693 w 1138"/>
              <a:gd name="T63" fmla="*/ 151 h 174"/>
              <a:gd name="T64" fmla="*/ 639 w 1138"/>
              <a:gd name="T65" fmla="*/ 149 h 174"/>
              <a:gd name="T66" fmla="*/ 585 w 1138"/>
              <a:gd name="T67" fmla="*/ 149 h 174"/>
              <a:gd name="T68" fmla="*/ 531 w 1138"/>
              <a:gd name="T69" fmla="*/ 151 h 174"/>
              <a:gd name="T70" fmla="*/ 477 w 1138"/>
              <a:gd name="T71" fmla="*/ 153 h 174"/>
              <a:gd name="T72" fmla="*/ 421 w 1138"/>
              <a:gd name="T73" fmla="*/ 158 h 174"/>
              <a:gd name="T74" fmla="*/ 367 w 1138"/>
              <a:gd name="T75" fmla="*/ 162 h 174"/>
              <a:gd name="T76" fmla="*/ 317 w 1138"/>
              <a:gd name="T77" fmla="*/ 166 h 174"/>
              <a:gd name="T78" fmla="*/ 270 w 1138"/>
              <a:gd name="T79" fmla="*/ 170 h 174"/>
              <a:gd name="T80" fmla="*/ 226 w 1138"/>
              <a:gd name="T81" fmla="*/ 172 h 174"/>
              <a:gd name="T82" fmla="*/ 191 w 1138"/>
              <a:gd name="T83" fmla="*/ 174 h 174"/>
              <a:gd name="T84" fmla="*/ 162 w 1138"/>
              <a:gd name="T85" fmla="*/ 174 h 174"/>
              <a:gd name="T86" fmla="*/ 141 w 1138"/>
              <a:gd name="T87" fmla="*/ 174 h 174"/>
              <a:gd name="T88" fmla="*/ 124 w 1138"/>
              <a:gd name="T89" fmla="*/ 172 h 174"/>
              <a:gd name="T90" fmla="*/ 112 w 1138"/>
              <a:gd name="T91" fmla="*/ 170 h 174"/>
              <a:gd name="T92" fmla="*/ 104 w 1138"/>
              <a:gd name="T93" fmla="*/ 168 h 174"/>
              <a:gd name="T94" fmla="*/ 93 w 1138"/>
              <a:gd name="T95" fmla="*/ 166 h 174"/>
              <a:gd name="T96" fmla="*/ 85 w 1138"/>
              <a:gd name="T97" fmla="*/ 162 h 174"/>
              <a:gd name="T98" fmla="*/ 74 w 1138"/>
              <a:gd name="T99" fmla="*/ 158 h 174"/>
              <a:gd name="T100" fmla="*/ 50 w 1138"/>
              <a:gd name="T101" fmla="*/ 147 h 174"/>
              <a:gd name="T102" fmla="*/ 27 w 1138"/>
              <a:gd name="T103" fmla="*/ 133 h 174"/>
              <a:gd name="T104" fmla="*/ 16 w 1138"/>
              <a:gd name="T105" fmla="*/ 124 h 174"/>
              <a:gd name="T106" fmla="*/ 8 w 1138"/>
              <a:gd name="T107" fmla="*/ 116 h 174"/>
              <a:gd name="T108" fmla="*/ 2 w 1138"/>
              <a:gd name="T109" fmla="*/ 108 h 174"/>
              <a:gd name="T110" fmla="*/ 0 w 1138"/>
              <a:gd name="T111" fmla="*/ 99 h 174"/>
              <a:gd name="T112" fmla="*/ 0 w 1138"/>
              <a:gd name="T113" fmla="*/ 91 h 174"/>
              <a:gd name="T114" fmla="*/ 2 w 1138"/>
              <a:gd name="T115" fmla="*/ 81 h 174"/>
              <a:gd name="T116" fmla="*/ 6 w 1138"/>
              <a:gd name="T117" fmla="*/ 68 h 174"/>
              <a:gd name="T118" fmla="*/ 12 w 1138"/>
              <a:gd name="T119" fmla="*/ 58 h 174"/>
              <a:gd name="T120" fmla="*/ 29 w 1138"/>
              <a:gd name="T121" fmla="*/ 37 h 174"/>
              <a:gd name="T122" fmla="*/ 37 w 1138"/>
              <a:gd name="T123" fmla="*/ 29 h 174"/>
              <a:gd name="T124" fmla="*/ 45 w 1138"/>
              <a:gd name="T125" fmla="*/ 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098" name="Line 10"/>
          <p:cNvSpPr>
            <a:spLocks noChangeShapeType="1"/>
          </p:cNvSpPr>
          <p:nvPr/>
        </p:nvSpPr>
        <p:spPr bwMode="auto">
          <a:xfrm>
            <a:off x="2789238" y="4629150"/>
            <a:ext cx="24098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800" smtClean="0">
              <a:solidFill>
                <a:srgbClr val="000000"/>
              </a:solidFill>
              <a:latin typeface="Tahoma" pitchFamily="34" charset="0"/>
            </a:endParaRPr>
          </a:p>
        </p:txBody>
      </p:sp>
      <p:sp>
        <p:nvSpPr>
          <p:cNvPr id="217099" name="Freeform 11"/>
          <p:cNvSpPr>
            <a:spLocks/>
          </p:cNvSpPr>
          <p:nvPr/>
        </p:nvSpPr>
        <p:spPr bwMode="auto">
          <a:xfrm>
            <a:off x="1365250" y="2455863"/>
            <a:ext cx="928688" cy="2366962"/>
          </a:xfrm>
          <a:custGeom>
            <a:avLst/>
            <a:gdLst>
              <a:gd name="T0" fmla="*/ 0 w 630"/>
              <a:gd name="T1" fmla="*/ 345 h 1617"/>
              <a:gd name="T2" fmla="*/ 36 w 630"/>
              <a:gd name="T3" fmla="*/ 177 h 1617"/>
              <a:gd name="T4" fmla="*/ 144 w 630"/>
              <a:gd name="T5" fmla="*/ 0 h 1617"/>
              <a:gd name="T6" fmla="*/ 243 w 630"/>
              <a:gd name="T7" fmla="*/ 6 h 1617"/>
              <a:gd name="T8" fmla="*/ 295 w 630"/>
              <a:gd name="T9" fmla="*/ 21 h 1617"/>
              <a:gd name="T10" fmla="*/ 347 w 630"/>
              <a:gd name="T11" fmla="*/ 46 h 1617"/>
              <a:gd name="T12" fmla="*/ 403 w 630"/>
              <a:gd name="T13" fmla="*/ 87 h 1617"/>
              <a:gd name="T14" fmla="*/ 461 w 630"/>
              <a:gd name="T15" fmla="*/ 143 h 1617"/>
              <a:gd name="T16" fmla="*/ 515 w 630"/>
              <a:gd name="T17" fmla="*/ 203 h 1617"/>
              <a:gd name="T18" fmla="*/ 559 w 630"/>
              <a:gd name="T19" fmla="*/ 257 h 1617"/>
              <a:gd name="T20" fmla="*/ 588 w 630"/>
              <a:gd name="T21" fmla="*/ 301 h 1617"/>
              <a:gd name="T22" fmla="*/ 605 w 630"/>
              <a:gd name="T23" fmla="*/ 340 h 1617"/>
              <a:gd name="T24" fmla="*/ 621 w 630"/>
              <a:gd name="T25" fmla="*/ 423 h 1617"/>
              <a:gd name="T26" fmla="*/ 630 w 630"/>
              <a:gd name="T27" fmla="*/ 498 h 1617"/>
              <a:gd name="T28" fmla="*/ 628 w 630"/>
              <a:gd name="T29" fmla="*/ 550 h 1617"/>
              <a:gd name="T30" fmla="*/ 611 w 630"/>
              <a:gd name="T31" fmla="*/ 602 h 1617"/>
              <a:gd name="T32" fmla="*/ 580 w 630"/>
              <a:gd name="T33" fmla="*/ 637 h 1617"/>
              <a:gd name="T34" fmla="*/ 545 w 630"/>
              <a:gd name="T35" fmla="*/ 658 h 1617"/>
              <a:gd name="T36" fmla="*/ 478 w 630"/>
              <a:gd name="T37" fmla="*/ 687 h 1617"/>
              <a:gd name="T38" fmla="*/ 378 w 630"/>
              <a:gd name="T39" fmla="*/ 724 h 1617"/>
              <a:gd name="T40" fmla="*/ 314 w 630"/>
              <a:gd name="T41" fmla="*/ 755 h 1617"/>
              <a:gd name="T42" fmla="*/ 283 w 630"/>
              <a:gd name="T43" fmla="*/ 780 h 1617"/>
              <a:gd name="T44" fmla="*/ 258 w 630"/>
              <a:gd name="T45" fmla="*/ 824 h 1617"/>
              <a:gd name="T46" fmla="*/ 250 w 630"/>
              <a:gd name="T47" fmla="*/ 897 h 1617"/>
              <a:gd name="T48" fmla="*/ 260 w 630"/>
              <a:gd name="T49" fmla="*/ 975 h 1617"/>
              <a:gd name="T50" fmla="*/ 283 w 630"/>
              <a:gd name="T51" fmla="*/ 1042 h 1617"/>
              <a:gd name="T52" fmla="*/ 297 w 630"/>
              <a:gd name="T53" fmla="*/ 1067 h 1617"/>
              <a:gd name="T54" fmla="*/ 378 w 630"/>
              <a:gd name="T55" fmla="*/ 1221 h 1617"/>
              <a:gd name="T56" fmla="*/ 466 w 630"/>
              <a:gd name="T57" fmla="*/ 1357 h 1617"/>
              <a:gd name="T58" fmla="*/ 390 w 630"/>
              <a:gd name="T59" fmla="*/ 1560 h 1617"/>
              <a:gd name="T60" fmla="*/ 144 w 630"/>
              <a:gd name="T61" fmla="*/ 1617 h 1617"/>
              <a:gd name="T62" fmla="*/ 39 w 630"/>
              <a:gd name="T63" fmla="*/ 1434 h 1617"/>
              <a:gd name="T64" fmla="*/ 18 w 630"/>
              <a:gd name="T65" fmla="*/ 1101 h 1617"/>
              <a:gd name="T66" fmla="*/ 7 w 630"/>
              <a:gd name="T67" fmla="*/ 1038 h 1617"/>
              <a:gd name="T68" fmla="*/ 9 w 630"/>
              <a:gd name="T69" fmla="*/ 1017 h 1617"/>
              <a:gd name="T70" fmla="*/ 7 w 630"/>
              <a:gd name="T71" fmla="*/ 994 h 1617"/>
              <a:gd name="T72" fmla="*/ 19 w 630"/>
              <a:gd name="T73" fmla="*/ 839 h 1617"/>
              <a:gd name="T74" fmla="*/ 32 w 630"/>
              <a:gd name="T75" fmla="*/ 772 h 1617"/>
              <a:gd name="T76" fmla="*/ 34 w 630"/>
              <a:gd name="T77" fmla="*/ 733 h 1617"/>
              <a:gd name="T78" fmla="*/ 32 w 630"/>
              <a:gd name="T79" fmla="*/ 710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00" name="Freeform 12"/>
          <p:cNvSpPr>
            <a:spLocks/>
          </p:cNvSpPr>
          <p:nvPr/>
        </p:nvSpPr>
        <p:spPr bwMode="auto">
          <a:xfrm>
            <a:off x="2754313" y="3086100"/>
            <a:ext cx="1092200" cy="1090613"/>
          </a:xfrm>
          <a:custGeom>
            <a:avLst/>
            <a:gdLst>
              <a:gd name="T0" fmla="*/ 204 w 741"/>
              <a:gd name="T1" fmla="*/ 648 h 744"/>
              <a:gd name="T2" fmla="*/ 303 w 741"/>
              <a:gd name="T3" fmla="*/ 534 h 744"/>
              <a:gd name="T4" fmla="*/ 324 w 741"/>
              <a:gd name="T5" fmla="*/ 501 h 744"/>
              <a:gd name="T6" fmla="*/ 390 w 741"/>
              <a:gd name="T7" fmla="*/ 423 h 744"/>
              <a:gd name="T8" fmla="*/ 406 w 741"/>
              <a:gd name="T9" fmla="*/ 402 h 744"/>
              <a:gd name="T10" fmla="*/ 444 w 741"/>
              <a:gd name="T11" fmla="*/ 363 h 744"/>
              <a:gd name="T12" fmla="*/ 483 w 741"/>
              <a:gd name="T13" fmla="*/ 323 h 744"/>
              <a:gd name="T14" fmla="*/ 527 w 741"/>
              <a:gd name="T15" fmla="*/ 284 h 744"/>
              <a:gd name="T16" fmla="*/ 568 w 741"/>
              <a:gd name="T17" fmla="*/ 249 h 744"/>
              <a:gd name="T18" fmla="*/ 591 w 741"/>
              <a:gd name="T19" fmla="*/ 234 h 744"/>
              <a:gd name="T20" fmla="*/ 614 w 741"/>
              <a:gd name="T21" fmla="*/ 220 h 744"/>
              <a:gd name="T22" fmla="*/ 664 w 741"/>
              <a:gd name="T23" fmla="*/ 193 h 744"/>
              <a:gd name="T24" fmla="*/ 687 w 741"/>
              <a:gd name="T25" fmla="*/ 180 h 744"/>
              <a:gd name="T26" fmla="*/ 707 w 741"/>
              <a:gd name="T27" fmla="*/ 168 h 744"/>
              <a:gd name="T28" fmla="*/ 724 w 741"/>
              <a:gd name="T29" fmla="*/ 155 h 744"/>
              <a:gd name="T30" fmla="*/ 734 w 741"/>
              <a:gd name="T31" fmla="*/ 141 h 744"/>
              <a:gd name="T32" fmla="*/ 741 w 741"/>
              <a:gd name="T33" fmla="*/ 126 h 744"/>
              <a:gd name="T34" fmla="*/ 741 w 741"/>
              <a:gd name="T35" fmla="*/ 110 h 744"/>
              <a:gd name="T36" fmla="*/ 738 w 741"/>
              <a:gd name="T37" fmla="*/ 93 h 744"/>
              <a:gd name="T38" fmla="*/ 732 w 741"/>
              <a:gd name="T39" fmla="*/ 77 h 744"/>
              <a:gd name="T40" fmla="*/ 724 w 741"/>
              <a:gd name="T41" fmla="*/ 60 h 744"/>
              <a:gd name="T42" fmla="*/ 714 w 741"/>
              <a:gd name="T43" fmla="*/ 45 h 744"/>
              <a:gd name="T44" fmla="*/ 703 w 741"/>
              <a:gd name="T45" fmla="*/ 35 h 744"/>
              <a:gd name="T46" fmla="*/ 693 w 741"/>
              <a:gd name="T47" fmla="*/ 25 h 744"/>
              <a:gd name="T48" fmla="*/ 680 w 741"/>
              <a:gd name="T49" fmla="*/ 16 h 744"/>
              <a:gd name="T50" fmla="*/ 666 w 741"/>
              <a:gd name="T51" fmla="*/ 10 h 744"/>
              <a:gd name="T52" fmla="*/ 630 w 741"/>
              <a:gd name="T53" fmla="*/ 2 h 744"/>
              <a:gd name="T54" fmla="*/ 612 w 741"/>
              <a:gd name="T55" fmla="*/ 0 h 744"/>
              <a:gd name="T56" fmla="*/ 573 w 741"/>
              <a:gd name="T57" fmla="*/ 24 h 744"/>
              <a:gd name="T58" fmla="*/ 475 w 741"/>
              <a:gd name="T59" fmla="*/ 110 h 744"/>
              <a:gd name="T60" fmla="*/ 460 w 741"/>
              <a:gd name="T61" fmla="*/ 128 h 744"/>
              <a:gd name="T62" fmla="*/ 442 w 741"/>
              <a:gd name="T63" fmla="*/ 147 h 744"/>
              <a:gd name="T64" fmla="*/ 423 w 741"/>
              <a:gd name="T65" fmla="*/ 168 h 744"/>
              <a:gd name="T66" fmla="*/ 379 w 741"/>
              <a:gd name="T67" fmla="*/ 216 h 744"/>
              <a:gd name="T68" fmla="*/ 334 w 741"/>
              <a:gd name="T69" fmla="*/ 261 h 744"/>
              <a:gd name="T70" fmla="*/ 311 w 741"/>
              <a:gd name="T71" fmla="*/ 282 h 744"/>
              <a:gd name="T72" fmla="*/ 290 w 741"/>
              <a:gd name="T73" fmla="*/ 303 h 744"/>
              <a:gd name="T74" fmla="*/ 267 w 741"/>
              <a:gd name="T75" fmla="*/ 321 h 744"/>
              <a:gd name="T76" fmla="*/ 242 w 741"/>
              <a:gd name="T77" fmla="*/ 338 h 744"/>
              <a:gd name="T78" fmla="*/ 192 w 741"/>
              <a:gd name="T79" fmla="*/ 369 h 744"/>
              <a:gd name="T80" fmla="*/ 126 w 741"/>
              <a:gd name="T81" fmla="*/ 441 h 744"/>
              <a:gd name="T82" fmla="*/ 72 w 741"/>
              <a:gd name="T83" fmla="*/ 519 h 744"/>
              <a:gd name="T84" fmla="*/ 27 w 741"/>
              <a:gd name="T85" fmla="*/ 603 h 744"/>
              <a:gd name="T86" fmla="*/ 0 w 741"/>
              <a:gd name="T87" fmla="*/ 675 h 744"/>
              <a:gd name="T88" fmla="*/ 15 w 741"/>
              <a:gd name="T89" fmla="*/ 735 h 744"/>
              <a:gd name="T90" fmla="*/ 36 w 741"/>
              <a:gd name="T91" fmla="*/ 744 h 744"/>
              <a:gd name="T92" fmla="*/ 105 w 741"/>
              <a:gd name="T93" fmla="*/ 744 h 744"/>
              <a:gd name="T94" fmla="*/ 204 w 741"/>
              <a:gd name="T95" fmla="*/ 6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01" name="Freeform 13"/>
          <p:cNvSpPr>
            <a:spLocks/>
          </p:cNvSpPr>
          <p:nvPr/>
        </p:nvSpPr>
        <p:spPr bwMode="auto">
          <a:xfrm>
            <a:off x="4357688" y="3081338"/>
            <a:ext cx="971550" cy="1220787"/>
          </a:xfrm>
          <a:custGeom>
            <a:avLst/>
            <a:gdLst>
              <a:gd name="T0" fmla="*/ 39 w 657"/>
              <a:gd name="T1" fmla="*/ 17 h 832"/>
              <a:gd name="T2" fmla="*/ 49 w 657"/>
              <a:gd name="T3" fmla="*/ 10 h 832"/>
              <a:gd name="T4" fmla="*/ 60 w 657"/>
              <a:gd name="T5" fmla="*/ 4 h 832"/>
              <a:gd name="T6" fmla="*/ 72 w 657"/>
              <a:gd name="T7" fmla="*/ 2 h 832"/>
              <a:gd name="T8" fmla="*/ 87 w 657"/>
              <a:gd name="T9" fmla="*/ 0 h 832"/>
              <a:gd name="T10" fmla="*/ 161 w 657"/>
              <a:gd name="T11" fmla="*/ 36 h 832"/>
              <a:gd name="T12" fmla="*/ 289 w 657"/>
              <a:gd name="T13" fmla="*/ 168 h 832"/>
              <a:gd name="T14" fmla="*/ 421 w 657"/>
              <a:gd name="T15" fmla="*/ 320 h 832"/>
              <a:gd name="T16" fmla="*/ 513 w 657"/>
              <a:gd name="T17" fmla="*/ 472 h 832"/>
              <a:gd name="T18" fmla="*/ 657 w 657"/>
              <a:gd name="T19" fmla="*/ 756 h 832"/>
              <a:gd name="T20" fmla="*/ 629 w 657"/>
              <a:gd name="T21" fmla="*/ 832 h 832"/>
              <a:gd name="T22" fmla="*/ 541 w 657"/>
              <a:gd name="T23" fmla="*/ 824 h 832"/>
              <a:gd name="T24" fmla="*/ 433 w 657"/>
              <a:gd name="T25" fmla="*/ 672 h 832"/>
              <a:gd name="T26" fmla="*/ 381 w 657"/>
              <a:gd name="T27" fmla="*/ 556 h 832"/>
              <a:gd name="T28" fmla="*/ 285 w 657"/>
              <a:gd name="T29" fmla="*/ 416 h 832"/>
              <a:gd name="T30" fmla="*/ 237 w 657"/>
              <a:gd name="T31" fmla="*/ 344 h 832"/>
              <a:gd name="T32" fmla="*/ 197 w 657"/>
              <a:gd name="T33" fmla="*/ 304 h 832"/>
              <a:gd name="T34" fmla="*/ 153 w 657"/>
              <a:gd name="T35" fmla="*/ 268 h 832"/>
              <a:gd name="T36" fmla="*/ 124 w 657"/>
              <a:gd name="T37" fmla="*/ 232 h 832"/>
              <a:gd name="T38" fmla="*/ 91 w 657"/>
              <a:gd name="T39" fmla="*/ 214 h 832"/>
              <a:gd name="T40" fmla="*/ 62 w 657"/>
              <a:gd name="T41" fmla="*/ 197 h 832"/>
              <a:gd name="T42" fmla="*/ 33 w 657"/>
              <a:gd name="T43" fmla="*/ 168 h 832"/>
              <a:gd name="T44" fmla="*/ 0 w 657"/>
              <a:gd name="T45" fmla="*/ 91 h 832"/>
              <a:gd name="T46" fmla="*/ 6 w 657"/>
              <a:gd name="T47" fmla="*/ 73 h 832"/>
              <a:gd name="T48" fmla="*/ 27 w 657"/>
              <a:gd name="T49" fmla="*/ 42 h 832"/>
              <a:gd name="T50" fmla="*/ 35 w 657"/>
              <a:gd name="T51" fmla="*/ 27 h 832"/>
              <a:gd name="T52" fmla="*/ 39 w 657"/>
              <a:gd name="T53" fmla="*/ 17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02" name="Rectangle 14"/>
          <p:cNvSpPr>
            <a:spLocks noChangeArrowheads="1"/>
          </p:cNvSpPr>
          <p:nvPr/>
        </p:nvSpPr>
        <p:spPr bwMode="auto">
          <a:xfrm>
            <a:off x="1512888" y="4570413"/>
            <a:ext cx="1031875"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03" name="Freeform 15"/>
          <p:cNvSpPr>
            <a:spLocks/>
          </p:cNvSpPr>
          <p:nvPr/>
        </p:nvSpPr>
        <p:spPr bwMode="auto">
          <a:xfrm>
            <a:off x="946150" y="4033838"/>
            <a:ext cx="566738" cy="30162"/>
          </a:xfrm>
          <a:custGeom>
            <a:avLst/>
            <a:gdLst>
              <a:gd name="T0" fmla="*/ 0 w 386"/>
              <a:gd name="T1" fmla="*/ 2 h 21"/>
              <a:gd name="T2" fmla="*/ 0 w 386"/>
              <a:gd name="T3" fmla="*/ 21 h 21"/>
              <a:gd name="T4" fmla="*/ 386 w 386"/>
              <a:gd name="T5" fmla="*/ 19 h 21"/>
              <a:gd name="T6" fmla="*/ 386 w 386"/>
              <a:gd name="T7" fmla="*/ 0 h 21"/>
              <a:gd name="T8" fmla="*/ 0 w 386"/>
              <a:gd name="T9" fmla="*/ 2 h 21"/>
            </a:gdLst>
            <a:ahLst/>
            <a:cxnLst>
              <a:cxn ang="0">
                <a:pos x="T0" y="T1"/>
              </a:cxn>
              <a:cxn ang="0">
                <a:pos x="T2" y="T3"/>
              </a:cxn>
              <a:cxn ang="0">
                <a:pos x="T4" y="T5"/>
              </a:cxn>
              <a:cxn ang="0">
                <a:pos x="T6" y="T7"/>
              </a:cxn>
              <a:cxn ang="0">
                <a:pos x="T8" y="T9"/>
              </a:cxn>
            </a:cxnLst>
            <a:rect l="0" t="0" r="r" b="b"/>
            <a:pathLst>
              <a:path w="386" h="21">
                <a:moveTo>
                  <a:pt x="0" y="2"/>
                </a:moveTo>
                <a:lnTo>
                  <a:pt x="0" y="21"/>
                </a:lnTo>
                <a:lnTo>
                  <a:pt x="386" y="19"/>
                </a:lnTo>
                <a:lnTo>
                  <a:pt x="38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04" name="Rectangle 16"/>
          <p:cNvSpPr>
            <a:spLocks noChangeArrowheads="1"/>
          </p:cNvSpPr>
          <p:nvPr/>
        </p:nvSpPr>
        <p:spPr bwMode="auto">
          <a:xfrm>
            <a:off x="946150" y="2930525"/>
            <a:ext cx="566738"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05" name="Freeform 17"/>
          <p:cNvSpPr>
            <a:spLocks/>
          </p:cNvSpPr>
          <p:nvPr/>
        </p:nvSpPr>
        <p:spPr bwMode="auto">
          <a:xfrm>
            <a:off x="2466975" y="2846388"/>
            <a:ext cx="1582738" cy="1639887"/>
          </a:xfrm>
          <a:custGeom>
            <a:avLst/>
            <a:gdLst>
              <a:gd name="T0" fmla="*/ 0 w 945"/>
              <a:gd name="T1" fmla="*/ 876 h 888"/>
              <a:gd name="T2" fmla="*/ 12 w 945"/>
              <a:gd name="T3" fmla="*/ 888 h 888"/>
              <a:gd name="T4" fmla="*/ 945 w 945"/>
              <a:gd name="T5" fmla="*/ 12 h 888"/>
              <a:gd name="T6" fmla="*/ 932 w 945"/>
              <a:gd name="T7" fmla="*/ 0 h 888"/>
              <a:gd name="T8" fmla="*/ 0 w 945"/>
              <a:gd name="T9" fmla="*/ 876 h 888"/>
            </a:gdLst>
            <a:ahLst/>
            <a:cxnLst>
              <a:cxn ang="0">
                <a:pos x="T0" y="T1"/>
              </a:cxn>
              <a:cxn ang="0">
                <a:pos x="T2" y="T3"/>
              </a:cxn>
              <a:cxn ang="0">
                <a:pos x="T4" y="T5"/>
              </a:cxn>
              <a:cxn ang="0">
                <a:pos x="T6" y="T7"/>
              </a:cxn>
              <a:cxn ang="0">
                <a:pos x="T8" y="T9"/>
              </a:cxn>
            </a:cxnLst>
            <a:rect l="0" t="0" r="r" b="b"/>
            <a:pathLst>
              <a:path w="945" h="888">
                <a:moveTo>
                  <a:pt x="0" y="876"/>
                </a:moveTo>
                <a:lnTo>
                  <a:pt x="12" y="888"/>
                </a:lnTo>
                <a:lnTo>
                  <a:pt x="945" y="12"/>
                </a:lnTo>
                <a:lnTo>
                  <a:pt x="932" y="0"/>
                </a:lnTo>
                <a:lnTo>
                  <a:pt x="0" y="876"/>
                </a:lnTo>
                <a:close/>
              </a:path>
            </a:pathLst>
          </a:custGeom>
          <a:solidFill>
            <a:schemeClr val="tx1"/>
          </a:solidFill>
          <a:ln w="9525">
            <a:solidFill>
              <a:schemeClr val="tx1"/>
            </a:solidFill>
            <a:round/>
            <a:headEnd/>
            <a:tailEnd/>
          </a:ln>
        </p:spPr>
        <p:txBody>
          <a:bodyPr/>
          <a:lstStyle/>
          <a:p>
            <a:pPr algn="l"/>
            <a:endParaRPr lang="zh-CN" altLang="en-US" sz="2800" smtClean="0">
              <a:solidFill>
                <a:srgbClr val="000000"/>
              </a:solidFill>
              <a:latin typeface="Tahoma" pitchFamily="34" charset="0"/>
            </a:endParaRPr>
          </a:p>
        </p:txBody>
      </p:sp>
      <p:sp>
        <p:nvSpPr>
          <p:cNvPr id="217106" name="Freeform 18"/>
          <p:cNvSpPr>
            <a:spLocks/>
          </p:cNvSpPr>
          <p:nvPr/>
        </p:nvSpPr>
        <p:spPr bwMode="auto">
          <a:xfrm>
            <a:off x="2165350" y="1773238"/>
            <a:ext cx="5022850" cy="884237"/>
          </a:xfrm>
          <a:custGeom>
            <a:avLst/>
            <a:gdLst>
              <a:gd name="T0" fmla="*/ 480 w 3403"/>
              <a:gd name="T1" fmla="*/ 60 h 603"/>
              <a:gd name="T2" fmla="*/ 799 w 3403"/>
              <a:gd name="T3" fmla="*/ 0 h 603"/>
              <a:gd name="T4" fmla="*/ 1021 w 3403"/>
              <a:gd name="T5" fmla="*/ 27 h 603"/>
              <a:gd name="T6" fmla="*/ 1117 w 3403"/>
              <a:gd name="T7" fmla="*/ 35 h 603"/>
              <a:gd name="T8" fmla="*/ 1177 w 3403"/>
              <a:gd name="T9" fmla="*/ 35 h 603"/>
              <a:gd name="T10" fmla="*/ 1262 w 3403"/>
              <a:gd name="T11" fmla="*/ 35 h 603"/>
              <a:gd name="T12" fmla="*/ 1389 w 3403"/>
              <a:gd name="T13" fmla="*/ 37 h 603"/>
              <a:gd name="T14" fmla="*/ 1586 w 3403"/>
              <a:gd name="T15" fmla="*/ 31 h 603"/>
              <a:gd name="T16" fmla="*/ 1721 w 3403"/>
              <a:gd name="T17" fmla="*/ 25 h 603"/>
              <a:gd name="T18" fmla="*/ 1927 w 3403"/>
              <a:gd name="T19" fmla="*/ 27 h 603"/>
              <a:gd name="T20" fmla="*/ 2062 w 3403"/>
              <a:gd name="T21" fmla="*/ 46 h 603"/>
              <a:gd name="T22" fmla="*/ 2222 w 3403"/>
              <a:gd name="T23" fmla="*/ 71 h 603"/>
              <a:gd name="T24" fmla="*/ 2296 w 3403"/>
              <a:gd name="T25" fmla="*/ 75 h 603"/>
              <a:gd name="T26" fmla="*/ 2404 w 3403"/>
              <a:gd name="T27" fmla="*/ 77 h 603"/>
              <a:gd name="T28" fmla="*/ 2575 w 3403"/>
              <a:gd name="T29" fmla="*/ 56 h 603"/>
              <a:gd name="T30" fmla="*/ 2830 w 3403"/>
              <a:gd name="T31" fmla="*/ 19 h 603"/>
              <a:gd name="T32" fmla="*/ 2888 w 3403"/>
              <a:gd name="T33" fmla="*/ 21 h 603"/>
              <a:gd name="T34" fmla="*/ 3021 w 3403"/>
              <a:gd name="T35" fmla="*/ 25 h 603"/>
              <a:gd name="T36" fmla="*/ 3154 w 3403"/>
              <a:gd name="T37" fmla="*/ 33 h 603"/>
              <a:gd name="T38" fmla="*/ 3216 w 3403"/>
              <a:gd name="T39" fmla="*/ 44 h 603"/>
              <a:gd name="T40" fmla="*/ 3339 w 3403"/>
              <a:gd name="T41" fmla="*/ 112 h 603"/>
              <a:gd name="T42" fmla="*/ 3403 w 3403"/>
              <a:gd name="T43" fmla="*/ 199 h 603"/>
              <a:gd name="T44" fmla="*/ 3395 w 3403"/>
              <a:gd name="T45" fmla="*/ 392 h 603"/>
              <a:gd name="T46" fmla="*/ 3372 w 3403"/>
              <a:gd name="T47" fmla="*/ 421 h 603"/>
              <a:gd name="T48" fmla="*/ 3285 w 3403"/>
              <a:gd name="T49" fmla="*/ 463 h 603"/>
              <a:gd name="T50" fmla="*/ 3204 w 3403"/>
              <a:gd name="T51" fmla="*/ 480 h 603"/>
              <a:gd name="T52" fmla="*/ 3154 w 3403"/>
              <a:gd name="T53" fmla="*/ 496 h 603"/>
              <a:gd name="T54" fmla="*/ 3096 w 3403"/>
              <a:gd name="T55" fmla="*/ 498 h 603"/>
              <a:gd name="T56" fmla="*/ 3052 w 3403"/>
              <a:gd name="T57" fmla="*/ 496 h 603"/>
              <a:gd name="T58" fmla="*/ 2986 w 3403"/>
              <a:gd name="T59" fmla="*/ 492 h 603"/>
              <a:gd name="T60" fmla="*/ 2880 w 3403"/>
              <a:gd name="T61" fmla="*/ 471 h 603"/>
              <a:gd name="T62" fmla="*/ 2745 w 3403"/>
              <a:gd name="T63" fmla="*/ 442 h 603"/>
              <a:gd name="T64" fmla="*/ 2546 w 3403"/>
              <a:gd name="T65" fmla="*/ 426 h 603"/>
              <a:gd name="T66" fmla="*/ 2317 w 3403"/>
              <a:gd name="T67" fmla="*/ 417 h 603"/>
              <a:gd name="T68" fmla="*/ 1695 w 3403"/>
              <a:gd name="T69" fmla="*/ 406 h 603"/>
              <a:gd name="T70" fmla="*/ 1291 w 3403"/>
              <a:gd name="T71" fmla="*/ 398 h 603"/>
              <a:gd name="T72" fmla="*/ 888 w 3403"/>
              <a:gd name="T73" fmla="*/ 477 h 603"/>
              <a:gd name="T74" fmla="*/ 745 w 3403"/>
              <a:gd name="T75" fmla="*/ 488 h 603"/>
              <a:gd name="T76" fmla="*/ 585 w 3403"/>
              <a:gd name="T77" fmla="*/ 576 h 603"/>
              <a:gd name="T78" fmla="*/ 438 w 3403"/>
              <a:gd name="T79" fmla="*/ 591 h 603"/>
              <a:gd name="T80" fmla="*/ 216 w 3403"/>
              <a:gd name="T81" fmla="*/ 603 h 603"/>
              <a:gd name="T82" fmla="*/ 60 w 3403"/>
              <a:gd name="T83" fmla="*/ 513 h 603"/>
              <a:gd name="T84" fmla="*/ 6 w 3403"/>
              <a:gd name="T85" fmla="*/ 291 h 603"/>
              <a:gd name="T86" fmla="*/ 237 w 3403"/>
              <a:gd name="T87" fmla="*/ 8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07" name="Freeform 19"/>
          <p:cNvSpPr>
            <a:spLocks/>
          </p:cNvSpPr>
          <p:nvPr/>
        </p:nvSpPr>
        <p:spPr bwMode="auto">
          <a:xfrm>
            <a:off x="4224338" y="2828925"/>
            <a:ext cx="1185862" cy="1589088"/>
          </a:xfrm>
          <a:custGeom>
            <a:avLst/>
            <a:gdLst>
              <a:gd name="T0" fmla="*/ 1082 w 1094"/>
              <a:gd name="T1" fmla="*/ 901 h 901"/>
              <a:gd name="T2" fmla="*/ 1094 w 1094"/>
              <a:gd name="T3" fmla="*/ 887 h 901"/>
              <a:gd name="T4" fmla="*/ 12 w 1094"/>
              <a:gd name="T5" fmla="*/ 0 h 901"/>
              <a:gd name="T6" fmla="*/ 0 w 1094"/>
              <a:gd name="T7" fmla="*/ 15 h 901"/>
              <a:gd name="T8" fmla="*/ 1082 w 1094"/>
              <a:gd name="T9" fmla="*/ 901 h 901"/>
            </a:gdLst>
            <a:ahLst/>
            <a:cxnLst>
              <a:cxn ang="0">
                <a:pos x="T0" y="T1"/>
              </a:cxn>
              <a:cxn ang="0">
                <a:pos x="T2" y="T3"/>
              </a:cxn>
              <a:cxn ang="0">
                <a:pos x="T4" y="T5"/>
              </a:cxn>
              <a:cxn ang="0">
                <a:pos x="T6" y="T7"/>
              </a:cxn>
              <a:cxn ang="0">
                <a:pos x="T8" y="T9"/>
              </a:cxn>
            </a:cxnLst>
            <a:rect l="0" t="0" r="r" b="b"/>
            <a:pathLst>
              <a:path w="1094" h="901">
                <a:moveTo>
                  <a:pt x="1082" y="901"/>
                </a:moveTo>
                <a:lnTo>
                  <a:pt x="1094" y="887"/>
                </a:lnTo>
                <a:lnTo>
                  <a:pt x="12" y="0"/>
                </a:lnTo>
                <a:lnTo>
                  <a:pt x="0" y="15"/>
                </a:lnTo>
                <a:lnTo>
                  <a:pt x="1082" y="9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08" name="Rectangle 20"/>
          <p:cNvSpPr>
            <a:spLocks noChangeArrowheads="1"/>
          </p:cNvSpPr>
          <p:nvPr/>
        </p:nvSpPr>
        <p:spPr bwMode="auto">
          <a:xfrm>
            <a:off x="7673975" y="4095750"/>
            <a:ext cx="627063"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09" name="Rectangle 21"/>
          <p:cNvSpPr>
            <a:spLocks noChangeArrowheads="1"/>
          </p:cNvSpPr>
          <p:nvPr/>
        </p:nvSpPr>
        <p:spPr bwMode="auto">
          <a:xfrm>
            <a:off x="7686675" y="3001963"/>
            <a:ext cx="625475"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10" name="Rectangle 22"/>
          <p:cNvSpPr>
            <a:spLocks noChangeArrowheads="1"/>
          </p:cNvSpPr>
          <p:nvPr/>
        </p:nvSpPr>
        <p:spPr bwMode="auto">
          <a:xfrm>
            <a:off x="6530975" y="4770438"/>
            <a:ext cx="1841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b="1" smtClean="0">
                <a:solidFill>
                  <a:srgbClr val="333399"/>
                </a:solidFill>
              </a:rPr>
              <a:t>B</a:t>
            </a:r>
            <a:endParaRPr kumimoji="1" lang="en-US" altLang="zh-CN" sz="2000" smtClean="0">
              <a:solidFill>
                <a:srgbClr val="333399"/>
              </a:solidFill>
            </a:endParaRPr>
          </a:p>
        </p:txBody>
      </p:sp>
      <p:sp>
        <p:nvSpPr>
          <p:cNvPr id="217111" name="Oval 23"/>
          <p:cNvSpPr>
            <a:spLocks noChangeArrowheads="1"/>
          </p:cNvSpPr>
          <p:nvPr/>
        </p:nvSpPr>
        <p:spPr bwMode="auto">
          <a:xfrm>
            <a:off x="3584575" y="5621338"/>
            <a:ext cx="117475" cy="119062"/>
          </a:xfrm>
          <a:prstGeom prst="ellipse">
            <a:avLst/>
          </a:prstGeom>
          <a:solidFill>
            <a:srgbClr val="FFFFFF"/>
          </a:solidFill>
          <a:ln w="30163">
            <a:solidFill>
              <a:srgbClr val="000000"/>
            </a:solidFill>
            <a:round/>
            <a:headEnd/>
            <a:tailEnd/>
          </a:ln>
        </p:spPr>
        <p:txBody>
          <a:bodyPr/>
          <a:lstStyle/>
          <a:p>
            <a:pPr algn="l"/>
            <a:endParaRPr lang="zh-CN" altLang="en-US" sz="2800" smtClean="0">
              <a:solidFill>
                <a:srgbClr val="000000"/>
              </a:solidFill>
              <a:latin typeface="Tahoma" pitchFamily="34" charset="0"/>
            </a:endParaRPr>
          </a:p>
        </p:txBody>
      </p:sp>
      <p:grpSp>
        <p:nvGrpSpPr>
          <p:cNvPr id="217112" name="Group 24"/>
          <p:cNvGrpSpPr>
            <a:grpSpLocks/>
          </p:cNvGrpSpPr>
          <p:nvPr/>
        </p:nvGrpSpPr>
        <p:grpSpPr bwMode="auto">
          <a:xfrm>
            <a:off x="579438" y="3616325"/>
            <a:ext cx="504825" cy="515938"/>
            <a:chOff x="101" y="2294"/>
            <a:chExt cx="343" cy="353"/>
          </a:xfrm>
        </p:grpSpPr>
        <p:grpSp>
          <p:nvGrpSpPr>
            <p:cNvPr id="217113" name="Group 25"/>
            <p:cNvGrpSpPr>
              <a:grpSpLocks/>
            </p:cNvGrpSpPr>
            <p:nvPr/>
          </p:nvGrpSpPr>
          <p:grpSpPr bwMode="auto">
            <a:xfrm>
              <a:off x="109" y="2301"/>
              <a:ext cx="335" cy="346"/>
              <a:chOff x="109" y="2301"/>
              <a:chExt cx="335" cy="346"/>
            </a:xfrm>
          </p:grpSpPr>
          <p:sp>
            <p:nvSpPr>
              <p:cNvPr id="217114" name="Freeform 26"/>
              <p:cNvSpPr>
                <a:spLocks/>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15" name="Freeform 27"/>
              <p:cNvSpPr>
                <a:spLocks/>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16" name="Freeform 28"/>
              <p:cNvSpPr>
                <a:spLocks/>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17" name="Freeform 29"/>
              <p:cNvSpPr>
                <a:spLocks/>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18" name="Rectangle 30"/>
              <p:cNvSpPr>
                <a:spLocks noChangeArrowheads="1"/>
              </p:cNvSpPr>
              <p:nvPr/>
            </p:nvSpPr>
            <p:spPr bwMode="auto">
              <a:xfrm>
                <a:off x="165" y="2324"/>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19" name="Rectangle 31"/>
              <p:cNvSpPr>
                <a:spLocks noChangeArrowheads="1"/>
              </p:cNvSpPr>
              <p:nvPr/>
            </p:nvSpPr>
            <p:spPr bwMode="auto">
              <a:xfrm>
                <a:off x="120" y="2512"/>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20" name="Rectangle 32"/>
              <p:cNvSpPr>
                <a:spLocks noChangeArrowheads="1"/>
              </p:cNvSpPr>
              <p:nvPr/>
            </p:nvSpPr>
            <p:spPr bwMode="auto">
              <a:xfrm>
                <a:off x="186" y="2345"/>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21" name="Line 33"/>
              <p:cNvSpPr>
                <a:spLocks noChangeShapeType="1"/>
              </p:cNvSpPr>
              <p:nvPr/>
            </p:nvSpPr>
            <p:spPr bwMode="auto">
              <a:xfrm flipH="1">
                <a:off x="335" y="2541"/>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nvGrpSpPr>
              <p:cNvPr id="217122" name="Group 34"/>
              <p:cNvGrpSpPr>
                <a:grpSpLocks/>
              </p:cNvGrpSpPr>
              <p:nvPr/>
            </p:nvGrpSpPr>
            <p:grpSpPr bwMode="auto">
              <a:xfrm>
                <a:off x="109" y="2596"/>
                <a:ext cx="335" cy="51"/>
                <a:chOff x="109" y="2596"/>
                <a:chExt cx="335" cy="51"/>
              </a:xfrm>
            </p:grpSpPr>
            <p:sp>
              <p:nvSpPr>
                <p:cNvPr id="217123" name="Freeform 35"/>
                <p:cNvSpPr>
                  <a:spLocks/>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24" name="Freeform 36"/>
                <p:cNvSpPr>
                  <a:spLocks/>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25" name="Rectangle 37"/>
                <p:cNvSpPr>
                  <a:spLocks noChangeArrowheads="1"/>
                </p:cNvSpPr>
                <p:nvPr/>
              </p:nvSpPr>
              <p:spPr bwMode="auto">
                <a:xfrm>
                  <a:off x="112" y="2632"/>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grpSp>
        </p:grpSp>
        <p:grpSp>
          <p:nvGrpSpPr>
            <p:cNvPr id="217126" name="Group 38"/>
            <p:cNvGrpSpPr>
              <a:grpSpLocks/>
            </p:cNvGrpSpPr>
            <p:nvPr/>
          </p:nvGrpSpPr>
          <p:grpSpPr bwMode="auto">
            <a:xfrm>
              <a:off x="101" y="2294"/>
              <a:ext cx="335" cy="347"/>
              <a:chOff x="101" y="2294"/>
              <a:chExt cx="335" cy="347"/>
            </a:xfrm>
          </p:grpSpPr>
          <p:sp>
            <p:nvSpPr>
              <p:cNvPr id="217127" name="Freeform 39"/>
              <p:cNvSpPr>
                <a:spLocks/>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28" name="Freeform 40"/>
              <p:cNvSpPr>
                <a:spLocks/>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29" name="Freeform 41"/>
              <p:cNvSpPr>
                <a:spLocks/>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30" name="Freeform 42"/>
              <p:cNvSpPr>
                <a:spLocks/>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31" name="Rectangle 43"/>
              <p:cNvSpPr>
                <a:spLocks noChangeArrowheads="1"/>
              </p:cNvSpPr>
              <p:nvPr/>
            </p:nvSpPr>
            <p:spPr bwMode="auto">
              <a:xfrm>
                <a:off x="157" y="2318"/>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32" name="Rectangle 44"/>
              <p:cNvSpPr>
                <a:spLocks noChangeArrowheads="1"/>
              </p:cNvSpPr>
              <p:nvPr/>
            </p:nvSpPr>
            <p:spPr bwMode="auto">
              <a:xfrm>
                <a:off x="112" y="2506"/>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33" name="Rectangle 45"/>
              <p:cNvSpPr>
                <a:spLocks noChangeArrowheads="1"/>
              </p:cNvSpPr>
              <p:nvPr/>
            </p:nvSpPr>
            <p:spPr bwMode="auto">
              <a:xfrm>
                <a:off x="178" y="2339"/>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34" name="Line 46"/>
              <p:cNvSpPr>
                <a:spLocks noChangeShapeType="1"/>
              </p:cNvSpPr>
              <p:nvPr/>
            </p:nvSpPr>
            <p:spPr bwMode="auto">
              <a:xfrm flipH="1">
                <a:off x="326" y="2535"/>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nvGrpSpPr>
              <p:cNvPr id="217135" name="Group 47"/>
              <p:cNvGrpSpPr>
                <a:grpSpLocks/>
              </p:cNvGrpSpPr>
              <p:nvPr/>
            </p:nvGrpSpPr>
            <p:grpSpPr bwMode="auto">
              <a:xfrm>
                <a:off x="101" y="2590"/>
                <a:ext cx="335" cy="51"/>
                <a:chOff x="101" y="2590"/>
                <a:chExt cx="335" cy="51"/>
              </a:xfrm>
            </p:grpSpPr>
            <p:sp>
              <p:nvSpPr>
                <p:cNvPr id="217136" name="Freeform 48"/>
                <p:cNvSpPr>
                  <a:spLocks/>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37" name="Freeform 49"/>
                <p:cNvSpPr>
                  <a:spLocks/>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38" name="Rectangle 50"/>
                <p:cNvSpPr>
                  <a:spLocks noChangeArrowheads="1"/>
                </p:cNvSpPr>
                <p:nvPr/>
              </p:nvSpPr>
              <p:spPr bwMode="auto">
                <a:xfrm>
                  <a:off x="103" y="2626"/>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grpSp>
        </p:grpSp>
      </p:grpSp>
      <p:grpSp>
        <p:nvGrpSpPr>
          <p:cNvPr id="217139" name="Group 51"/>
          <p:cNvGrpSpPr>
            <a:grpSpLocks/>
          </p:cNvGrpSpPr>
          <p:nvPr/>
        </p:nvGrpSpPr>
        <p:grpSpPr bwMode="auto">
          <a:xfrm>
            <a:off x="3357563" y="6081713"/>
            <a:ext cx="503237" cy="515937"/>
            <a:chOff x="3891" y="3616"/>
            <a:chExt cx="342" cy="353"/>
          </a:xfrm>
        </p:grpSpPr>
        <p:grpSp>
          <p:nvGrpSpPr>
            <p:cNvPr id="217140" name="Group 52"/>
            <p:cNvGrpSpPr>
              <a:grpSpLocks/>
            </p:cNvGrpSpPr>
            <p:nvPr/>
          </p:nvGrpSpPr>
          <p:grpSpPr bwMode="auto">
            <a:xfrm>
              <a:off x="3899" y="3622"/>
              <a:ext cx="334" cy="347"/>
              <a:chOff x="3899" y="3622"/>
              <a:chExt cx="334" cy="347"/>
            </a:xfrm>
          </p:grpSpPr>
          <p:sp>
            <p:nvSpPr>
              <p:cNvPr id="217141" name="Freeform 53"/>
              <p:cNvSpPr>
                <a:spLocks/>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42" name="Freeform 54"/>
              <p:cNvSpPr>
                <a:spLocks/>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43" name="Freeform 55"/>
              <p:cNvSpPr>
                <a:spLocks/>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44" name="Freeform 56"/>
              <p:cNvSpPr>
                <a:spLocks/>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45" name="Rectangle 57"/>
              <p:cNvSpPr>
                <a:spLocks noChangeArrowheads="1"/>
              </p:cNvSpPr>
              <p:nvPr/>
            </p:nvSpPr>
            <p:spPr bwMode="auto">
              <a:xfrm>
                <a:off x="3955" y="3646"/>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46" name="Rectangle 58"/>
              <p:cNvSpPr>
                <a:spLocks noChangeArrowheads="1"/>
              </p:cNvSpPr>
              <p:nvPr/>
            </p:nvSpPr>
            <p:spPr bwMode="auto">
              <a:xfrm>
                <a:off x="3909" y="3833"/>
                <a:ext cx="314" cy="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47" name="Rectangle 59"/>
              <p:cNvSpPr>
                <a:spLocks noChangeArrowheads="1"/>
              </p:cNvSpPr>
              <p:nvPr/>
            </p:nvSpPr>
            <p:spPr bwMode="auto">
              <a:xfrm>
                <a:off x="3975" y="3667"/>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48" name="Line 60"/>
              <p:cNvSpPr>
                <a:spLocks noChangeShapeType="1"/>
              </p:cNvSpPr>
              <p:nvPr/>
            </p:nvSpPr>
            <p:spPr bwMode="auto">
              <a:xfrm flipH="1">
                <a:off x="4124" y="3863"/>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nvGrpSpPr>
              <p:cNvPr id="217149" name="Group 61"/>
              <p:cNvGrpSpPr>
                <a:grpSpLocks/>
              </p:cNvGrpSpPr>
              <p:nvPr/>
            </p:nvGrpSpPr>
            <p:grpSpPr bwMode="auto">
              <a:xfrm>
                <a:off x="3899" y="3918"/>
                <a:ext cx="334" cy="51"/>
                <a:chOff x="3899" y="3918"/>
                <a:chExt cx="334" cy="51"/>
              </a:xfrm>
            </p:grpSpPr>
            <p:sp>
              <p:nvSpPr>
                <p:cNvPr id="217150" name="Freeform 62"/>
                <p:cNvSpPr>
                  <a:spLocks/>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51" name="Freeform 63"/>
                <p:cNvSpPr>
                  <a:spLocks/>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52" name="Rectangle 64"/>
                <p:cNvSpPr>
                  <a:spLocks noChangeArrowheads="1"/>
                </p:cNvSpPr>
                <p:nvPr/>
              </p:nvSpPr>
              <p:spPr bwMode="auto">
                <a:xfrm>
                  <a:off x="3901" y="3954"/>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grpSp>
        </p:grpSp>
        <p:grpSp>
          <p:nvGrpSpPr>
            <p:cNvPr id="217153" name="Group 65"/>
            <p:cNvGrpSpPr>
              <a:grpSpLocks/>
            </p:cNvGrpSpPr>
            <p:nvPr/>
          </p:nvGrpSpPr>
          <p:grpSpPr bwMode="auto">
            <a:xfrm>
              <a:off x="3891" y="3616"/>
              <a:ext cx="334" cy="346"/>
              <a:chOff x="3891" y="3616"/>
              <a:chExt cx="334" cy="346"/>
            </a:xfrm>
          </p:grpSpPr>
          <p:sp>
            <p:nvSpPr>
              <p:cNvPr id="217154" name="Freeform 66"/>
              <p:cNvSpPr>
                <a:spLocks/>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55" name="Freeform 67"/>
              <p:cNvSpPr>
                <a:spLocks/>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56" name="Freeform 68"/>
              <p:cNvSpPr>
                <a:spLocks/>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57" name="Freeform 69"/>
              <p:cNvSpPr>
                <a:spLocks/>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58" name="Rectangle 70"/>
              <p:cNvSpPr>
                <a:spLocks noChangeArrowheads="1"/>
              </p:cNvSpPr>
              <p:nvPr/>
            </p:nvSpPr>
            <p:spPr bwMode="auto">
              <a:xfrm>
                <a:off x="3946" y="363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59" name="Rectangle 71"/>
              <p:cNvSpPr>
                <a:spLocks noChangeArrowheads="1"/>
              </p:cNvSpPr>
              <p:nvPr/>
            </p:nvSpPr>
            <p:spPr bwMode="auto">
              <a:xfrm>
                <a:off x="3901" y="382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60" name="Rectangle 72"/>
              <p:cNvSpPr>
                <a:spLocks noChangeArrowheads="1"/>
              </p:cNvSpPr>
              <p:nvPr/>
            </p:nvSpPr>
            <p:spPr bwMode="auto">
              <a:xfrm>
                <a:off x="3967" y="366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61" name="Line 73"/>
              <p:cNvSpPr>
                <a:spLocks noChangeShapeType="1"/>
              </p:cNvSpPr>
              <p:nvPr/>
            </p:nvSpPr>
            <p:spPr bwMode="auto">
              <a:xfrm flipH="1">
                <a:off x="4116" y="3857"/>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nvGrpSpPr>
              <p:cNvPr id="217162" name="Group 74"/>
              <p:cNvGrpSpPr>
                <a:grpSpLocks/>
              </p:cNvGrpSpPr>
              <p:nvPr/>
            </p:nvGrpSpPr>
            <p:grpSpPr bwMode="auto">
              <a:xfrm>
                <a:off x="3891" y="3912"/>
                <a:ext cx="334" cy="50"/>
                <a:chOff x="3891" y="3912"/>
                <a:chExt cx="334" cy="50"/>
              </a:xfrm>
            </p:grpSpPr>
            <p:sp>
              <p:nvSpPr>
                <p:cNvPr id="217163" name="Freeform 75"/>
                <p:cNvSpPr>
                  <a:spLocks/>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64" name="Freeform 76"/>
                <p:cNvSpPr>
                  <a:spLocks/>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65" name="Rectangle 77"/>
                <p:cNvSpPr>
                  <a:spLocks noChangeArrowheads="1"/>
                </p:cNvSpPr>
                <p:nvPr/>
              </p:nvSpPr>
              <p:spPr bwMode="auto">
                <a:xfrm>
                  <a:off x="3893" y="394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grpSp>
        </p:grpSp>
      </p:grpSp>
      <p:grpSp>
        <p:nvGrpSpPr>
          <p:cNvPr id="217166" name="Group 78"/>
          <p:cNvGrpSpPr>
            <a:grpSpLocks/>
          </p:cNvGrpSpPr>
          <p:nvPr/>
        </p:nvGrpSpPr>
        <p:grpSpPr bwMode="auto">
          <a:xfrm>
            <a:off x="4627563" y="6065838"/>
            <a:ext cx="504825" cy="515937"/>
            <a:chOff x="4752" y="3605"/>
            <a:chExt cx="343" cy="353"/>
          </a:xfrm>
        </p:grpSpPr>
        <p:grpSp>
          <p:nvGrpSpPr>
            <p:cNvPr id="217167" name="Group 79"/>
            <p:cNvGrpSpPr>
              <a:grpSpLocks/>
            </p:cNvGrpSpPr>
            <p:nvPr/>
          </p:nvGrpSpPr>
          <p:grpSpPr bwMode="auto">
            <a:xfrm>
              <a:off x="4760" y="3612"/>
              <a:ext cx="335" cy="346"/>
              <a:chOff x="4760" y="3612"/>
              <a:chExt cx="335" cy="346"/>
            </a:xfrm>
          </p:grpSpPr>
          <p:sp>
            <p:nvSpPr>
              <p:cNvPr id="217168" name="Freeform 80"/>
              <p:cNvSpPr>
                <a:spLocks/>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69" name="Freeform 81"/>
              <p:cNvSpPr>
                <a:spLocks/>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70" name="Freeform 82"/>
              <p:cNvSpPr>
                <a:spLocks/>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71" name="Freeform 83"/>
              <p:cNvSpPr>
                <a:spLocks/>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72" name="Rectangle 84"/>
              <p:cNvSpPr>
                <a:spLocks noChangeArrowheads="1"/>
              </p:cNvSpPr>
              <p:nvPr/>
            </p:nvSpPr>
            <p:spPr bwMode="auto">
              <a:xfrm>
                <a:off x="4816" y="3635"/>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73" name="Rectangle 85"/>
              <p:cNvSpPr>
                <a:spLocks noChangeArrowheads="1"/>
              </p:cNvSpPr>
              <p:nvPr/>
            </p:nvSpPr>
            <p:spPr bwMode="auto">
              <a:xfrm>
                <a:off x="4770" y="3823"/>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74" name="Rectangle 86"/>
              <p:cNvSpPr>
                <a:spLocks noChangeArrowheads="1"/>
              </p:cNvSpPr>
              <p:nvPr/>
            </p:nvSpPr>
            <p:spPr bwMode="auto">
              <a:xfrm>
                <a:off x="4836" y="3656"/>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75" name="Line 87"/>
              <p:cNvSpPr>
                <a:spLocks noChangeShapeType="1"/>
              </p:cNvSpPr>
              <p:nvPr/>
            </p:nvSpPr>
            <p:spPr bwMode="auto">
              <a:xfrm flipH="1">
                <a:off x="4985" y="3852"/>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nvGrpSpPr>
              <p:cNvPr id="217176" name="Group 88"/>
              <p:cNvGrpSpPr>
                <a:grpSpLocks/>
              </p:cNvGrpSpPr>
              <p:nvPr/>
            </p:nvGrpSpPr>
            <p:grpSpPr bwMode="auto">
              <a:xfrm>
                <a:off x="4760" y="3907"/>
                <a:ext cx="335" cy="51"/>
                <a:chOff x="4760" y="3907"/>
                <a:chExt cx="335" cy="51"/>
              </a:xfrm>
            </p:grpSpPr>
            <p:sp>
              <p:nvSpPr>
                <p:cNvPr id="217177" name="Freeform 89"/>
                <p:cNvSpPr>
                  <a:spLocks/>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78" name="Freeform 90"/>
                <p:cNvSpPr>
                  <a:spLocks/>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79" name="Rectangle 91"/>
                <p:cNvSpPr>
                  <a:spLocks noChangeArrowheads="1"/>
                </p:cNvSpPr>
                <p:nvPr/>
              </p:nvSpPr>
              <p:spPr bwMode="auto">
                <a:xfrm>
                  <a:off x="4762" y="3943"/>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grpSp>
        </p:grpSp>
        <p:grpSp>
          <p:nvGrpSpPr>
            <p:cNvPr id="217180" name="Group 92"/>
            <p:cNvGrpSpPr>
              <a:grpSpLocks/>
            </p:cNvGrpSpPr>
            <p:nvPr/>
          </p:nvGrpSpPr>
          <p:grpSpPr bwMode="auto">
            <a:xfrm>
              <a:off x="4752" y="3605"/>
              <a:ext cx="334" cy="347"/>
              <a:chOff x="4752" y="3605"/>
              <a:chExt cx="334" cy="347"/>
            </a:xfrm>
          </p:grpSpPr>
          <p:sp>
            <p:nvSpPr>
              <p:cNvPr id="217181" name="Freeform 93"/>
              <p:cNvSpPr>
                <a:spLocks/>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82" name="Freeform 94"/>
              <p:cNvSpPr>
                <a:spLocks/>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83" name="Freeform 95"/>
              <p:cNvSpPr>
                <a:spLocks/>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84" name="Freeform 96"/>
              <p:cNvSpPr>
                <a:spLocks/>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85" name="Rectangle 97"/>
              <p:cNvSpPr>
                <a:spLocks noChangeArrowheads="1"/>
              </p:cNvSpPr>
              <p:nvPr/>
            </p:nvSpPr>
            <p:spPr bwMode="auto">
              <a:xfrm>
                <a:off x="4808" y="362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86" name="Rectangle 98"/>
              <p:cNvSpPr>
                <a:spLocks noChangeArrowheads="1"/>
              </p:cNvSpPr>
              <p:nvPr/>
            </p:nvSpPr>
            <p:spPr bwMode="auto">
              <a:xfrm>
                <a:off x="4762" y="381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87" name="Rectangle 99"/>
              <p:cNvSpPr>
                <a:spLocks noChangeArrowheads="1"/>
              </p:cNvSpPr>
              <p:nvPr/>
            </p:nvSpPr>
            <p:spPr bwMode="auto">
              <a:xfrm>
                <a:off x="4828" y="365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88" name="Line 100"/>
              <p:cNvSpPr>
                <a:spLocks noChangeShapeType="1"/>
              </p:cNvSpPr>
              <p:nvPr/>
            </p:nvSpPr>
            <p:spPr bwMode="auto">
              <a:xfrm flipH="1">
                <a:off x="4977" y="3846"/>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nvGrpSpPr>
              <p:cNvPr id="217189" name="Group 101"/>
              <p:cNvGrpSpPr>
                <a:grpSpLocks/>
              </p:cNvGrpSpPr>
              <p:nvPr/>
            </p:nvGrpSpPr>
            <p:grpSpPr bwMode="auto">
              <a:xfrm>
                <a:off x="4752" y="3901"/>
                <a:ext cx="334" cy="51"/>
                <a:chOff x="4752" y="3901"/>
                <a:chExt cx="334" cy="51"/>
              </a:xfrm>
            </p:grpSpPr>
            <p:sp>
              <p:nvSpPr>
                <p:cNvPr id="217190" name="Freeform 102"/>
                <p:cNvSpPr>
                  <a:spLocks/>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91" name="Freeform 103"/>
                <p:cNvSpPr>
                  <a:spLocks/>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92" name="Rectangle 104"/>
                <p:cNvSpPr>
                  <a:spLocks noChangeArrowheads="1"/>
                </p:cNvSpPr>
                <p:nvPr/>
              </p:nvSpPr>
              <p:spPr bwMode="auto">
                <a:xfrm>
                  <a:off x="4754" y="393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grpSp>
        </p:grpSp>
      </p:grpSp>
      <p:grpSp>
        <p:nvGrpSpPr>
          <p:cNvPr id="217193" name="Group 105"/>
          <p:cNvGrpSpPr>
            <a:grpSpLocks/>
          </p:cNvGrpSpPr>
          <p:nvPr/>
        </p:nvGrpSpPr>
        <p:grpSpPr bwMode="auto">
          <a:xfrm>
            <a:off x="579438" y="2509838"/>
            <a:ext cx="504825" cy="517525"/>
            <a:chOff x="101" y="1539"/>
            <a:chExt cx="343" cy="352"/>
          </a:xfrm>
        </p:grpSpPr>
        <p:grpSp>
          <p:nvGrpSpPr>
            <p:cNvPr id="217194" name="Group 106"/>
            <p:cNvGrpSpPr>
              <a:grpSpLocks/>
            </p:cNvGrpSpPr>
            <p:nvPr/>
          </p:nvGrpSpPr>
          <p:grpSpPr bwMode="auto">
            <a:xfrm>
              <a:off x="109" y="1545"/>
              <a:ext cx="335" cy="346"/>
              <a:chOff x="109" y="1545"/>
              <a:chExt cx="335" cy="346"/>
            </a:xfrm>
          </p:grpSpPr>
          <p:sp>
            <p:nvSpPr>
              <p:cNvPr id="217195" name="Freeform 107"/>
              <p:cNvSpPr>
                <a:spLocks/>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96" name="Freeform 108"/>
              <p:cNvSpPr>
                <a:spLocks/>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97" name="Freeform 109"/>
              <p:cNvSpPr>
                <a:spLocks/>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98" name="Freeform 110"/>
              <p:cNvSpPr>
                <a:spLocks/>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199" name="Rectangle 111"/>
              <p:cNvSpPr>
                <a:spLocks noChangeArrowheads="1"/>
              </p:cNvSpPr>
              <p:nvPr/>
            </p:nvSpPr>
            <p:spPr bwMode="auto">
              <a:xfrm>
                <a:off x="165" y="1568"/>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00" name="Rectangle 112"/>
              <p:cNvSpPr>
                <a:spLocks noChangeArrowheads="1"/>
              </p:cNvSpPr>
              <p:nvPr/>
            </p:nvSpPr>
            <p:spPr bwMode="auto">
              <a:xfrm>
                <a:off x="120" y="1756"/>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01" name="Rectangle 113"/>
              <p:cNvSpPr>
                <a:spLocks noChangeArrowheads="1"/>
              </p:cNvSpPr>
              <p:nvPr/>
            </p:nvSpPr>
            <p:spPr bwMode="auto">
              <a:xfrm>
                <a:off x="186" y="1589"/>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02" name="Line 114"/>
              <p:cNvSpPr>
                <a:spLocks noChangeShapeType="1"/>
              </p:cNvSpPr>
              <p:nvPr/>
            </p:nvSpPr>
            <p:spPr bwMode="auto">
              <a:xfrm flipH="1">
                <a:off x="335" y="1786"/>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nvGrpSpPr>
              <p:cNvPr id="217203" name="Group 115"/>
              <p:cNvGrpSpPr>
                <a:grpSpLocks/>
              </p:cNvGrpSpPr>
              <p:nvPr/>
            </p:nvGrpSpPr>
            <p:grpSpPr bwMode="auto">
              <a:xfrm>
                <a:off x="109" y="1841"/>
                <a:ext cx="335" cy="50"/>
                <a:chOff x="109" y="1841"/>
                <a:chExt cx="335" cy="50"/>
              </a:xfrm>
            </p:grpSpPr>
            <p:sp>
              <p:nvSpPr>
                <p:cNvPr id="217204" name="Freeform 116"/>
                <p:cNvSpPr>
                  <a:spLocks/>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05" name="Freeform 117"/>
                <p:cNvSpPr>
                  <a:spLocks/>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06" name="Rectangle 118"/>
                <p:cNvSpPr>
                  <a:spLocks noChangeArrowheads="1"/>
                </p:cNvSpPr>
                <p:nvPr/>
              </p:nvSpPr>
              <p:spPr bwMode="auto">
                <a:xfrm>
                  <a:off x="112" y="1876"/>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grpSp>
        </p:grpSp>
        <p:grpSp>
          <p:nvGrpSpPr>
            <p:cNvPr id="217207" name="Group 119"/>
            <p:cNvGrpSpPr>
              <a:grpSpLocks/>
            </p:cNvGrpSpPr>
            <p:nvPr/>
          </p:nvGrpSpPr>
          <p:grpSpPr bwMode="auto">
            <a:xfrm>
              <a:off x="101" y="1539"/>
              <a:ext cx="335" cy="346"/>
              <a:chOff x="101" y="1539"/>
              <a:chExt cx="335" cy="346"/>
            </a:xfrm>
          </p:grpSpPr>
          <p:sp>
            <p:nvSpPr>
              <p:cNvPr id="217208" name="Freeform 120"/>
              <p:cNvSpPr>
                <a:spLocks/>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09" name="Freeform 121"/>
              <p:cNvSpPr>
                <a:spLocks/>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10" name="Freeform 122"/>
              <p:cNvSpPr>
                <a:spLocks/>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11" name="Freeform 123"/>
              <p:cNvSpPr>
                <a:spLocks/>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12" name="Rectangle 124"/>
              <p:cNvSpPr>
                <a:spLocks noChangeArrowheads="1"/>
              </p:cNvSpPr>
              <p:nvPr/>
            </p:nvSpPr>
            <p:spPr bwMode="auto">
              <a:xfrm>
                <a:off x="157" y="1562"/>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13" name="Rectangle 125"/>
              <p:cNvSpPr>
                <a:spLocks noChangeArrowheads="1"/>
              </p:cNvSpPr>
              <p:nvPr/>
            </p:nvSpPr>
            <p:spPr bwMode="auto">
              <a:xfrm>
                <a:off x="112" y="1750"/>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14" name="Rectangle 126"/>
              <p:cNvSpPr>
                <a:spLocks noChangeArrowheads="1"/>
              </p:cNvSpPr>
              <p:nvPr/>
            </p:nvSpPr>
            <p:spPr bwMode="auto">
              <a:xfrm>
                <a:off x="178" y="1583"/>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15" name="Line 127"/>
              <p:cNvSpPr>
                <a:spLocks noChangeShapeType="1"/>
              </p:cNvSpPr>
              <p:nvPr/>
            </p:nvSpPr>
            <p:spPr bwMode="auto">
              <a:xfrm flipH="1">
                <a:off x="326" y="1779"/>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nvGrpSpPr>
              <p:cNvPr id="217216" name="Group 128"/>
              <p:cNvGrpSpPr>
                <a:grpSpLocks/>
              </p:cNvGrpSpPr>
              <p:nvPr/>
            </p:nvGrpSpPr>
            <p:grpSpPr bwMode="auto">
              <a:xfrm>
                <a:off x="101" y="1834"/>
                <a:ext cx="335" cy="51"/>
                <a:chOff x="101" y="1834"/>
                <a:chExt cx="335" cy="51"/>
              </a:xfrm>
            </p:grpSpPr>
            <p:sp>
              <p:nvSpPr>
                <p:cNvPr id="217217" name="Freeform 129"/>
                <p:cNvSpPr>
                  <a:spLocks/>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18" name="Freeform 130"/>
                <p:cNvSpPr>
                  <a:spLocks/>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19" name="Rectangle 131"/>
                <p:cNvSpPr>
                  <a:spLocks noChangeArrowheads="1"/>
                </p:cNvSpPr>
                <p:nvPr/>
              </p:nvSpPr>
              <p:spPr bwMode="auto">
                <a:xfrm>
                  <a:off x="103" y="1870"/>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grpSp>
        </p:grpSp>
      </p:grpSp>
      <p:grpSp>
        <p:nvGrpSpPr>
          <p:cNvPr id="217220" name="Group 132"/>
          <p:cNvGrpSpPr>
            <a:grpSpLocks/>
          </p:cNvGrpSpPr>
          <p:nvPr/>
        </p:nvGrpSpPr>
        <p:grpSpPr bwMode="auto">
          <a:xfrm>
            <a:off x="8158163" y="3657600"/>
            <a:ext cx="506412" cy="514350"/>
            <a:chOff x="5237" y="2322"/>
            <a:chExt cx="343" cy="352"/>
          </a:xfrm>
        </p:grpSpPr>
        <p:grpSp>
          <p:nvGrpSpPr>
            <p:cNvPr id="217221" name="Group 133"/>
            <p:cNvGrpSpPr>
              <a:grpSpLocks/>
            </p:cNvGrpSpPr>
            <p:nvPr/>
          </p:nvGrpSpPr>
          <p:grpSpPr bwMode="auto">
            <a:xfrm>
              <a:off x="5245" y="2328"/>
              <a:ext cx="335" cy="346"/>
              <a:chOff x="5245" y="2328"/>
              <a:chExt cx="335" cy="346"/>
            </a:xfrm>
          </p:grpSpPr>
          <p:sp>
            <p:nvSpPr>
              <p:cNvPr id="217222" name="Freeform 134"/>
              <p:cNvSpPr>
                <a:spLocks/>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23" name="Freeform 135"/>
              <p:cNvSpPr>
                <a:spLocks/>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24" name="Freeform 136"/>
              <p:cNvSpPr>
                <a:spLocks/>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25" name="Freeform 137"/>
              <p:cNvSpPr>
                <a:spLocks/>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26" name="Rectangle 138"/>
              <p:cNvSpPr>
                <a:spLocks noChangeArrowheads="1"/>
              </p:cNvSpPr>
              <p:nvPr/>
            </p:nvSpPr>
            <p:spPr bwMode="auto">
              <a:xfrm>
                <a:off x="5301" y="2351"/>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27" name="Rectangle 139"/>
              <p:cNvSpPr>
                <a:spLocks noChangeArrowheads="1"/>
              </p:cNvSpPr>
              <p:nvPr/>
            </p:nvSpPr>
            <p:spPr bwMode="auto">
              <a:xfrm>
                <a:off x="5256" y="2539"/>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28" name="Rectangle 140"/>
              <p:cNvSpPr>
                <a:spLocks noChangeArrowheads="1"/>
              </p:cNvSpPr>
              <p:nvPr/>
            </p:nvSpPr>
            <p:spPr bwMode="auto">
              <a:xfrm>
                <a:off x="5322" y="2373"/>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29" name="Line 141"/>
              <p:cNvSpPr>
                <a:spLocks noChangeShapeType="1"/>
              </p:cNvSpPr>
              <p:nvPr/>
            </p:nvSpPr>
            <p:spPr bwMode="auto">
              <a:xfrm flipH="1">
                <a:off x="5470" y="2569"/>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nvGrpSpPr>
              <p:cNvPr id="217230" name="Group 142"/>
              <p:cNvGrpSpPr>
                <a:grpSpLocks/>
              </p:cNvGrpSpPr>
              <p:nvPr/>
            </p:nvGrpSpPr>
            <p:grpSpPr bwMode="auto">
              <a:xfrm>
                <a:off x="5245" y="2624"/>
                <a:ext cx="335" cy="50"/>
                <a:chOff x="5245" y="2624"/>
                <a:chExt cx="335" cy="50"/>
              </a:xfrm>
            </p:grpSpPr>
            <p:sp>
              <p:nvSpPr>
                <p:cNvPr id="217231" name="Freeform 143"/>
                <p:cNvSpPr>
                  <a:spLocks/>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32" name="Freeform 144"/>
                <p:cNvSpPr>
                  <a:spLocks/>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33" name="Rectangle 145"/>
                <p:cNvSpPr>
                  <a:spLocks noChangeArrowheads="1"/>
                </p:cNvSpPr>
                <p:nvPr/>
              </p:nvSpPr>
              <p:spPr bwMode="auto">
                <a:xfrm>
                  <a:off x="5247" y="2660"/>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grpSp>
        </p:grpSp>
        <p:grpSp>
          <p:nvGrpSpPr>
            <p:cNvPr id="217234" name="Group 146"/>
            <p:cNvGrpSpPr>
              <a:grpSpLocks/>
            </p:cNvGrpSpPr>
            <p:nvPr/>
          </p:nvGrpSpPr>
          <p:grpSpPr bwMode="auto">
            <a:xfrm>
              <a:off x="5237" y="2322"/>
              <a:ext cx="335" cy="346"/>
              <a:chOff x="5237" y="2322"/>
              <a:chExt cx="335" cy="346"/>
            </a:xfrm>
          </p:grpSpPr>
          <p:sp>
            <p:nvSpPr>
              <p:cNvPr id="217235" name="Freeform 147"/>
              <p:cNvSpPr>
                <a:spLocks/>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36" name="Freeform 148"/>
              <p:cNvSpPr>
                <a:spLocks/>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37" name="Freeform 149"/>
              <p:cNvSpPr>
                <a:spLocks/>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38" name="Freeform 150"/>
              <p:cNvSpPr>
                <a:spLocks/>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39" name="Rectangle 151"/>
              <p:cNvSpPr>
                <a:spLocks noChangeArrowheads="1"/>
              </p:cNvSpPr>
              <p:nvPr/>
            </p:nvSpPr>
            <p:spPr bwMode="auto">
              <a:xfrm>
                <a:off x="5293" y="2345"/>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40" name="Rectangle 152"/>
              <p:cNvSpPr>
                <a:spLocks noChangeArrowheads="1"/>
              </p:cNvSpPr>
              <p:nvPr/>
            </p:nvSpPr>
            <p:spPr bwMode="auto">
              <a:xfrm>
                <a:off x="5247" y="2533"/>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41" name="Rectangle 153"/>
              <p:cNvSpPr>
                <a:spLocks noChangeArrowheads="1"/>
              </p:cNvSpPr>
              <p:nvPr/>
            </p:nvSpPr>
            <p:spPr bwMode="auto">
              <a:xfrm>
                <a:off x="5313" y="2366"/>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42" name="Line 154"/>
              <p:cNvSpPr>
                <a:spLocks noChangeShapeType="1"/>
              </p:cNvSpPr>
              <p:nvPr/>
            </p:nvSpPr>
            <p:spPr bwMode="auto">
              <a:xfrm flipH="1">
                <a:off x="5462" y="2563"/>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nvGrpSpPr>
              <p:cNvPr id="217243" name="Group 155"/>
              <p:cNvGrpSpPr>
                <a:grpSpLocks/>
              </p:cNvGrpSpPr>
              <p:nvPr/>
            </p:nvGrpSpPr>
            <p:grpSpPr bwMode="auto">
              <a:xfrm>
                <a:off x="5237" y="2617"/>
                <a:ext cx="335" cy="51"/>
                <a:chOff x="5237" y="2617"/>
                <a:chExt cx="335" cy="51"/>
              </a:xfrm>
            </p:grpSpPr>
            <p:sp>
              <p:nvSpPr>
                <p:cNvPr id="217244" name="Freeform 156"/>
                <p:cNvSpPr>
                  <a:spLocks/>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45" name="Freeform 157"/>
                <p:cNvSpPr>
                  <a:spLocks/>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46" name="Rectangle 158"/>
                <p:cNvSpPr>
                  <a:spLocks noChangeArrowheads="1"/>
                </p:cNvSpPr>
                <p:nvPr/>
              </p:nvSpPr>
              <p:spPr bwMode="auto">
                <a:xfrm>
                  <a:off x="5239" y="2653"/>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grpSp>
        </p:grpSp>
      </p:grpSp>
      <p:grpSp>
        <p:nvGrpSpPr>
          <p:cNvPr id="217247" name="Group 159"/>
          <p:cNvGrpSpPr>
            <a:grpSpLocks/>
          </p:cNvGrpSpPr>
          <p:nvPr/>
        </p:nvGrpSpPr>
        <p:grpSpPr bwMode="auto">
          <a:xfrm>
            <a:off x="8158163" y="2581275"/>
            <a:ext cx="506412" cy="515938"/>
            <a:chOff x="5237" y="1587"/>
            <a:chExt cx="343" cy="353"/>
          </a:xfrm>
        </p:grpSpPr>
        <p:grpSp>
          <p:nvGrpSpPr>
            <p:cNvPr id="217248" name="Group 160"/>
            <p:cNvGrpSpPr>
              <a:grpSpLocks/>
            </p:cNvGrpSpPr>
            <p:nvPr/>
          </p:nvGrpSpPr>
          <p:grpSpPr bwMode="auto">
            <a:xfrm>
              <a:off x="5245" y="1594"/>
              <a:ext cx="335" cy="346"/>
              <a:chOff x="5245" y="1594"/>
              <a:chExt cx="335" cy="346"/>
            </a:xfrm>
          </p:grpSpPr>
          <p:sp>
            <p:nvSpPr>
              <p:cNvPr id="217249" name="Freeform 161"/>
              <p:cNvSpPr>
                <a:spLocks/>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50" name="Freeform 162"/>
              <p:cNvSpPr>
                <a:spLocks/>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51" name="Freeform 163"/>
              <p:cNvSpPr>
                <a:spLocks/>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52" name="Freeform 164"/>
              <p:cNvSpPr>
                <a:spLocks/>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53" name="Rectangle 165"/>
              <p:cNvSpPr>
                <a:spLocks noChangeArrowheads="1"/>
              </p:cNvSpPr>
              <p:nvPr/>
            </p:nvSpPr>
            <p:spPr bwMode="auto">
              <a:xfrm>
                <a:off x="5301" y="1617"/>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54" name="Rectangle 166"/>
              <p:cNvSpPr>
                <a:spLocks noChangeArrowheads="1"/>
              </p:cNvSpPr>
              <p:nvPr/>
            </p:nvSpPr>
            <p:spPr bwMode="auto">
              <a:xfrm>
                <a:off x="5256" y="1805"/>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55" name="Rectangle 167"/>
              <p:cNvSpPr>
                <a:spLocks noChangeArrowheads="1"/>
              </p:cNvSpPr>
              <p:nvPr/>
            </p:nvSpPr>
            <p:spPr bwMode="auto">
              <a:xfrm>
                <a:off x="5322" y="1638"/>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56" name="Line 168"/>
              <p:cNvSpPr>
                <a:spLocks noChangeShapeType="1"/>
              </p:cNvSpPr>
              <p:nvPr/>
            </p:nvSpPr>
            <p:spPr bwMode="auto">
              <a:xfrm flipH="1">
                <a:off x="5470" y="1834"/>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nvGrpSpPr>
              <p:cNvPr id="217257" name="Group 169"/>
              <p:cNvGrpSpPr>
                <a:grpSpLocks/>
              </p:cNvGrpSpPr>
              <p:nvPr/>
            </p:nvGrpSpPr>
            <p:grpSpPr bwMode="auto">
              <a:xfrm>
                <a:off x="5245" y="1889"/>
                <a:ext cx="335" cy="51"/>
                <a:chOff x="5245" y="1889"/>
                <a:chExt cx="335" cy="51"/>
              </a:xfrm>
            </p:grpSpPr>
            <p:sp>
              <p:nvSpPr>
                <p:cNvPr id="217258" name="Freeform 170"/>
                <p:cNvSpPr>
                  <a:spLocks/>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59" name="Freeform 171"/>
                <p:cNvSpPr>
                  <a:spLocks/>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60" name="Rectangle 172"/>
                <p:cNvSpPr>
                  <a:spLocks noChangeArrowheads="1"/>
                </p:cNvSpPr>
                <p:nvPr/>
              </p:nvSpPr>
              <p:spPr bwMode="auto">
                <a:xfrm>
                  <a:off x="5247" y="1925"/>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grpSp>
        </p:grpSp>
        <p:grpSp>
          <p:nvGrpSpPr>
            <p:cNvPr id="217261" name="Group 173"/>
            <p:cNvGrpSpPr>
              <a:grpSpLocks/>
            </p:cNvGrpSpPr>
            <p:nvPr/>
          </p:nvGrpSpPr>
          <p:grpSpPr bwMode="auto">
            <a:xfrm>
              <a:off x="5237" y="1587"/>
              <a:ext cx="335" cy="346"/>
              <a:chOff x="5237" y="1587"/>
              <a:chExt cx="335" cy="346"/>
            </a:xfrm>
          </p:grpSpPr>
          <p:sp>
            <p:nvSpPr>
              <p:cNvPr id="217262" name="Freeform 174"/>
              <p:cNvSpPr>
                <a:spLocks/>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63" name="Freeform 175"/>
              <p:cNvSpPr>
                <a:spLocks/>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64" name="Freeform 176"/>
              <p:cNvSpPr>
                <a:spLocks/>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65" name="Freeform 177"/>
              <p:cNvSpPr>
                <a:spLocks/>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66" name="Rectangle 178"/>
              <p:cNvSpPr>
                <a:spLocks noChangeArrowheads="1"/>
              </p:cNvSpPr>
              <p:nvPr/>
            </p:nvSpPr>
            <p:spPr bwMode="auto">
              <a:xfrm>
                <a:off x="5293" y="1610"/>
                <a:ext cx="223" cy="17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67" name="Rectangle 179"/>
              <p:cNvSpPr>
                <a:spLocks noChangeArrowheads="1"/>
              </p:cNvSpPr>
              <p:nvPr/>
            </p:nvSpPr>
            <p:spPr bwMode="auto">
              <a:xfrm>
                <a:off x="5247" y="1798"/>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68" name="Rectangle 180"/>
              <p:cNvSpPr>
                <a:spLocks noChangeArrowheads="1"/>
              </p:cNvSpPr>
              <p:nvPr/>
            </p:nvSpPr>
            <p:spPr bwMode="auto">
              <a:xfrm>
                <a:off x="5313" y="1632"/>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69" name="Line 181"/>
              <p:cNvSpPr>
                <a:spLocks noChangeShapeType="1"/>
              </p:cNvSpPr>
              <p:nvPr/>
            </p:nvSpPr>
            <p:spPr bwMode="auto">
              <a:xfrm flipH="1">
                <a:off x="5462" y="1828"/>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nvGrpSpPr>
              <p:cNvPr id="217270" name="Group 182"/>
              <p:cNvGrpSpPr>
                <a:grpSpLocks/>
              </p:cNvGrpSpPr>
              <p:nvPr/>
            </p:nvGrpSpPr>
            <p:grpSpPr bwMode="auto">
              <a:xfrm>
                <a:off x="5237" y="1883"/>
                <a:ext cx="335" cy="50"/>
                <a:chOff x="5237" y="1883"/>
                <a:chExt cx="335" cy="50"/>
              </a:xfrm>
            </p:grpSpPr>
            <p:sp>
              <p:nvSpPr>
                <p:cNvPr id="217271" name="Freeform 183"/>
                <p:cNvSpPr>
                  <a:spLocks/>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72" name="Freeform 184"/>
                <p:cNvSpPr>
                  <a:spLocks/>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73" name="Rectangle 185"/>
                <p:cNvSpPr>
                  <a:spLocks noChangeArrowheads="1"/>
                </p:cNvSpPr>
                <p:nvPr/>
              </p:nvSpPr>
              <p:spPr bwMode="auto">
                <a:xfrm>
                  <a:off x="5239" y="1919"/>
                  <a:ext cx="331" cy="14"/>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grpSp>
        </p:grpSp>
      </p:grpSp>
      <p:sp>
        <p:nvSpPr>
          <p:cNvPr id="217274" name="Rectangle 186"/>
          <p:cNvSpPr>
            <a:spLocks noChangeArrowheads="1"/>
          </p:cNvSpPr>
          <p:nvPr/>
        </p:nvSpPr>
        <p:spPr bwMode="auto">
          <a:xfrm>
            <a:off x="1900238" y="1920875"/>
            <a:ext cx="8985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75" name="Rectangle 187"/>
          <p:cNvSpPr>
            <a:spLocks noChangeArrowheads="1"/>
          </p:cNvSpPr>
          <p:nvPr/>
        </p:nvSpPr>
        <p:spPr bwMode="auto">
          <a:xfrm>
            <a:off x="2343150" y="2324100"/>
            <a:ext cx="917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b="1" smtClean="0">
                <a:solidFill>
                  <a:srgbClr val="333399"/>
                </a:solidFill>
              </a:rPr>
              <a:t>222.1.1.</a:t>
            </a:r>
            <a:endParaRPr kumimoji="1" lang="en-US" altLang="zh-CN" sz="2000" smtClean="0">
              <a:solidFill>
                <a:srgbClr val="333399"/>
              </a:solidFill>
            </a:endParaRPr>
          </a:p>
        </p:txBody>
      </p:sp>
      <p:sp>
        <p:nvSpPr>
          <p:cNvPr id="217276" name="Rectangle 188"/>
          <p:cNvSpPr>
            <a:spLocks noChangeArrowheads="1"/>
          </p:cNvSpPr>
          <p:nvPr/>
        </p:nvSpPr>
        <p:spPr bwMode="auto">
          <a:xfrm>
            <a:off x="3568700" y="1482725"/>
            <a:ext cx="100806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77" name="Rectangle 189"/>
          <p:cNvSpPr>
            <a:spLocks noChangeArrowheads="1"/>
          </p:cNvSpPr>
          <p:nvPr/>
        </p:nvSpPr>
        <p:spPr bwMode="auto">
          <a:xfrm>
            <a:off x="3484563" y="1439863"/>
            <a:ext cx="1057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smtClean="0">
                <a:solidFill>
                  <a:srgbClr val="333399"/>
                </a:solidFill>
              </a:rPr>
              <a:t>222.1.1.1</a:t>
            </a:r>
          </a:p>
        </p:txBody>
      </p:sp>
      <p:sp>
        <p:nvSpPr>
          <p:cNvPr id="217278" name="Rectangle 190"/>
          <p:cNvSpPr>
            <a:spLocks noChangeArrowheads="1"/>
          </p:cNvSpPr>
          <p:nvPr/>
        </p:nvSpPr>
        <p:spPr bwMode="auto">
          <a:xfrm>
            <a:off x="5113338" y="1482725"/>
            <a:ext cx="1006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79" name="Rectangle 191"/>
          <p:cNvSpPr>
            <a:spLocks noChangeArrowheads="1"/>
          </p:cNvSpPr>
          <p:nvPr/>
        </p:nvSpPr>
        <p:spPr bwMode="auto">
          <a:xfrm>
            <a:off x="5006975" y="1439863"/>
            <a:ext cx="1057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smtClean="0">
                <a:solidFill>
                  <a:srgbClr val="333399"/>
                </a:solidFill>
              </a:rPr>
              <a:t>222.1.1.2</a:t>
            </a:r>
          </a:p>
        </p:txBody>
      </p:sp>
      <p:sp>
        <p:nvSpPr>
          <p:cNvPr id="217280" name="Rectangle 192"/>
          <p:cNvSpPr>
            <a:spLocks noChangeArrowheads="1"/>
          </p:cNvSpPr>
          <p:nvPr/>
        </p:nvSpPr>
        <p:spPr bwMode="auto">
          <a:xfrm>
            <a:off x="6707188" y="1482725"/>
            <a:ext cx="1006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81" name="Rectangle 193"/>
          <p:cNvSpPr>
            <a:spLocks noChangeArrowheads="1"/>
          </p:cNvSpPr>
          <p:nvPr/>
        </p:nvSpPr>
        <p:spPr bwMode="auto">
          <a:xfrm>
            <a:off x="6554788" y="1412875"/>
            <a:ext cx="10572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smtClean="0">
                <a:solidFill>
                  <a:srgbClr val="333399"/>
                </a:solidFill>
              </a:rPr>
              <a:t>222.1.1.3</a:t>
            </a:r>
          </a:p>
        </p:txBody>
      </p:sp>
      <p:sp>
        <p:nvSpPr>
          <p:cNvPr id="217282" name="Rectangle 194"/>
          <p:cNvSpPr>
            <a:spLocks noChangeArrowheads="1"/>
          </p:cNvSpPr>
          <p:nvPr/>
        </p:nvSpPr>
        <p:spPr bwMode="auto">
          <a:xfrm>
            <a:off x="4168775" y="2138363"/>
            <a:ext cx="26988" cy="538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grpSp>
        <p:nvGrpSpPr>
          <p:cNvPr id="217283" name="Group 195"/>
          <p:cNvGrpSpPr>
            <a:grpSpLocks/>
          </p:cNvGrpSpPr>
          <p:nvPr/>
        </p:nvGrpSpPr>
        <p:grpSpPr bwMode="auto">
          <a:xfrm>
            <a:off x="3822700" y="2630488"/>
            <a:ext cx="647700" cy="385762"/>
            <a:chOff x="2299" y="1622"/>
            <a:chExt cx="439" cy="262"/>
          </a:xfrm>
        </p:grpSpPr>
        <p:sp>
          <p:nvSpPr>
            <p:cNvPr id="217284" name="Oval 196"/>
            <p:cNvSpPr>
              <a:spLocks noChangeArrowheads="1"/>
            </p:cNvSpPr>
            <p:nvPr/>
          </p:nvSpPr>
          <p:spPr bwMode="auto">
            <a:xfrm>
              <a:off x="2300" y="1731"/>
              <a:ext cx="438" cy="153"/>
            </a:xfrm>
            <a:prstGeom prst="ellipse">
              <a:avLst/>
            </a:prstGeom>
            <a:solidFill>
              <a:srgbClr val="0078AA"/>
            </a:solidFill>
            <a:ln w="4763">
              <a:solidFill>
                <a:srgbClr val="AAE6FF"/>
              </a:solidFill>
              <a:round/>
              <a:headEnd/>
              <a:tailEnd/>
            </a:ln>
          </p:spPr>
          <p:txBody>
            <a:bodyPr/>
            <a:lstStyle/>
            <a:p>
              <a:pPr algn="l"/>
              <a:endParaRPr lang="zh-CN" altLang="en-US" sz="2800" smtClean="0">
                <a:solidFill>
                  <a:srgbClr val="000000"/>
                </a:solidFill>
                <a:latin typeface="Tahoma" pitchFamily="34" charset="0"/>
              </a:endParaRPr>
            </a:p>
          </p:txBody>
        </p:sp>
        <p:sp>
          <p:nvSpPr>
            <p:cNvPr id="217285" name="Rectangle 197"/>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86" name="Rectangle 198"/>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87" name="Oval 199"/>
            <p:cNvSpPr>
              <a:spLocks noChangeArrowheads="1"/>
            </p:cNvSpPr>
            <p:nvPr/>
          </p:nvSpPr>
          <p:spPr bwMode="auto">
            <a:xfrm>
              <a:off x="2300" y="1622"/>
              <a:ext cx="438" cy="153"/>
            </a:xfrm>
            <a:prstGeom prst="ellipse">
              <a:avLst/>
            </a:prstGeom>
            <a:solidFill>
              <a:srgbClr val="00B4FF"/>
            </a:solidFill>
            <a:ln w="4763">
              <a:solidFill>
                <a:srgbClr val="AAE6FF"/>
              </a:solidFill>
              <a:round/>
              <a:headEnd/>
              <a:tailEnd/>
            </a:ln>
          </p:spPr>
          <p:txBody>
            <a:bodyPr/>
            <a:lstStyle/>
            <a:p>
              <a:pPr algn="l"/>
              <a:endParaRPr lang="zh-CN" altLang="en-US" sz="2800" smtClean="0">
                <a:solidFill>
                  <a:srgbClr val="000000"/>
                </a:solidFill>
                <a:latin typeface="Tahoma" pitchFamily="34" charset="0"/>
              </a:endParaRPr>
            </a:p>
          </p:txBody>
        </p:sp>
        <p:grpSp>
          <p:nvGrpSpPr>
            <p:cNvPr id="217288" name="Group 200"/>
            <p:cNvGrpSpPr>
              <a:grpSpLocks/>
            </p:cNvGrpSpPr>
            <p:nvPr/>
          </p:nvGrpSpPr>
          <p:grpSpPr bwMode="auto">
            <a:xfrm>
              <a:off x="2365" y="1640"/>
              <a:ext cx="304" cy="117"/>
              <a:chOff x="2365" y="1640"/>
              <a:chExt cx="304" cy="117"/>
            </a:xfrm>
          </p:grpSpPr>
          <p:grpSp>
            <p:nvGrpSpPr>
              <p:cNvPr id="217289" name="Group 201"/>
              <p:cNvGrpSpPr>
                <a:grpSpLocks/>
              </p:cNvGrpSpPr>
              <p:nvPr/>
            </p:nvGrpSpPr>
            <p:grpSpPr bwMode="auto">
              <a:xfrm>
                <a:off x="2365" y="1640"/>
                <a:ext cx="302" cy="115"/>
                <a:chOff x="2365" y="1640"/>
                <a:chExt cx="302" cy="115"/>
              </a:xfrm>
            </p:grpSpPr>
            <p:sp>
              <p:nvSpPr>
                <p:cNvPr id="217290" name="Freeform 202"/>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91" name="Freeform 203"/>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92" name="Freeform 204"/>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93" name="Freeform 205"/>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94" name="Freeform 206"/>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95" name="Freeform 207"/>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96" name="Freeform 208"/>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297" name="Freeform 209"/>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grpSp>
          <p:grpSp>
            <p:nvGrpSpPr>
              <p:cNvPr id="217298" name="Group 210"/>
              <p:cNvGrpSpPr>
                <a:grpSpLocks/>
              </p:cNvGrpSpPr>
              <p:nvPr/>
            </p:nvGrpSpPr>
            <p:grpSpPr bwMode="auto">
              <a:xfrm>
                <a:off x="2368" y="1643"/>
                <a:ext cx="301" cy="114"/>
                <a:chOff x="2368" y="1643"/>
                <a:chExt cx="301" cy="114"/>
              </a:xfrm>
            </p:grpSpPr>
            <p:sp>
              <p:nvSpPr>
                <p:cNvPr id="217299" name="Freeform 211"/>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00" name="Freeform 212"/>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01" name="Freeform 213"/>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02" name="Freeform 214"/>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03" name="Freeform 215"/>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04" name="Freeform 216"/>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05" name="Freeform 217"/>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06" name="Freeform 218"/>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grpSp>
        </p:grpSp>
        <p:sp>
          <p:nvSpPr>
            <p:cNvPr id="217307" name="Line 219"/>
            <p:cNvSpPr>
              <a:spLocks noChangeShapeType="1"/>
            </p:cNvSpPr>
            <p:nvPr/>
          </p:nvSpPr>
          <p:spPr bwMode="auto">
            <a:xfrm>
              <a:off x="2299"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17308" name="Line 220"/>
            <p:cNvSpPr>
              <a:spLocks noChangeShapeType="1"/>
            </p:cNvSpPr>
            <p:nvPr/>
          </p:nvSpPr>
          <p:spPr bwMode="auto">
            <a:xfrm>
              <a:off x="2736"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sp>
        <p:nvSpPr>
          <p:cNvPr id="217309" name="Rectangle 221"/>
          <p:cNvSpPr>
            <a:spLocks noChangeArrowheads="1"/>
          </p:cNvSpPr>
          <p:nvPr/>
        </p:nvSpPr>
        <p:spPr bwMode="auto">
          <a:xfrm>
            <a:off x="4278313" y="2371725"/>
            <a:ext cx="1009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10" name="Rectangle 222"/>
          <p:cNvSpPr>
            <a:spLocks noChangeArrowheads="1"/>
          </p:cNvSpPr>
          <p:nvPr/>
        </p:nvSpPr>
        <p:spPr bwMode="auto">
          <a:xfrm>
            <a:off x="4351338" y="2381250"/>
            <a:ext cx="1055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smtClean="0">
                <a:solidFill>
                  <a:srgbClr val="333399"/>
                </a:solidFill>
              </a:rPr>
              <a:t>222.1.1.4</a:t>
            </a:r>
          </a:p>
        </p:txBody>
      </p:sp>
      <p:sp>
        <p:nvSpPr>
          <p:cNvPr id="217311" name="Rectangle 223"/>
          <p:cNvSpPr>
            <a:spLocks noChangeArrowheads="1"/>
          </p:cNvSpPr>
          <p:nvPr/>
        </p:nvSpPr>
        <p:spPr bwMode="auto">
          <a:xfrm>
            <a:off x="3446463" y="2519363"/>
            <a:ext cx="4127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12" name="Rectangle 224"/>
          <p:cNvSpPr>
            <a:spLocks noChangeArrowheads="1"/>
          </p:cNvSpPr>
          <p:nvPr/>
        </p:nvSpPr>
        <p:spPr bwMode="auto">
          <a:xfrm>
            <a:off x="3549650" y="2509838"/>
            <a:ext cx="27622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b="1" smtClean="0">
                <a:solidFill>
                  <a:srgbClr val="333399"/>
                </a:solidFill>
              </a:rPr>
              <a:t>R</a:t>
            </a:r>
            <a:r>
              <a:rPr kumimoji="1" lang="en-US" altLang="zh-CN" sz="2000" b="1" baseline="-25000" smtClean="0">
                <a:solidFill>
                  <a:srgbClr val="333399"/>
                </a:solidFill>
              </a:rPr>
              <a:t>1</a:t>
            </a:r>
            <a:endParaRPr kumimoji="1" lang="en-US" altLang="zh-CN" sz="2000" baseline="-25000" smtClean="0">
              <a:solidFill>
                <a:srgbClr val="333399"/>
              </a:solidFill>
            </a:endParaRPr>
          </a:p>
        </p:txBody>
      </p:sp>
      <p:sp>
        <p:nvSpPr>
          <p:cNvPr id="217313" name="Oval 225"/>
          <p:cNvSpPr>
            <a:spLocks noChangeArrowheads="1"/>
          </p:cNvSpPr>
          <p:nvPr/>
        </p:nvSpPr>
        <p:spPr bwMode="auto">
          <a:xfrm>
            <a:off x="4129088" y="2422525"/>
            <a:ext cx="93662" cy="92075"/>
          </a:xfrm>
          <a:prstGeom prst="ellipse">
            <a:avLst/>
          </a:prstGeom>
          <a:solidFill>
            <a:srgbClr val="FFFFFF"/>
          </a:solidFill>
          <a:ln w="30163">
            <a:solidFill>
              <a:srgbClr val="000000"/>
            </a:solidFill>
            <a:round/>
            <a:headEnd/>
            <a:tailEnd/>
          </a:ln>
        </p:spPr>
        <p:txBody>
          <a:bodyPr/>
          <a:lstStyle/>
          <a:p>
            <a:pPr algn="l"/>
            <a:endParaRPr lang="zh-CN" altLang="en-US" sz="2800" smtClean="0">
              <a:solidFill>
                <a:srgbClr val="000000"/>
              </a:solidFill>
              <a:latin typeface="Tahoma" pitchFamily="34" charset="0"/>
            </a:endParaRPr>
          </a:p>
        </p:txBody>
      </p:sp>
      <p:sp>
        <p:nvSpPr>
          <p:cNvPr id="217314" name="Rectangle 226"/>
          <p:cNvSpPr>
            <a:spLocks noChangeArrowheads="1"/>
          </p:cNvSpPr>
          <p:nvPr/>
        </p:nvSpPr>
        <p:spPr bwMode="auto">
          <a:xfrm>
            <a:off x="1974850" y="1616075"/>
            <a:ext cx="7207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15" name="Oval 227"/>
          <p:cNvSpPr>
            <a:spLocks noChangeArrowheads="1"/>
          </p:cNvSpPr>
          <p:nvPr/>
        </p:nvSpPr>
        <p:spPr bwMode="auto">
          <a:xfrm>
            <a:off x="7786688" y="4067175"/>
            <a:ext cx="93662" cy="92075"/>
          </a:xfrm>
          <a:prstGeom prst="ellipse">
            <a:avLst/>
          </a:prstGeom>
          <a:solidFill>
            <a:srgbClr val="FFFFFF"/>
          </a:solidFill>
          <a:ln w="30163">
            <a:solidFill>
              <a:srgbClr val="000000"/>
            </a:solidFill>
            <a:round/>
            <a:headEnd/>
            <a:tailEnd/>
          </a:ln>
        </p:spPr>
        <p:txBody>
          <a:bodyPr/>
          <a:lstStyle/>
          <a:p>
            <a:pPr algn="l"/>
            <a:endParaRPr lang="zh-CN" altLang="en-US" sz="2800" smtClean="0">
              <a:solidFill>
                <a:srgbClr val="000000"/>
              </a:solidFill>
              <a:latin typeface="Tahoma" pitchFamily="34" charset="0"/>
            </a:endParaRPr>
          </a:p>
        </p:txBody>
      </p:sp>
      <p:sp>
        <p:nvSpPr>
          <p:cNvPr id="217316" name="Oval 228"/>
          <p:cNvSpPr>
            <a:spLocks noChangeArrowheads="1"/>
          </p:cNvSpPr>
          <p:nvPr/>
        </p:nvSpPr>
        <p:spPr bwMode="auto">
          <a:xfrm>
            <a:off x="7791450" y="2960688"/>
            <a:ext cx="93663" cy="92075"/>
          </a:xfrm>
          <a:prstGeom prst="ellipse">
            <a:avLst/>
          </a:prstGeom>
          <a:solidFill>
            <a:srgbClr val="FFFFFF"/>
          </a:solidFill>
          <a:ln w="30163">
            <a:solidFill>
              <a:srgbClr val="000000"/>
            </a:solidFill>
            <a:round/>
            <a:headEnd/>
            <a:tailEnd/>
          </a:ln>
        </p:spPr>
        <p:txBody>
          <a:bodyPr/>
          <a:lstStyle/>
          <a:p>
            <a:pPr algn="l"/>
            <a:endParaRPr lang="zh-CN" altLang="en-US" sz="2800" smtClean="0">
              <a:solidFill>
                <a:srgbClr val="000000"/>
              </a:solidFill>
              <a:latin typeface="Tahoma" pitchFamily="34" charset="0"/>
            </a:endParaRPr>
          </a:p>
        </p:txBody>
      </p:sp>
      <p:sp>
        <p:nvSpPr>
          <p:cNvPr id="217317" name="Rectangle 229"/>
          <p:cNvSpPr>
            <a:spLocks noChangeArrowheads="1"/>
          </p:cNvSpPr>
          <p:nvPr/>
        </p:nvSpPr>
        <p:spPr bwMode="auto">
          <a:xfrm>
            <a:off x="6338888" y="3686175"/>
            <a:ext cx="10096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18" name="Rectangle 230"/>
          <p:cNvSpPr>
            <a:spLocks noChangeArrowheads="1"/>
          </p:cNvSpPr>
          <p:nvPr/>
        </p:nvSpPr>
        <p:spPr bwMode="auto">
          <a:xfrm>
            <a:off x="5795963" y="4202113"/>
            <a:ext cx="10588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smtClean="0">
                <a:solidFill>
                  <a:srgbClr val="333399"/>
                </a:solidFill>
              </a:rPr>
              <a:t>222.1.2.5</a:t>
            </a:r>
          </a:p>
        </p:txBody>
      </p:sp>
      <p:sp>
        <p:nvSpPr>
          <p:cNvPr id="217319" name="Rectangle 231"/>
          <p:cNvSpPr>
            <a:spLocks noChangeArrowheads="1"/>
          </p:cNvSpPr>
          <p:nvPr/>
        </p:nvSpPr>
        <p:spPr bwMode="auto">
          <a:xfrm>
            <a:off x="7883525" y="4197350"/>
            <a:ext cx="100806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20" name="Rectangle 232"/>
          <p:cNvSpPr>
            <a:spLocks noChangeArrowheads="1"/>
          </p:cNvSpPr>
          <p:nvPr/>
        </p:nvSpPr>
        <p:spPr bwMode="auto">
          <a:xfrm>
            <a:off x="7975600" y="4257675"/>
            <a:ext cx="1055688"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smtClean="0">
                <a:solidFill>
                  <a:srgbClr val="333399"/>
                </a:solidFill>
              </a:rPr>
              <a:t>222.1.2.2</a:t>
            </a:r>
          </a:p>
        </p:txBody>
      </p:sp>
      <p:sp>
        <p:nvSpPr>
          <p:cNvPr id="217321" name="Rectangle 233"/>
          <p:cNvSpPr>
            <a:spLocks noChangeArrowheads="1"/>
          </p:cNvSpPr>
          <p:nvPr/>
        </p:nvSpPr>
        <p:spPr bwMode="auto">
          <a:xfrm>
            <a:off x="7883525" y="3086100"/>
            <a:ext cx="10080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22" name="Rectangle 234"/>
          <p:cNvSpPr>
            <a:spLocks noChangeArrowheads="1"/>
          </p:cNvSpPr>
          <p:nvPr/>
        </p:nvSpPr>
        <p:spPr bwMode="auto">
          <a:xfrm>
            <a:off x="7975600" y="3148013"/>
            <a:ext cx="1055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smtClean="0">
                <a:solidFill>
                  <a:srgbClr val="333399"/>
                </a:solidFill>
              </a:rPr>
              <a:t>222.1.2.1</a:t>
            </a:r>
          </a:p>
        </p:txBody>
      </p:sp>
      <p:sp>
        <p:nvSpPr>
          <p:cNvPr id="217323" name="Rectangle 235"/>
          <p:cNvSpPr>
            <a:spLocks noChangeArrowheads="1"/>
          </p:cNvSpPr>
          <p:nvPr/>
        </p:nvSpPr>
        <p:spPr bwMode="auto">
          <a:xfrm>
            <a:off x="7785100" y="5219700"/>
            <a:ext cx="100806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24" name="Rectangle 236"/>
          <p:cNvSpPr>
            <a:spLocks noChangeArrowheads="1"/>
          </p:cNvSpPr>
          <p:nvPr/>
        </p:nvSpPr>
        <p:spPr bwMode="auto">
          <a:xfrm>
            <a:off x="4999038" y="5718175"/>
            <a:ext cx="10572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smtClean="0">
                <a:solidFill>
                  <a:srgbClr val="333399"/>
                </a:solidFill>
              </a:rPr>
              <a:t>222.1.2.3</a:t>
            </a:r>
          </a:p>
        </p:txBody>
      </p:sp>
      <p:sp>
        <p:nvSpPr>
          <p:cNvPr id="217325" name="Rectangle 237"/>
          <p:cNvSpPr>
            <a:spLocks noChangeArrowheads="1"/>
          </p:cNvSpPr>
          <p:nvPr/>
        </p:nvSpPr>
        <p:spPr bwMode="auto">
          <a:xfrm>
            <a:off x="3670300" y="5605463"/>
            <a:ext cx="10080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26" name="Rectangle 238"/>
          <p:cNvSpPr>
            <a:spLocks noChangeArrowheads="1"/>
          </p:cNvSpPr>
          <p:nvPr/>
        </p:nvSpPr>
        <p:spPr bwMode="auto">
          <a:xfrm>
            <a:off x="3748088" y="5718175"/>
            <a:ext cx="105886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smtClean="0">
                <a:solidFill>
                  <a:srgbClr val="333399"/>
                </a:solidFill>
              </a:rPr>
              <a:t>222.1.2.4</a:t>
            </a:r>
          </a:p>
        </p:txBody>
      </p:sp>
      <p:sp>
        <p:nvSpPr>
          <p:cNvPr id="217327" name="Oval 239"/>
          <p:cNvSpPr>
            <a:spLocks noChangeArrowheads="1"/>
          </p:cNvSpPr>
          <p:nvPr/>
        </p:nvSpPr>
        <p:spPr bwMode="auto">
          <a:xfrm>
            <a:off x="4835525" y="5634038"/>
            <a:ext cx="92075" cy="93662"/>
          </a:xfrm>
          <a:prstGeom prst="ellipse">
            <a:avLst/>
          </a:prstGeom>
          <a:solidFill>
            <a:srgbClr val="FFFFFF"/>
          </a:solidFill>
          <a:ln w="30163">
            <a:solidFill>
              <a:srgbClr val="000000"/>
            </a:solidFill>
            <a:round/>
            <a:headEnd/>
            <a:tailEnd/>
          </a:ln>
        </p:spPr>
        <p:txBody>
          <a:bodyPr/>
          <a:lstStyle/>
          <a:p>
            <a:pPr algn="l"/>
            <a:endParaRPr lang="zh-CN" altLang="en-US" sz="2800" smtClean="0">
              <a:solidFill>
                <a:srgbClr val="000000"/>
              </a:solidFill>
              <a:latin typeface="Tahoma" pitchFamily="34" charset="0"/>
            </a:endParaRPr>
          </a:p>
        </p:txBody>
      </p:sp>
      <p:sp>
        <p:nvSpPr>
          <p:cNvPr id="217328" name="Rectangle 240"/>
          <p:cNvSpPr>
            <a:spLocks noChangeArrowheads="1"/>
          </p:cNvSpPr>
          <p:nvPr/>
        </p:nvSpPr>
        <p:spPr bwMode="auto">
          <a:xfrm>
            <a:off x="6818313" y="2955925"/>
            <a:ext cx="8953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29" name="Rectangle 241"/>
          <p:cNvSpPr>
            <a:spLocks noChangeArrowheads="1"/>
          </p:cNvSpPr>
          <p:nvPr/>
        </p:nvSpPr>
        <p:spPr bwMode="auto">
          <a:xfrm>
            <a:off x="6827838" y="3589338"/>
            <a:ext cx="91598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b="1" smtClean="0">
                <a:solidFill>
                  <a:srgbClr val="333399"/>
                </a:solidFill>
              </a:rPr>
              <a:t>222.1.2.</a:t>
            </a:r>
            <a:endParaRPr kumimoji="1" lang="en-US" altLang="zh-CN" sz="2000" smtClean="0">
              <a:solidFill>
                <a:srgbClr val="333399"/>
              </a:solidFill>
            </a:endParaRPr>
          </a:p>
        </p:txBody>
      </p:sp>
      <p:sp>
        <p:nvSpPr>
          <p:cNvPr id="217330" name="Rectangle 242"/>
          <p:cNvSpPr>
            <a:spLocks noChangeArrowheads="1"/>
          </p:cNvSpPr>
          <p:nvPr/>
        </p:nvSpPr>
        <p:spPr bwMode="auto">
          <a:xfrm>
            <a:off x="6889750" y="2663825"/>
            <a:ext cx="7207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grpSp>
        <p:nvGrpSpPr>
          <p:cNvPr id="217331" name="Group 243"/>
          <p:cNvGrpSpPr>
            <a:grpSpLocks/>
          </p:cNvGrpSpPr>
          <p:nvPr/>
        </p:nvGrpSpPr>
        <p:grpSpPr bwMode="auto">
          <a:xfrm>
            <a:off x="2222500" y="4386263"/>
            <a:ext cx="649288" cy="384175"/>
            <a:chOff x="1304" y="2569"/>
            <a:chExt cx="439" cy="262"/>
          </a:xfrm>
        </p:grpSpPr>
        <p:sp>
          <p:nvSpPr>
            <p:cNvPr id="217332" name="Oval 244"/>
            <p:cNvSpPr>
              <a:spLocks noChangeArrowheads="1"/>
            </p:cNvSpPr>
            <p:nvPr/>
          </p:nvSpPr>
          <p:spPr bwMode="auto">
            <a:xfrm>
              <a:off x="1305" y="2678"/>
              <a:ext cx="438" cy="153"/>
            </a:xfrm>
            <a:prstGeom prst="ellipse">
              <a:avLst/>
            </a:prstGeom>
            <a:solidFill>
              <a:srgbClr val="0078AA"/>
            </a:solidFill>
            <a:ln w="4763">
              <a:solidFill>
                <a:srgbClr val="AAE6FF"/>
              </a:solidFill>
              <a:round/>
              <a:headEnd/>
              <a:tailEnd/>
            </a:ln>
          </p:spPr>
          <p:txBody>
            <a:bodyPr/>
            <a:lstStyle/>
            <a:p>
              <a:pPr algn="l"/>
              <a:endParaRPr lang="zh-CN" altLang="en-US" sz="2800" smtClean="0">
                <a:solidFill>
                  <a:srgbClr val="000000"/>
                </a:solidFill>
                <a:latin typeface="Tahoma" pitchFamily="34" charset="0"/>
              </a:endParaRPr>
            </a:p>
          </p:txBody>
        </p:sp>
        <p:sp>
          <p:nvSpPr>
            <p:cNvPr id="217333" name="Rectangle 245"/>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34" name="Rectangle 246"/>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35" name="Oval 247"/>
            <p:cNvSpPr>
              <a:spLocks noChangeArrowheads="1"/>
            </p:cNvSpPr>
            <p:nvPr/>
          </p:nvSpPr>
          <p:spPr bwMode="auto">
            <a:xfrm>
              <a:off x="1305" y="2569"/>
              <a:ext cx="438" cy="153"/>
            </a:xfrm>
            <a:prstGeom prst="ellipse">
              <a:avLst/>
            </a:prstGeom>
            <a:solidFill>
              <a:srgbClr val="00B4FF"/>
            </a:solidFill>
            <a:ln w="4763">
              <a:solidFill>
                <a:srgbClr val="AAE6FF"/>
              </a:solidFill>
              <a:round/>
              <a:headEnd/>
              <a:tailEnd/>
            </a:ln>
          </p:spPr>
          <p:txBody>
            <a:bodyPr/>
            <a:lstStyle/>
            <a:p>
              <a:pPr algn="l"/>
              <a:endParaRPr lang="zh-CN" altLang="en-US" sz="2800" smtClean="0">
                <a:solidFill>
                  <a:srgbClr val="000000"/>
                </a:solidFill>
                <a:latin typeface="Tahoma" pitchFamily="34" charset="0"/>
              </a:endParaRPr>
            </a:p>
          </p:txBody>
        </p:sp>
        <p:grpSp>
          <p:nvGrpSpPr>
            <p:cNvPr id="217336" name="Group 248"/>
            <p:cNvGrpSpPr>
              <a:grpSpLocks/>
            </p:cNvGrpSpPr>
            <p:nvPr/>
          </p:nvGrpSpPr>
          <p:grpSpPr bwMode="auto">
            <a:xfrm>
              <a:off x="1371" y="2587"/>
              <a:ext cx="304" cy="117"/>
              <a:chOff x="1371" y="2587"/>
              <a:chExt cx="304" cy="117"/>
            </a:xfrm>
          </p:grpSpPr>
          <p:grpSp>
            <p:nvGrpSpPr>
              <p:cNvPr id="217337" name="Group 249"/>
              <p:cNvGrpSpPr>
                <a:grpSpLocks/>
              </p:cNvGrpSpPr>
              <p:nvPr/>
            </p:nvGrpSpPr>
            <p:grpSpPr bwMode="auto">
              <a:xfrm>
                <a:off x="1371" y="2587"/>
                <a:ext cx="301" cy="115"/>
                <a:chOff x="1371" y="2587"/>
                <a:chExt cx="301" cy="115"/>
              </a:xfrm>
            </p:grpSpPr>
            <p:sp>
              <p:nvSpPr>
                <p:cNvPr id="217338" name="Freeform 250"/>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39" name="Freeform 251"/>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40" name="Freeform 252"/>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41" name="Freeform 253"/>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42" name="Freeform 254"/>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43" name="Freeform 255"/>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44" name="Freeform 256"/>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45" name="Freeform 257"/>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grpSp>
          <p:grpSp>
            <p:nvGrpSpPr>
              <p:cNvPr id="217346" name="Group 258"/>
              <p:cNvGrpSpPr>
                <a:grpSpLocks/>
              </p:cNvGrpSpPr>
              <p:nvPr/>
            </p:nvGrpSpPr>
            <p:grpSpPr bwMode="auto">
              <a:xfrm>
                <a:off x="1373" y="2590"/>
                <a:ext cx="302" cy="114"/>
                <a:chOff x="1373" y="2590"/>
                <a:chExt cx="302" cy="114"/>
              </a:xfrm>
            </p:grpSpPr>
            <p:sp>
              <p:nvSpPr>
                <p:cNvPr id="217347" name="Freeform 259"/>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48" name="Freeform 260"/>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49" name="Freeform 261"/>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50" name="Freeform 262"/>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51" name="Freeform 263"/>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52" name="Freeform 264"/>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53" name="Freeform 265"/>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54" name="Freeform 266"/>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grpSp>
        </p:grpSp>
        <p:sp>
          <p:nvSpPr>
            <p:cNvPr id="217355" name="Line 267"/>
            <p:cNvSpPr>
              <a:spLocks noChangeShapeType="1"/>
            </p:cNvSpPr>
            <p:nvPr/>
          </p:nvSpPr>
          <p:spPr bwMode="auto">
            <a:xfrm>
              <a:off x="1304"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17356" name="Line 268"/>
            <p:cNvSpPr>
              <a:spLocks noChangeShapeType="1"/>
            </p:cNvSpPr>
            <p:nvPr/>
          </p:nvSpPr>
          <p:spPr bwMode="auto">
            <a:xfrm>
              <a:off x="1741"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grpSp>
        <p:nvGrpSpPr>
          <p:cNvPr id="217357" name="Group 269"/>
          <p:cNvGrpSpPr>
            <a:grpSpLocks/>
          </p:cNvGrpSpPr>
          <p:nvPr/>
        </p:nvGrpSpPr>
        <p:grpSpPr bwMode="auto">
          <a:xfrm>
            <a:off x="5126038" y="4386263"/>
            <a:ext cx="649287" cy="384175"/>
            <a:chOff x="3488" y="2569"/>
            <a:chExt cx="439" cy="262"/>
          </a:xfrm>
        </p:grpSpPr>
        <p:sp>
          <p:nvSpPr>
            <p:cNvPr id="217358" name="Oval 270"/>
            <p:cNvSpPr>
              <a:spLocks noChangeArrowheads="1"/>
            </p:cNvSpPr>
            <p:nvPr/>
          </p:nvSpPr>
          <p:spPr bwMode="auto">
            <a:xfrm>
              <a:off x="3489" y="2678"/>
              <a:ext cx="438" cy="153"/>
            </a:xfrm>
            <a:prstGeom prst="ellipse">
              <a:avLst/>
            </a:prstGeom>
            <a:solidFill>
              <a:srgbClr val="0078AA"/>
            </a:solidFill>
            <a:ln w="4763">
              <a:solidFill>
                <a:srgbClr val="AAE6FF"/>
              </a:solidFill>
              <a:round/>
              <a:headEnd/>
              <a:tailEnd/>
            </a:ln>
          </p:spPr>
          <p:txBody>
            <a:bodyPr/>
            <a:lstStyle/>
            <a:p>
              <a:pPr algn="l"/>
              <a:endParaRPr lang="zh-CN" altLang="en-US" sz="2800" smtClean="0">
                <a:solidFill>
                  <a:srgbClr val="000000"/>
                </a:solidFill>
                <a:latin typeface="Tahoma" pitchFamily="34" charset="0"/>
              </a:endParaRPr>
            </a:p>
          </p:txBody>
        </p:sp>
        <p:sp>
          <p:nvSpPr>
            <p:cNvPr id="217359" name="Rectangle 271"/>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60" name="Rectangle 272"/>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61" name="Oval 273"/>
            <p:cNvSpPr>
              <a:spLocks noChangeArrowheads="1"/>
            </p:cNvSpPr>
            <p:nvPr/>
          </p:nvSpPr>
          <p:spPr bwMode="auto">
            <a:xfrm>
              <a:off x="3489" y="2569"/>
              <a:ext cx="438" cy="153"/>
            </a:xfrm>
            <a:prstGeom prst="ellipse">
              <a:avLst/>
            </a:prstGeom>
            <a:solidFill>
              <a:srgbClr val="00B4FF"/>
            </a:solidFill>
            <a:ln w="4763">
              <a:solidFill>
                <a:srgbClr val="AAE6FF"/>
              </a:solidFill>
              <a:round/>
              <a:headEnd/>
              <a:tailEnd/>
            </a:ln>
          </p:spPr>
          <p:txBody>
            <a:bodyPr/>
            <a:lstStyle/>
            <a:p>
              <a:pPr algn="l"/>
              <a:endParaRPr lang="zh-CN" altLang="en-US" sz="2800" smtClean="0">
                <a:solidFill>
                  <a:srgbClr val="000000"/>
                </a:solidFill>
                <a:latin typeface="Tahoma" pitchFamily="34" charset="0"/>
              </a:endParaRPr>
            </a:p>
          </p:txBody>
        </p:sp>
        <p:grpSp>
          <p:nvGrpSpPr>
            <p:cNvPr id="217362" name="Group 274"/>
            <p:cNvGrpSpPr>
              <a:grpSpLocks/>
            </p:cNvGrpSpPr>
            <p:nvPr/>
          </p:nvGrpSpPr>
          <p:grpSpPr bwMode="auto">
            <a:xfrm>
              <a:off x="3555" y="2587"/>
              <a:ext cx="304" cy="117"/>
              <a:chOff x="3555" y="2587"/>
              <a:chExt cx="304" cy="117"/>
            </a:xfrm>
          </p:grpSpPr>
          <p:grpSp>
            <p:nvGrpSpPr>
              <p:cNvPr id="217363" name="Group 275"/>
              <p:cNvGrpSpPr>
                <a:grpSpLocks/>
              </p:cNvGrpSpPr>
              <p:nvPr/>
            </p:nvGrpSpPr>
            <p:grpSpPr bwMode="auto">
              <a:xfrm>
                <a:off x="3555" y="2587"/>
                <a:ext cx="301" cy="115"/>
                <a:chOff x="3555" y="2587"/>
                <a:chExt cx="301" cy="115"/>
              </a:xfrm>
            </p:grpSpPr>
            <p:sp>
              <p:nvSpPr>
                <p:cNvPr id="217364" name="Freeform 276"/>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65" name="Freeform 277"/>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66" name="Freeform 278"/>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67" name="Freeform 279"/>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68" name="Freeform 280"/>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69" name="Freeform 281"/>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70" name="Freeform 282"/>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71" name="Freeform 283"/>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grpSp>
          <p:grpSp>
            <p:nvGrpSpPr>
              <p:cNvPr id="217372" name="Group 284"/>
              <p:cNvGrpSpPr>
                <a:grpSpLocks/>
              </p:cNvGrpSpPr>
              <p:nvPr/>
            </p:nvGrpSpPr>
            <p:grpSpPr bwMode="auto">
              <a:xfrm>
                <a:off x="3557" y="2590"/>
                <a:ext cx="302" cy="114"/>
                <a:chOff x="3557" y="2590"/>
                <a:chExt cx="302" cy="114"/>
              </a:xfrm>
            </p:grpSpPr>
            <p:sp>
              <p:nvSpPr>
                <p:cNvPr id="217373" name="Freeform 285"/>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74" name="Freeform 286"/>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75" name="Freeform 287"/>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76" name="Freeform 288"/>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77" name="Freeform 289"/>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78" name="Freeform 290"/>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79" name="Freeform 291"/>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80" name="Freeform 292"/>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grpSp>
        </p:grpSp>
        <p:sp>
          <p:nvSpPr>
            <p:cNvPr id="217381" name="Line 293"/>
            <p:cNvSpPr>
              <a:spLocks noChangeShapeType="1"/>
            </p:cNvSpPr>
            <p:nvPr/>
          </p:nvSpPr>
          <p:spPr bwMode="auto">
            <a:xfrm>
              <a:off x="3488"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17382" name="Line 294"/>
            <p:cNvSpPr>
              <a:spLocks noChangeShapeType="1"/>
            </p:cNvSpPr>
            <p:nvPr/>
          </p:nvSpPr>
          <p:spPr bwMode="auto">
            <a:xfrm>
              <a:off x="3925"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sp>
        <p:nvSpPr>
          <p:cNvPr id="217383" name="Oval 295"/>
          <p:cNvSpPr>
            <a:spLocks noChangeArrowheads="1"/>
          </p:cNvSpPr>
          <p:nvPr/>
        </p:nvSpPr>
        <p:spPr bwMode="auto">
          <a:xfrm>
            <a:off x="3179763" y="4589463"/>
            <a:ext cx="93662" cy="93662"/>
          </a:xfrm>
          <a:prstGeom prst="ellipse">
            <a:avLst/>
          </a:prstGeom>
          <a:solidFill>
            <a:srgbClr val="FFFFFF"/>
          </a:solidFill>
          <a:ln w="30163">
            <a:solidFill>
              <a:srgbClr val="000000"/>
            </a:solidFill>
            <a:round/>
            <a:headEnd/>
            <a:tailEnd/>
          </a:ln>
        </p:spPr>
        <p:txBody>
          <a:bodyPr/>
          <a:lstStyle/>
          <a:p>
            <a:pPr algn="l"/>
            <a:endParaRPr lang="zh-CN" altLang="en-US" sz="2800" smtClean="0">
              <a:solidFill>
                <a:srgbClr val="000000"/>
              </a:solidFill>
              <a:latin typeface="Tahoma" pitchFamily="34" charset="0"/>
            </a:endParaRPr>
          </a:p>
        </p:txBody>
      </p:sp>
      <p:sp>
        <p:nvSpPr>
          <p:cNvPr id="217384" name="Oval 296"/>
          <p:cNvSpPr>
            <a:spLocks noChangeArrowheads="1"/>
          </p:cNvSpPr>
          <p:nvPr/>
        </p:nvSpPr>
        <p:spPr bwMode="auto">
          <a:xfrm>
            <a:off x="4845050" y="4583113"/>
            <a:ext cx="92075" cy="90487"/>
          </a:xfrm>
          <a:prstGeom prst="ellipse">
            <a:avLst/>
          </a:prstGeom>
          <a:solidFill>
            <a:srgbClr val="FFFFFF"/>
          </a:solidFill>
          <a:ln w="30163">
            <a:solidFill>
              <a:srgbClr val="000000"/>
            </a:solidFill>
            <a:round/>
            <a:headEnd/>
            <a:tailEnd/>
          </a:ln>
        </p:spPr>
        <p:txBody>
          <a:bodyPr/>
          <a:lstStyle/>
          <a:p>
            <a:pPr algn="l"/>
            <a:endParaRPr lang="zh-CN" altLang="en-US" sz="2800" smtClean="0">
              <a:solidFill>
                <a:srgbClr val="000000"/>
              </a:solidFill>
              <a:latin typeface="Tahoma" pitchFamily="34" charset="0"/>
            </a:endParaRPr>
          </a:p>
        </p:txBody>
      </p:sp>
      <p:sp>
        <p:nvSpPr>
          <p:cNvPr id="217385" name="Oval 297"/>
          <p:cNvSpPr>
            <a:spLocks noChangeArrowheads="1"/>
          </p:cNvSpPr>
          <p:nvPr/>
        </p:nvSpPr>
        <p:spPr bwMode="auto">
          <a:xfrm>
            <a:off x="5256213" y="4227513"/>
            <a:ext cx="93662" cy="92075"/>
          </a:xfrm>
          <a:prstGeom prst="ellipse">
            <a:avLst/>
          </a:prstGeom>
          <a:solidFill>
            <a:srgbClr val="FFFFFF"/>
          </a:solidFill>
          <a:ln w="30163">
            <a:solidFill>
              <a:srgbClr val="000000"/>
            </a:solidFill>
            <a:round/>
            <a:headEnd/>
            <a:tailEnd/>
          </a:ln>
        </p:spPr>
        <p:txBody>
          <a:bodyPr/>
          <a:lstStyle/>
          <a:p>
            <a:pPr algn="l"/>
            <a:endParaRPr lang="zh-CN" altLang="en-US" sz="2800" smtClean="0">
              <a:solidFill>
                <a:srgbClr val="000000"/>
              </a:solidFill>
              <a:latin typeface="Tahoma" pitchFamily="34" charset="0"/>
            </a:endParaRPr>
          </a:p>
        </p:txBody>
      </p:sp>
      <p:sp>
        <p:nvSpPr>
          <p:cNvPr id="217386" name="Oval 298"/>
          <p:cNvSpPr>
            <a:spLocks noChangeArrowheads="1"/>
          </p:cNvSpPr>
          <p:nvPr/>
        </p:nvSpPr>
        <p:spPr bwMode="auto">
          <a:xfrm>
            <a:off x="4376738" y="3055938"/>
            <a:ext cx="93662" cy="92075"/>
          </a:xfrm>
          <a:prstGeom prst="ellipse">
            <a:avLst/>
          </a:prstGeom>
          <a:solidFill>
            <a:srgbClr val="FFFFFF"/>
          </a:solidFill>
          <a:ln w="30163">
            <a:solidFill>
              <a:srgbClr val="000000"/>
            </a:solidFill>
            <a:round/>
            <a:headEnd/>
            <a:tailEnd/>
          </a:ln>
        </p:spPr>
        <p:txBody>
          <a:bodyPr/>
          <a:lstStyle/>
          <a:p>
            <a:pPr algn="l"/>
            <a:endParaRPr lang="zh-CN" altLang="en-US" sz="2800" smtClean="0">
              <a:solidFill>
                <a:srgbClr val="000000"/>
              </a:solidFill>
              <a:latin typeface="Tahoma" pitchFamily="34" charset="0"/>
            </a:endParaRPr>
          </a:p>
        </p:txBody>
      </p:sp>
      <p:sp>
        <p:nvSpPr>
          <p:cNvPr id="217387" name="Oval 299"/>
          <p:cNvSpPr>
            <a:spLocks noChangeArrowheads="1"/>
          </p:cNvSpPr>
          <p:nvPr/>
        </p:nvSpPr>
        <p:spPr bwMode="auto">
          <a:xfrm>
            <a:off x="2717800" y="4114800"/>
            <a:ext cx="93663" cy="92075"/>
          </a:xfrm>
          <a:prstGeom prst="ellipse">
            <a:avLst/>
          </a:prstGeom>
          <a:solidFill>
            <a:srgbClr val="FFFFFF"/>
          </a:solidFill>
          <a:ln w="30163">
            <a:solidFill>
              <a:srgbClr val="000000"/>
            </a:solidFill>
            <a:round/>
            <a:headEnd/>
            <a:tailEnd/>
          </a:ln>
        </p:spPr>
        <p:txBody>
          <a:bodyPr/>
          <a:lstStyle/>
          <a:p>
            <a:pPr algn="l"/>
            <a:endParaRPr lang="zh-CN" altLang="en-US" sz="2800" smtClean="0">
              <a:solidFill>
                <a:srgbClr val="000000"/>
              </a:solidFill>
              <a:latin typeface="Tahoma" pitchFamily="34" charset="0"/>
            </a:endParaRPr>
          </a:p>
        </p:txBody>
      </p:sp>
      <p:sp>
        <p:nvSpPr>
          <p:cNvPr id="217388" name="Oval 300"/>
          <p:cNvSpPr>
            <a:spLocks noChangeArrowheads="1"/>
          </p:cNvSpPr>
          <p:nvPr/>
        </p:nvSpPr>
        <p:spPr bwMode="auto">
          <a:xfrm>
            <a:off x="3708400" y="3079750"/>
            <a:ext cx="90488" cy="90488"/>
          </a:xfrm>
          <a:prstGeom prst="ellipse">
            <a:avLst/>
          </a:prstGeom>
          <a:solidFill>
            <a:srgbClr val="FFFFFF"/>
          </a:solidFill>
          <a:ln w="30163">
            <a:solidFill>
              <a:srgbClr val="000000"/>
            </a:solidFill>
            <a:round/>
            <a:headEnd/>
            <a:tailEnd/>
          </a:ln>
        </p:spPr>
        <p:txBody>
          <a:bodyPr/>
          <a:lstStyle/>
          <a:p>
            <a:pPr algn="l"/>
            <a:endParaRPr lang="zh-CN" altLang="en-US" sz="2800" smtClean="0">
              <a:solidFill>
                <a:srgbClr val="000000"/>
              </a:solidFill>
              <a:latin typeface="Tahoma" pitchFamily="34" charset="0"/>
            </a:endParaRPr>
          </a:p>
        </p:txBody>
      </p:sp>
      <p:sp>
        <p:nvSpPr>
          <p:cNvPr id="217389" name="Rectangle 301"/>
          <p:cNvSpPr>
            <a:spLocks noChangeArrowheads="1"/>
          </p:cNvSpPr>
          <p:nvPr/>
        </p:nvSpPr>
        <p:spPr bwMode="auto">
          <a:xfrm>
            <a:off x="4548188" y="2724150"/>
            <a:ext cx="1009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90" name="Rectangle 302"/>
          <p:cNvSpPr>
            <a:spLocks noChangeArrowheads="1"/>
          </p:cNvSpPr>
          <p:nvPr/>
        </p:nvSpPr>
        <p:spPr bwMode="auto">
          <a:xfrm>
            <a:off x="4570413" y="2886075"/>
            <a:ext cx="10572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smtClean="0">
                <a:solidFill>
                  <a:srgbClr val="333399"/>
                </a:solidFill>
              </a:rPr>
              <a:t>222.1.6.1</a:t>
            </a:r>
          </a:p>
        </p:txBody>
      </p:sp>
      <p:sp>
        <p:nvSpPr>
          <p:cNvPr id="217391" name="Rectangle 303"/>
          <p:cNvSpPr>
            <a:spLocks noChangeArrowheads="1"/>
          </p:cNvSpPr>
          <p:nvPr/>
        </p:nvSpPr>
        <p:spPr bwMode="auto">
          <a:xfrm>
            <a:off x="2636838" y="2868613"/>
            <a:ext cx="10064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92" name="Rectangle 304"/>
          <p:cNvSpPr>
            <a:spLocks noChangeArrowheads="1"/>
          </p:cNvSpPr>
          <p:nvPr/>
        </p:nvSpPr>
        <p:spPr bwMode="auto">
          <a:xfrm>
            <a:off x="2755900" y="2855913"/>
            <a:ext cx="1058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smtClean="0">
                <a:solidFill>
                  <a:srgbClr val="333399"/>
                </a:solidFill>
              </a:rPr>
              <a:t>222.1.5.1</a:t>
            </a:r>
          </a:p>
        </p:txBody>
      </p:sp>
      <p:sp>
        <p:nvSpPr>
          <p:cNvPr id="217393" name="Rectangle 305"/>
          <p:cNvSpPr>
            <a:spLocks noChangeArrowheads="1"/>
          </p:cNvSpPr>
          <p:nvPr/>
        </p:nvSpPr>
        <p:spPr bwMode="auto">
          <a:xfrm>
            <a:off x="1900238" y="3525838"/>
            <a:ext cx="1009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94" name="Rectangle 306"/>
          <p:cNvSpPr>
            <a:spLocks noChangeArrowheads="1"/>
          </p:cNvSpPr>
          <p:nvPr/>
        </p:nvSpPr>
        <p:spPr bwMode="auto">
          <a:xfrm>
            <a:off x="1866900" y="3776663"/>
            <a:ext cx="10572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smtClean="0">
                <a:solidFill>
                  <a:srgbClr val="333399"/>
                </a:solidFill>
              </a:rPr>
              <a:t>222.1.5.2</a:t>
            </a:r>
          </a:p>
        </p:txBody>
      </p:sp>
      <p:sp>
        <p:nvSpPr>
          <p:cNvPr id="217395" name="Rectangle 307"/>
          <p:cNvSpPr>
            <a:spLocks noChangeArrowheads="1"/>
          </p:cNvSpPr>
          <p:nvPr/>
        </p:nvSpPr>
        <p:spPr bwMode="auto">
          <a:xfrm>
            <a:off x="5235575" y="3394075"/>
            <a:ext cx="10080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96" name="Rectangle 308"/>
          <p:cNvSpPr>
            <a:spLocks noChangeArrowheads="1"/>
          </p:cNvSpPr>
          <p:nvPr/>
        </p:nvSpPr>
        <p:spPr bwMode="auto">
          <a:xfrm>
            <a:off x="5254625" y="3900488"/>
            <a:ext cx="1057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smtClean="0">
                <a:solidFill>
                  <a:srgbClr val="333399"/>
                </a:solidFill>
              </a:rPr>
              <a:t>222.1.6.2</a:t>
            </a:r>
          </a:p>
        </p:txBody>
      </p:sp>
      <p:sp>
        <p:nvSpPr>
          <p:cNvPr id="217397" name="Rectangle 309"/>
          <p:cNvSpPr>
            <a:spLocks noChangeArrowheads="1"/>
          </p:cNvSpPr>
          <p:nvPr/>
        </p:nvSpPr>
        <p:spPr bwMode="auto">
          <a:xfrm>
            <a:off x="4689475" y="4278313"/>
            <a:ext cx="10096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398" name="Rectangle 310"/>
          <p:cNvSpPr>
            <a:spLocks noChangeArrowheads="1"/>
          </p:cNvSpPr>
          <p:nvPr/>
        </p:nvSpPr>
        <p:spPr bwMode="auto">
          <a:xfrm>
            <a:off x="4543425" y="4730750"/>
            <a:ext cx="10572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smtClean="0">
                <a:solidFill>
                  <a:srgbClr val="333399"/>
                </a:solidFill>
              </a:rPr>
              <a:t>222.1.4.1</a:t>
            </a:r>
          </a:p>
        </p:txBody>
      </p:sp>
      <p:sp>
        <p:nvSpPr>
          <p:cNvPr id="217399" name="Rectangle 311"/>
          <p:cNvSpPr>
            <a:spLocks noChangeArrowheads="1"/>
          </p:cNvSpPr>
          <p:nvPr/>
        </p:nvSpPr>
        <p:spPr bwMode="auto">
          <a:xfrm>
            <a:off x="2913063" y="4278313"/>
            <a:ext cx="1006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00" name="Rectangle 312"/>
          <p:cNvSpPr>
            <a:spLocks noChangeArrowheads="1"/>
          </p:cNvSpPr>
          <p:nvPr/>
        </p:nvSpPr>
        <p:spPr bwMode="auto">
          <a:xfrm>
            <a:off x="3000375" y="4713288"/>
            <a:ext cx="10572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smtClean="0">
                <a:solidFill>
                  <a:srgbClr val="333399"/>
                </a:solidFill>
              </a:rPr>
              <a:t>222.1.4.2</a:t>
            </a:r>
          </a:p>
        </p:txBody>
      </p:sp>
      <p:sp>
        <p:nvSpPr>
          <p:cNvPr id="217401" name="Rectangle 313"/>
          <p:cNvSpPr>
            <a:spLocks noChangeArrowheads="1"/>
          </p:cNvSpPr>
          <p:nvPr/>
        </p:nvSpPr>
        <p:spPr bwMode="auto">
          <a:xfrm>
            <a:off x="381000" y="3013075"/>
            <a:ext cx="100806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02" name="Rectangle 314"/>
          <p:cNvSpPr>
            <a:spLocks noChangeArrowheads="1"/>
          </p:cNvSpPr>
          <p:nvPr/>
        </p:nvSpPr>
        <p:spPr bwMode="auto">
          <a:xfrm>
            <a:off x="381000" y="3074988"/>
            <a:ext cx="1058863"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smtClean="0">
                <a:solidFill>
                  <a:srgbClr val="333399"/>
                </a:solidFill>
              </a:rPr>
              <a:t>222.1.3.3</a:t>
            </a:r>
          </a:p>
        </p:txBody>
      </p:sp>
      <p:sp>
        <p:nvSpPr>
          <p:cNvPr id="217403" name="Rectangle 315"/>
          <p:cNvSpPr>
            <a:spLocks noChangeArrowheads="1"/>
          </p:cNvSpPr>
          <p:nvPr/>
        </p:nvSpPr>
        <p:spPr bwMode="auto">
          <a:xfrm>
            <a:off x="1460500" y="4341813"/>
            <a:ext cx="1008063"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04" name="Rectangle 316"/>
          <p:cNvSpPr>
            <a:spLocks noChangeArrowheads="1"/>
          </p:cNvSpPr>
          <p:nvPr/>
        </p:nvSpPr>
        <p:spPr bwMode="auto">
          <a:xfrm>
            <a:off x="1582738" y="4760913"/>
            <a:ext cx="1057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smtClean="0">
                <a:solidFill>
                  <a:srgbClr val="333399"/>
                </a:solidFill>
              </a:rPr>
              <a:t>222.1.3.2</a:t>
            </a:r>
          </a:p>
        </p:txBody>
      </p:sp>
      <p:sp>
        <p:nvSpPr>
          <p:cNvPr id="217405" name="Rectangle 317"/>
          <p:cNvSpPr>
            <a:spLocks noChangeArrowheads="1"/>
          </p:cNvSpPr>
          <p:nvPr/>
        </p:nvSpPr>
        <p:spPr bwMode="auto">
          <a:xfrm>
            <a:off x="381000" y="4121150"/>
            <a:ext cx="100806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06" name="Rectangle 318"/>
          <p:cNvSpPr>
            <a:spLocks noChangeArrowheads="1"/>
          </p:cNvSpPr>
          <p:nvPr/>
        </p:nvSpPr>
        <p:spPr bwMode="auto">
          <a:xfrm>
            <a:off x="381000" y="4183063"/>
            <a:ext cx="1058863"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smtClean="0">
                <a:solidFill>
                  <a:srgbClr val="333399"/>
                </a:solidFill>
              </a:rPr>
              <a:t>222.1.3.1</a:t>
            </a:r>
          </a:p>
        </p:txBody>
      </p:sp>
      <p:sp>
        <p:nvSpPr>
          <p:cNvPr id="217407" name="Oval 319"/>
          <p:cNvSpPr>
            <a:spLocks noChangeArrowheads="1"/>
          </p:cNvSpPr>
          <p:nvPr/>
        </p:nvSpPr>
        <p:spPr bwMode="auto">
          <a:xfrm>
            <a:off x="1317625" y="3998913"/>
            <a:ext cx="93663" cy="92075"/>
          </a:xfrm>
          <a:prstGeom prst="ellipse">
            <a:avLst/>
          </a:prstGeom>
          <a:solidFill>
            <a:srgbClr val="FFFFFF"/>
          </a:solidFill>
          <a:ln w="30163">
            <a:solidFill>
              <a:srgbClr val="000000"/>
            </a:solidFill>
            <a:round/>
            <a:headEnd/>
            <a:tailEnd/>
          </a:ln>
        </p:spPr>
        <p:txBody>
          <a:bodyPr/>
          <a:lstStyle/>
          <a:p>
            <a:pPr algn="l"/>
            <a:endParaRPr lang="zh-CN" altLang="en-US" sz="2800" smtClean="0">
              <a:solidFill>
                <a:srgbClr val="000000"/>
              </a:solidFill>
              <a:latin typeface="Tahoma" pitchFamily="34" charset="0"/>
            </a:endParaRPr>
          </a:p>
        </p:txBody>
      </p:sp>
      <p:sp>
        <p:nvSpPr>
          <p:cNvPr id="217408" name="Oval 320"/>
          <p:cNvSpPr>
            <a:spLocks noChangeArrowheads="1"/>
          </p:cNvSpPr>
          <p:nvPr/>
        </p:nvSpPr>
        <p:spPr bwMode="auto">
          <a:xfrm>
            <a:off x="1309688" y="2890838"/>
            <a:ext cx="93662" cy="92075"/>
          </a:xfrm>
          <a:prstGeom prst="ellipse">
            <a:avLst/>
          </a:prstGeom>
          <a:solidFill>
            <a:srgbClr val="FFFFFF"/>
          </a:solidFill>
          <a:ln w="30163">
            <a:solidFill>
              <a:srgbClr val="000000"/>
            </a:solidFill>
            <a:round/>
            <a:headEnd/>
            <a:tailEnd/>
          </a:ln>
        </p:spPr>
        <p:txBody>
          <a:bodyPr/>
          <a:lstStyle/>
          <a:p>
            <a:pPr algn="l"/>
            <a:endParaRPr lang="zh-CN" altLang="en-US" sz="2800" smtClean="0">
              <a:solidFill>
                <a:srgbClr val="000000"/>
              </a:solidFill>
              <a:latin typeface="Tahoma" pitchFamily="34" charset="0"/>
            </a:endParaRPr>
          </a:p>
        </p:txBody>
      </p:sp>
      <p:sp>
        <p:nvSpPr>
          <p:cNvPr id="217409" name="Oval 321"/>
          <p:cNvSpPr>
            <a:spLocks noChangeArrowheads="1"/>
          </p:cNvSpPr>
          <p:nvPr/>
        </p:nvSpPr>
        <p:spPr bwMode="auto">
          <a:xfrm>
            <a:off x="2011363" y="4537075"/>
            <a:ext cx="92075" cy="92075"/>
          </a:xfrm>
          <a:prstGeom prst="ellipse">
            <a:avLst/>
          </a:prstGeom>
          <a:solidFill>
            <a:srgbClr val="FFFFFF"/>
          </a:solidFill>
          <a:ln w="30163">
            <a:solidFill>
              <a:srgbClr val="000000"/>
            </a:solidFill>
            <a:round/>
            <a:headEnd/>
            <a:tailEnd/>
          </a:ln>
        </p:spPr>
        <p:txBody>
          <a:bodyPr/>
          <a:lstStyle/>
          <a:p>
            <a:pPr algn="l"/>
            <a:endParaRPr lang="zh-CN" altLang="en-US" sz="2800" smtClean="0">
              <a:solidFill>
                <a:srgbClr val="000000"/>
              </a:solidFill>
              <a:latin typeface="Tahoma" pitchFamily="34" charset="0"/>
            </a:endParaRPr>
          </a:p>
        </p:txBody>
      </p:sp>
      <p:sp>
        <p:nvSpPr>
          <p:cNvPr id="217410" name="Rectangle 322"/>
          <p:cNvSpPr>
            <a:spLocks noChangeArrowheads="1"/>
          </p:cNvSpPr>
          <p:nvPr/>
        </p:nvSpPr>
        <p:spPr bwMode="auto">
          <a:xfrm>
            <a:off x="2535238" y="4398963"/>
            <a:ext cx="4143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11" name="Rectangle 323"/>
          <p:cNvSpPr>
            <a:spLocks noChangeArrowheads="1"/>
          </p:cNvSpPr>
          <p:nvPr/>
        </p:nvSpPr>
        <p:spPr bwMode="auto">
          <a:xfrm>
            <a:off x="2854325" y="4176713"/>
            <a:ext cx="27622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b="1" smtClean="0">
                <a:solidFill>
                  <a:srgbClr val="333399"/>
                </a:solidFill>
              </a:rPr>
              <a:t>R</a:t>
            </a:r>
            <a:r>
              <a:rPr kumimoji="1" lang="en-US" altLang="zh-CN" sz="2000" b="1" baseline="-25000" smtClean="0">
                <a:solidFill>
                  <a:srgbClr val="333399"/>
                </a:solidFill>
              </a:rPr>
              <a:t>3</a:t>
            </a:r>
            <a:endParaRPr kumimoji="1" lang="en-US" altLang="zh-CN" sz="2000" baseline="-25000" smtClean="0">
              <a:solidFill>
                <a:srgbClr val="333399"/>
              </a:solidFill>
            </a:endParaRPr>
          </a:p>
        </p:txBody>
      </p:sp>
      <p:sp>
        <p:nvSpPr>
          <p:cNvPr id="217412" name="Rectangle 324"/>
          <p:cNvSpPr>
            <a:spLocks noChangeArrowheads="1"/>
          </p:cNvSpPr>
          <p:nvPr/>
        </p:nvSpPr>
        <p:spPr bwMode="auto">
          <a:xfrm>
            <a:off x="5805488" y="4340225"/>
            <a:ext cx="414337"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13" name="Rectangle 325"/>
          <p:cNvSpPr>
            <a:spLocks noChangeArrowheads="1"/>
          </p:cNvSpPr>
          <p:nvPr/>
        </p:nvSpPr>
        <p:spPr bwMode="auto">
          <a:xfrm>
            <a:off x="4873625" y="4175125"/>
            <a:ext cx="274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b="1" smtClean="0">
                <a:solidFill>
                  <a:srgbClr val="333399"/>
                </a:solidFill>
              </a:rPr>
              <a:t>R</a:t>
            </a:r>
            <a:r>
              <a:rPr kumimoji="1" lang="en-US" altLang="zh-CN" sz="2000" b="1" baseline="-25000" smtClean="0">
                <a:solidFill>
                  <a:srgbClr val="333399"/>
                </a:solidFill>
              </a:rPr>
              <a:t>2</a:t>
            </a:r>
            <a:endParaRPr kumimoji="1" lang="en-US" altLang="zh-CN" sz="2000" baseline="-25000" smtClean="0">
              <a:solidFill>
                <a:srgbClr val="333399"/>
              </a:solidFill>
            </a:endParaRPr>
          </a:p>
        </p:txBody>
      </p:sp>
      <p:sp>
        <p:nvSpPr>
          <p:cNvPr id="217414" name="Rectangle 326"/>
          <p:cNvSpPr>
            <a:spLocks noChangeArrowheads="1"/>
          </p:cNvSpPr>
          <p:nvPr/>
        </p:nvSpPr>
        <p:spPr bwMode="auto">
          <a:xfrm>
            <a:off x="1501775" y="3022600"/>
            <a:ext cx="8985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15" name="Rectangle 327"/>
          <p:cNvSpPr>
            <a:spLocks noChangeArrowheads="1"/>
          </p:cNvSpPr>
          <p:nvPr/>
        </p:nvSpPr>
        <p:spPr bwMode="auto">
          <a:xfrm>
            <a:off x="1592263" y="3079750"/>
            <a:ext cx="915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b="1" smtClean="0">
                <a:solidFill>
                  <a:srgbClr val="333399"/>
                </a:solidFill>
              </a:rPr>
              <a:t>222.1.3.</a:t>
            </a:r>
            <a:endParaRPr kumimoji="1" lang="en-US" altLang="zh-CN" sz="2000" smtClean="0">
              <a:solidFill>
                <a:srgbClr val="333399"/>
              </a:solidFill>
            </a:endParaRPr>
          </a:p>
        </p:txBody>
      </p:sp>
      <p:sp>
        <p:nvSpPr>
          <p:cNvPr id="217416" name="Rectangle 328"/>
          <p:cNvSpPr>
            <a:spLocks noChangeArrowheads="1"/>
          </p:cNvSpPr>
          <p:nvPr/>
        </p:nvSpPr>
        <p:spPr bwMode="auto">
          <a:xfrm>
            <a:off x="1535113" y="2725738"/>
            <a:ext cx="7175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17" name="Rectangle 329"/>
          <p:cNvSpPr>
            <a:spLocks noChangeArrowheads="1"/>
          </p:cNvSpPr>
          <p:nvPr/>
        </p:nvSpPr>
        <p:spPr bwMode="auto">
          <a:xfrm>
            <a:off x="1622425" y="2782888"/>
            <a:ext cx="615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b="1" smtClean="0">
                <a:solidFill>
                  <a:srgbClr val="333399"/>
                </a:solidFill>
              </a:rPr>
              <a:t>LAN</a:t>
            </a:r>
            <a:r>
              <a:rPr kumimoji="1" lang="en-US" altLang="zh-CN" sz="2000" b="1" baseline="-25000" smtClean="0">
                <a:solidFill>
                  <a:srgbClr val="333399"/>
                </a:solidFill>
              </a:rPr>
              <a:t>3</a:t>
            </a:r>
            <a:endParaRPr kumimoji="1" lang="en-US" altLang="zh-CN" sz="2000" baseline="-25000" smtClean="0">
              <a:solidFill>
                <a:srgbClr val="333399"/>
              </a:solidFill>
            </a:endParaRPr>
          </a:p>
        </p:txBody>
      </p:sp>
      <p:sp>
        <p:nvSpPr>
          <p:cNvPr id="217418" name="Rectangle 330"/>
          <p:cNvSpPr>
            <a:spLocks noChangeArrowheads="1"/>
          </p:cNvSpPr>
          <p:nvPr/>
        </p:nvSpPr>
        <p:spPr bwMode="auto">
          <a:xfrm>
            <a:off x="3959225" y="3816350"/>
            <a:ext cx="4159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19" name="Rectangle 331"/>
          <p:cNvSpPr>
            <a:spLocks noChangeArrowheads="1"/>
          </p:cNvSpPr>
          <p:nvPr/>
        </p:nvSpPr>
        <p:spPr bwMode="auto">
          <a:xfrm>
            <a:off x="4916488" y="3086100"/>
            <a:ext cx="4143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20" name="Rectangle 332"/>
          <p:cNvSpPr>
            <a:spLocks noChangeArrowheads="1"/>
          </p:cNvSpPr>
          <p:nvPr/>
        </p:nvSpPr>
        <p:spPr bwMode="auto">
          <a:xfrm>
            <a:off x="4914900" y="3292475"/>
            <a:ext cx="27622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b="1" smtClean="0">
                <a:solidFill>
                  <a:srgbClr val="333399"/>
                </a:solidFill>
              </a:rPr>
              <a:t>N</a:t>
            </a:r>
            <a:r>
              <a:rPr kumimoji="1" lang="en-US" altLang="zh-CN" sz="2000" b="1" baseline="-25000" smtClean="0">
                <a:solidFill>
                  <a:srgbClr val="333399"/>
                </a:solidFill>
              </a:rPr>
              <a:t>3</a:t>
            </a:r>
            <a:endParaRPr kumimoji="1" lang="en-US" altLang="zh-CN" sz="2000" baseline="-25000" smtClean="0">
              <a:solidFill>
                <a:srgbClr val="333399"/>
              </a:solidFill>
            </a:endParaRPr>
          </a:p>
        </p:txBody>
      </p:sp>
      <p:sp>
        <p:nvSpPr>
          <p:cNvPr id="217421" name="Rectangle 333"/>
          <p:cNvSpPr>
            <a:spLocks noChangeArrowheads="1"/>
          </p:cNvSpPr>
          <p:nvPr/>
        </p:nvSpPr>
        <p:spPr bwMode="auto">
          <a:xfrm>
            <a:off x="3298825" y="3451225"/>
            <a:ext cx="4127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22" name="Rectangle 334"/>
          <p:cNvSpPr>
            <a:spLocks noChangeArrowheads="1"/>
          </p:cNvSpPr>
          <p:nvPr/>
        </p:nvSpPr>
        <p:spPr bwMode="auto">
          <a:xfrm>
            <a:off x="3214688" y="3714750"/>
            <a:ext cx="27622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b="1" smtClean="0">
                <a:solidFill>
                  <a:srgbClr val="333399"/>
                </a:solidFill>
              </a:rPr>
              <a:t>N</a:t>
            </a:r>
            <a:r>
              <a:rPr kumimoji="1" lang="en-US" altLang="zh-CN" sz="2000" b="1" baseline="-25000" smtClean="0">
                <a:solidFill>
                  <a:srgbClr val="333399"/>
                </a:solidFill>
              </a:rPr>
              <a:t>2</a:t>
            </a:r>
            <a:endParaRPr kumimoji="1" lang="en-US" altLang="zh-CN" sz="2000" baseline="-25000" smtClean="0">
              <a:solidFill>
                <a:srgbClr val="333399"/>
              </a:solidFill>
            </a:endParaRPr>
          </a:p>
        </p:txBody>
      </p:sp>
      <p:sp>
        <p:nvSpPr>
          <p:cNvPr id="217423" name="Rectangle 335"/>
          <p:cNvSpPr>
            <a:spLocks noChangeArrowheads="1"/>
          </p:cNvSpPr>
          <p:nvPr/>
        </p:nvSpPr>
        <p:spPr bwMode="auto">
          <a:xfrm>
            <a:off x="3832225" y="4222750"/>
            <a:ext cx="9175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b="1" smtClean="0">
                <a:solidFill>
                  <a:srgbClr val="333399"/>
                </a:solidFill>
              </a:rPr>
              <a:t>222.1.4.</a:t>
            </a:r>
            <a:endParaRPr kumimoji="1" lang="en-US" altLang="zh-CN" sz="2000" smtClean="0">
              <a:solidFill>
                <a:srgbClr val="333399"/>
              </a:solidFill>
            </a:endParaRPr>
          </a:p>
        </p:txBody>
      </p:sp>
      <p:sp>
        <p:nvSpPr>
          <p:cNvPr id="217424" name="Rectangle 336"/>
          <p:cNvSpPr>
            <a:spLocks noChangeArrowheads="1"/>
          </p:cNvSpPr>
          <p:nvPr/>
        </p:nvSpPr>
        <p:spPr bwMode="auto">
          <a:xfrm>
            <a:off x="3592513" y="3451225"/>
            <a:ext cx="8985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25" name="Rectangle 337"/>
          <p:cNvSpPr>
            <a:spLocks noChangeArrowheads="1"/>
          </p:cNvSpPr>
          <p:nvPr/>
        </p:nvSpPr>
        <p:spPr bwMode="auto">
          <a:xfrm>
            <a:off x="3548063" y="3714750"/>
            <a:ext cx="9175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b="1" smtClean="0">
                <a:solidFill>
                  <a:srgbClr val="333399"/>
                </a:solidFill>
              </a:rPr>
              <a:t>222.1.5.</a:t>
            </a:r>
            <a:endParaRPr kumimoji="1" lang="en-US" altLang="zh-CN" sz="2000" smtClean="0">
              <a:solidFill>
                <a:srgbClr val="333399"/>
              </a:solidFill>
            </a:endParaRPr>
          </a:p>
        </p:txBody>
      </p:sp>
      <p:sp>
        <p:nvSpPr>
          <p:cNvPr id="217426" name="Rectangle 338"/>
          <p:cNvSpPr>
            <a:spLocks noChangeArrowheads="1"/>
          </p:cNvSpPr>
          <p:nvPr/>
        </p:nvSpPr>
        <p:spPr bwMode="auto">
          <a:xfrm>
            <a:off x="5210175" y="3101975"/>
            <a:ext cx="8985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27" name="Rectangle 339"/>
          <p:cNvSpPr>
            <a:spLocks noChangeArrowheads="1"/>
          </p:cNvSpPr>
          <p:nvPr/>
        </p:nvSpPr>
        <p:spPr bwMode="auto">
          <a:xfrm>
            <a:off x="5243513" y="3308350"/>
            <a:ext cx="9144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b="1" smtClean="0">
                <a:solidFill>
                  <a:srgbClr val="333399"/>
                </a:solidFill>
              </a:rPr>
              <a:t>222.1.6.</a:t>
            </a:r>
            <a:endParaRPr kumimoji="1" lang="en-US" altLang="zh-CN" sz="2000" smtClean="0">
              <a:solidFill>
                <a:srgbClr val="333399"/>
              </a:solidFill>
            </a:endParaRPr>
          </a:p>
        </p:txBody>
      </p:sp>
      <p:sp>
        <p:nvSpPr>
          <p:cNvPr id="217428" name="Line 340"/>
          <p:cNvSpPr>
            <a:spLocks noChangeShapeType="1"/>
          </p:cNvSpPr>
          <p:nvPr/>
        </p:nvSpPr>
        <p:spPr bwMode="auto">
          <a:xfrm>
            <a:off x="1512888" y="2590800"/>
            <a:ext cx="0" cy="21796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800" smtClean="0">
              <a:solidFill>
                <a:srgbClr val="000000"/>
              </a:solidFill>
              <a:latin typeface="Tahoma" pitchFamily="34" charset="0"/>
            </a:endParaRPr>
          </a:p>
        </p:txBody>
      </p:sp>
      <p:sp>
        <p:nvSpPr>
          <p:cNvPr id="217429" name="Rectangle 341"/>
          <p:cNvSpPr>
            <a:spLocks noChangeArrowheads="1"/>
          </p:cNvSpPr>
          <p:nvPr/>
        </p:nvSpPr>
        <p:spPr bwMode="auto">
          <a:xfrm>
            <a:off x="3498850" y="4206875"/>
            <a:ext cx="276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b="1" smtClean="0">
                <a:solidFill>
                  <a:srgbClr val="333399"/>
                </a:solidFill>
              </a:rPr>
              <a:t>N</a:t>
            </a:r>
            <a:r>
              <a:rPr kumimoji="1" lang="en-US" altLang="zh-CN" sz="2000" b="1" baseline="-25000" smtClean="0">
                <a:solidFill>
                  <a:srgbClr val="333399"/>
                </a:solidFill>
              </a:rPr>
              <a:t>1</a:t>
            </a:r>
            <a:endParaRPr kumimoji="1" lang="en-US" altLang="zh-CN" sz="2000" baseline="-25000" smtClean="0">
              <a:solidFill>
                <a:srgbClr val="333399"/>
              </a:solidFill>
            </a:endParaRPr>
          </a:p>
        </p:txBody>
      </p:sp>
      <p:pic>
        <p:nvPicPr>
          <p:cNvPr id="217430" name="Picture 3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6663" y="4937125"/>
            <a:ext cx="581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17431" name="Line 343"/>
          <p:cNvSpPr>
            <a:spLocks noChangeShapeType="1"/>
          </p:cNvSpPr>
          <p:nvPr/>
        </p:nvSpPr>
        <p:spPr bwMode="auto">
          <a:xfrm>
            <a:off x="7677150" y="2662238"/>
            <a:ext cx="0" cy="26717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800" smtClean="0">
              <a:solidFill>
                <a:srgbClr val="000000"/>
              </a:solidFill>
              <a:latin typeface="Tahoma" pitchFamily="34" charset="0"/>
            </a:endParaRPr>
          </a:p>
        </p:txBody>
      </p:sp>
      <p:sp>
        <p:nvSpPr>
          <p:cNvPr id="217432" name="Line 344"/>
          <p:cNvSpPr>
            <a:spLocks noChangeShapeType="1"/>
          </p:cNvSpPr>
          <p:nvPr/>
        </p:nvSpPr>
        <p:spPr bwMode="auto">
          <a:xfrm rot="-5400000">
            <a:off x="4276725" y="4270375"/>
            <a:ext cx="0" cy="22669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800" smtClean="0">
              <a:solidFill>
                <a:srgbClr val="000000"/>
              </a:solidFill>
              <a:latin typeface="Tahoma" pitchFamily="34" charset="0"/>
            </a:endParaRPr>
          </a:p>
        </p:txBody>
      </p:sp>
      <p:sp>
        <p:nvSpPr>
          <p:cNvPr id="217433" name="Line 345"/>
          <p:cNvSpPr>
            <a:spLocks noChangeShapeType="1"/>
          </p:cNvSpPr>
          <p:nvPr/>
        </p:nvSpPr>
        <p:spPr bwMode="auto">
          <a:xfrm>
            <a:off x="5694363" y="4559300"/>
            <a:ext cx="19827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800" smtClean="0">
              <a:solidFill>
                <a:srgbClr val="000000"/>
              </a:solidFill>
              <a:latin typeface="Tahoma" pitchFamily="34" charset="0"/>
            </a:endParaRPr>
          </a:p>
        </p:txBody>
      </p:sp>
      <p:sp>
        <p:nvSpPr>
          <p:cNvPr id="217434" name="Oval 346"/>
          <p:cNvSpPr>
            <a:spLocks noChangeArrowheads="1"/>
          </p:cNvSpPr>
          <p:nvPr/>
        </p:nvSpPr>
        <p:spPr bwMode="auto">
          <a:xfrm>
            <a:off x="5907088" y="4489450"/>
            <a:ext cx="119062" cy="119063"/>
          </a:xfrm>
          <a:prstGeom prst="ellipse">
            <a:avLst/>
          </a:prstGeom>
          <a:solidFill>
            <a:srgbClr val="FFFFFF"/>
          </a:solidFill>
          <a:ln w="30163">
            <a:solidFill>
              <a:srgbClr val="000000"/>
            </a:solidFill>
            <a:round/>
            <a:headEnd/>
            <a:tailEnd/>
          </a:ln>
        </p:spPr>
        <p:txBody>
          <a:bodyPr/>
          <a:lstStyle/>
          <a:p>
            <a:pPr algn="l"/>
            <a:endParaRPr lang="zh-CN" altLang="en-US" sz="2800" smtClean="0">
              <a:solidFill>
                <a:srgbClr val="000000"/>
              </a:solidFill>
              <a:latin typeface="Tahoma" pitchFamily="34" charset="0"/>
            </a:endParaRPr>
          </a:p>
        </p:txBody>
      </p:sp>
      <p:sp>
        <p:nvSpPr>
          <p:cNvPr id="217435" name="Rectangle 347"/>
          <p:cNvSpPr>
            <a:spLocks noChangeArrowheads="1"/>
          </p:cNvSpPr>
          <p:nvPr/>
        </p:nvSpPr>
        <p:spPr bwMode="auto">
          <a:xfrm>
            <a:off x="6900863" y="3292475"/>
            <a:ext cx="615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b="1" smtClean="0">
                <a:solidFill>
                  <a:srgbClr val="333399"/>
                </a:solidFill>
              </a:rPr>
              <a:t>LAN</a:t>
            </a:r>
            <a:r>
              <a:rPr kumimoji="1" lang="en-US" altLang="zh-CN" sz="2000" b="1" baseline="-25000" smtClean="0">
                <a:solidFill>
                  <a:srgbClr val="333399"/>
                </a:solidFill>
              </a:rPr>
              <a:t>2</a:t>
            </a:r>
            <a:endParaRPr kumimoji="1" lang="en-US" altLang="zh-CN" sz="2000" baseline="-25000" smtClean="0">
              <a:solidFill>
                <a:srgbClr val="333399"/>
              </a:solidFill>
            </a:endParaRPr>
          </a:p>
        </p:txBody>
      </p:sp>
      <p:sp>
        <p:nvSpPr>
          <p:cNvPr id="217436" name="Rectangle 348"/>
          <p:cNvSpPr>
            <a:spLocks noChangeArrowheads="1"/>
          </p:cNvSpPr>
          <p:nvPr/>
        </p:nvSpPr>
        <p:spPr bwMode="auto">
          <a:xfrm>
            <a:off x="2417763" y="2022475"/>
            <a:ext cx="615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b="1" smtClean="0">
                <a:solidFill>
                  <a:srgbClr val="333399"/>
                </a:solidFill>
              </a:rPr>
              <a:t>LAN</a:t>
            </a:r>
            <a:r>
              <a:rPr kumimoji="1" lang="en-US" altLang="zh-CN" sz="2000" b="1" baseline="-25000" smtClean="0">
                <a:solidFill>
                  <a:srgbClr val="333399"/>
                </a:solidFill>
              </a:rPr>
              <a:t>1</a:t>
            </a:r>
            <a:endParaRPr kumimoji="1" lang="en-US" altLang="zh-CN" sz="2000" baseline="-25000" smtClean="0">
              <a:solidFill>
                <a:srgbClr val="333399"/>
              </a:solidFill>
            </a:endParaRPr>
          </a:p>
        </p:txBody>
      </p:sp>
      <p:sp>
        <p:nvSpPr>
          <p:cNvPr id="217437" name="Line 349"/>
          <p:cNvSpPr>
            <a:spLocks noChangeShapeType="1"/>
          </p:cNvSpPr>
          <p:nvPr/>
        </p:nvSpPr>
        <p:spPr bwMode="auto">
          <a:xfrm rot="-5400000">
            <a:off x="5056982" y="142081"/>
            <a:ext cx="0" cy="39671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800" smtClean="0">
              <a:solidFill>
                <a:srgbClr val="000000"/>
              </a:solidFill>
              <a:latin typeface="Tahoma" pitchFamily="34" charset="0"/>
            </a:endParaRPr>
          </a:p>
        </p:txBody>
      </p:sp>
      <p:sp>
        <p:nvSpPr>
          <p:cNvPr id="217439" name="Rectangle 351"/>
          <p:cNvSpPr>
            <a:spLocks noChangeArrowheads="1"/>
          </p:cNvSpPr>
          <p:nvPr/>
        </p:nvSpPr>
        <p:spPr bwMode="auto">
          <a:xfrm>
            <a:off x="984250" y="5964238"/>
            <a:ext cx="7620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zh-CN" altLang="en-US" sz="2000" smtClean="0">
                <a:solidFill>
                  <a:srgbClr val="333399"/>
                </a:solidFill>
              </a:rPr>
              <a:t>互联网</a:t>
            </a:r>
          </a:p>
        </p:txBody>
      </p:sp>
      <p:sp>
        <p:nvSpPr>
          <p:cNvPr id="217440" name="Line 352"/>
          <p:cNvSpPr>
            <a:spLocks noChangeShapeType="1"/>
          </p:cNvSpPr>
          <p:nvPr/>
        </p:nvSpPr>
        <p:spPr bwMode="auto">
          <a:xfrm flipV="1">
            <a:off x="1373188" y="5541963"/>
            <a:ext cx="423862" cy="42227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800" smtClean="0">
              <a:solidFill>
                <a:srgbClr val="000000"/>
              </a:solidFill>
              <a:latin typeface="Tahoma" pitchFamily="34" charset="0"/>
            </a:endParaRPr>
          </a:p>
        </p:txBody>
      </p:sp>
      <p:sp>
        <p:nvSpPr>
          <p:cNvPr id="217441" name="Line 353"/>
          <p:cNvSpPr>
            <a:spLocks noChangeShapeType="1"/>
          </p:cNvSpPr>
          <p:nvPr/>
        </p:nvSpPr>
        <p:spPr bwMode="auto">
          <a:xfrm>
            <a:off x="3378200" y="1347788"/>
            <a:ext cx="0" cy="7778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800" smtClean="0">
              <a:solidFill>
                <a:srgbClr val="000000"/>
              </a:solidFill>
              <a:latin typeface="Tahoma" pitchFamily="34" charset="0"/>
            </a:endParaRPr>
          </a:p>
        </p:txBody>
      </p:sp>
      <p:sp>
        <p:nvSpPr>
          <p:cNvPr id="217442" name="Oval 354"/>
          <p:cNvSpPr>
            <a:spLocks noChangeArrowheads="1"/>
          </p:cNvSpPr>
          <p:nvPr/>
        </p:nvSpPr>
        <p:spPr bwMode="auto">
          <a:xfrm>
            <a:off x="3322638" y="1730375"/>
            <a:ext cx="93662" cy="92075"/>
          </a:xfrm>
          <a:prstGeom prst="ellipse">
            <a:avLst/>
          </a:prstGeom>
          <a:solidFill>
            <a:srgbClr val="FFFFFF"/>
          </a:solidFill>
          <a:ln w="30163">
            <a:solidFill>
              <a:srgbClr val="000000"/>
            </a:solidFill>
            <a:round/>
            <a:headEnd/>
            <a:tailEnd/>
          </a:ln>
        </p:spPr>
        <p:txBody>
          <a:bodyPr/>
          <a:lstStyle/>
          <a:p>
            <a:pPr algn="l"/>
            <a:endParaRPr lang="zh-CN" altLang="en-US" sz="2800" smtClean="0">
              <a:solidFill>
                <a:srgbClr val="000000"/>
              </a:solidFill>
              <a:latin typeface="Tahoma" pitchFamily="34" charset="0"/>
            </a:endParaRPr>
          </a:p>
        </p:txBody>
      </p:sp>
      <p:grpSp>
        <p:nvGrpSpPr>
          <p:cNvPr id="217443" name="Group 355"/>
          <p:cNvGrpSpPr>
            <a:grpSpLocks/>
          </p:cNvGrpSpPr>
          <p:nvPr/>
        </p:nvGrpSpPr>
        <p:grpSpPr bwMode="auto">
          <a:xfrm>
            <a:off x="3105150" y="898525"/>
            <a:ext cx="506413" cy="514350"/>
            <a:chOff x="1813" y="593"/>
            <a:chExt cx="343" cy="352"/>
          </a:xfrm>
        </p:grpSpPr>
        <p:grpSp>
          <p:nvGrpSpPr>
            <p:cNvPr id="217444" name="Group 356"/>
            <p:cNvGrpSpPr>
              <a:grpSpLocks/>
            </p:cNvGrpSpPr>
            <p:nvPr/>
          </p:nvGrpSpPr>
          <p:grpSpPr bwMode="auto">
            <a:xfrm>
              <a:off x="1821" y="599"/>
              <a:ext cx="335" cy="346"/>
              <a:chOff x="1821" y="599"/>
              <a:chExt cx="335" cy="346"/>
            </a:xfrm>
          </p:grpSpPr>
          <p:sp>
            <p:nvSpPr>
              <p:cNvPr id="217445" name="Freeform 357"/>
              <p:cNvSpPr>
                <a:spLocks/>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46" name="Freeform 358"/>
              <p:cNvSpPr>
                <a:spLocks/>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47" name="Freeform 359"/>
              <p:cNvSpPr>
                <a:spLocks/>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48" name="Freeform 360"/>
              <p:cNvSpPr>
                <a:spLocks/>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49" name="Rectangle 361"/>
              <p:cNvSpPr>
                <a:spLocks noChangeArrowheads="1"/>
              </p:cNvSpPr>
              <p:nvPr/>
            </p:nvSpPr>
            <p:spPr bwMode="auto">
              <a:xfrm>
                <a:off x="1877"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50" name="Rectangle 362"/>
              <p:cNvSpPr>
                <a:spLocks noChangeArrowheads="1"/>
              </p:cNvSpPr>
              <p:nvPr/>
            </p:nvSpPr>
            <p:spPr bwMode="auto">
              <a:xfrm>
                <a:off x="1832"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51" name="Rectangle 363"/>
              <p:cNvSpPr>
                <a:spLocks noChangeArrowheads="1"/>
              </p:cNvSpPr>
              <p:nvPr/>
            </p:nvSpPr>
            <p:spPr bwMode="auto">
              <a:xfrm>
                <a:off x="1898"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52" name="Line 364"/>
              <p:cNvSpPr>
                <a:spLocks noChangeShapeType="1"/>
              </p:cNvSpPr>
              <p:nvPr/>
            </p:nvSpPr>
            <p:spPr bwMode="auto">
              <a:xfrm flipH="1">
                <a:off x="2047"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nvGrpSpPr>
              <p:cNvPr id="217453" name="Group 365"/>
              <p:cNvGrpSpPr>
                <a:grpSpLocks/>
              </p:cNvGrpSpPr>
              <p:nvPr/>
            </p:nvGrpSpPr>
            <p:grpSpPr bwMode="auto">
              <a:xfrm>
                <a:off x="1821" y="895"/>
                <a:ext cx="335" cy="50"/>
                <a:chOff x="1821" y="895"/>
                <a:chExt cx="335" cy="50"/>
              </a:xfrm>
            </p:grpSpPr>
            <p:sp>
              <p:nvSpPr>
                <p:cNvPr id="217454" name="Freeform 366"/>
                <p:cNvSpPr>
                  <a:spLocks/>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55" name="Freeform 367"/>
                <p:cNvSpPr>
                  <a:spLocks/>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56" name="Rectangle 368"/>
                <p:cNvSpPr>
                  <a:spLocks noChangeArrowheads="1"/>
                </p:cNvSpPr>
                <p:nvPr/>
              </p:nvSpPr>
              <p:spPr bwMode="auto">
                <a:xfrm>
                  <a:off x="1823" y="931"/>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grpSp>
        </p:grpSp>
        <p:grpSp>
          <p:nvGrpSpPr>
            <p:cNvPr id="217457" name="Group 369"/>
            <p:cNvGrpSpPr>
              <a:grpSpLocks/>
            </p:cNvGrpSpPr>
            <p:nvPr/>
          </p:nvGrpSpPr>
          <p:grpSpPr bwMode="auto">
            <a:xfrm>
              <a:off x="1813" y="593"/>
              <a:ext cx="335" cy="346"/>
              <a:chOff x="1813" y="593"/>
              <a:chExt cx="335" cy="346"/>
            </a:xfrm>
          </p:grpSpPr>
          <p:sp>
            <p:nvSpPr>
              <p:cNvPr id="217458" name="Freeform 370"/>
              <p:cNvSpPr>
                <a:spLocks/>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59" name="Freeform 371"/>
              <p:cNvSpPr>
                <a:spLocks/>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60" name="Freeform 372"/>
              <p:cNvSpPr>
                <a:spLocks/>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61" name="Freeform 373"/>
              <p:cNvSpPr>
                <a:spLocks/>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62" name="Rectangle 374"/>
              <p:cNvSpPr>
                <a:spLocks noChangeArrowheads="1"/>
              </p:cNvSpPr>
              <p:nvPr/>
            </p:nvSpPr>
            <p:spPr bwMode="auto">
              <a:xfrm>
                <a:off x="1869"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63" name="Rectangle 375"/>
              <p:cNvSpPr>
                <a:spLocks noChangeArrowheads="1"/>
              </p:cNvSpPr>
              <p:nvPr/>
            </p:nvSpPr>
            <p:spPr bwMode="auto">
              <a:xfrm>
                <a:off x="1823"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64" name="Rectangle 376"/>
              <p:cNvSpPr>
                <a:spLocks noChangeArrowheads="1"/>
              </p:cNvSpPr>
              <p:nvPr/>
            </p:nvSpPr>
            <p:spPr bwMode="auto">
              <a:xfrm>
                <a:off x="1890" y="637"/>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65" name="Line 377"/>
              <p:cNvSpPr>
                <a:spLocks noChangeShapeType="1"/>
              </p:cNvSpPr>
              <p:nvPr/>
            </p:nvSpPr>
            <p:spPr bwMode="auto">
              <a:xfrm flipH="1">
                <a:off x="2038" y="834"/>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nvGrpSpPr>
              <p:cNvPr id="217466" name="Group 378"/>
              <p:cNvGrpSpPr>
                <a:grpSpLocks/>
              </p:cNvGrpSpPr>
              <p:nvPr/>
            </p:nvGrpSpPr>
            <p:grpSpPr bwMode="auto">
              <a:xfrm>
                <a:off x="1813" y="888"/>
                <a:ext cx="335" cy="51"/>
                <a:chOff x="1813" y="888"/>
                <a:chExt cx="335" cy="51"/>
              </a:xfrm>
            </p:grpSpPr>
            <p:sp>
              <p:nvSpPr>
                <p:cNvPr id="217467" name="Freeform 379"/>
                <p:cNvSpPr>
                  <a:spLocks/>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68" name="Freeform 380"/>
                <p:cNvSpPr>
                  <a:spLocks/>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69" name="Rectangle 381"/>
                <p:cNvSpPr>
                  <a:spLocks noChangeArrowheads="1"/>
                </p:cNvSpPr>
                <p:nvPr/>
              </p:nvSpPr>
              <p:spPr bwMode="auto">
                <a:xfrm>
                  <a:off x="1815"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grpSp>
        </p:grpSp>
      </p:grpSp>
      <p:sp>
        <p:nvSpPr>
          <p:cNvPr id="217470" name="Line 382"/>
          <p:cNvSpPr>
            <a:spLocks noChangeShapeType="1"/>
          </p:cNvSpPr>
          <p:nvPr/>
        </p:nvSpPr>
        <p:spPr bwMode="auto">
          <a:xfrm>
            <a:off x="6467475" y="1347788"/>
            <a:ext cx="0" cy="7778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800" smtClean="0">
              <a:solidFill>
                <a:srgbClr val="000000"/>
              </a:solidFill>
              <a:latin typeface="Tahoma" pitchFamily="34" charset="0"/>
            </a:endParaRPr>
          </a:p>
        </p:txBody>
      </p:sp>
      <p:sp>
        <p:nvSpPr>
          <p:cNvPr id="217471" name="Line 383"/>
          <p:cNvSpPr>
            <a:spLocks noChangeShapeType="1"/>
          </p:cNvSpPr>
          <p:nvPr/>
        </p:nvSpPr>
        <p:spPr bwMode="auto">
          <a:xfrm>
            <a:off x="4922838" y="1333500"/>
            <a:ext cx="0" cy="7794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800" smtClean="0">
              <a:solidFill>
                <a:srgbClr val="000000"/>
              </a:solidFill>
              <a:latin typeface="Tahoma" pitchFamily="34" charset="0"/>
            </a:endParaRPr>
          </a:p>
        </p:txBody>
      </p:sp>
      <p:sp>
        <p:nvSpPr>
          <p:cNvPr id="217472" name="Oval 384"/>
          <p:cNvSpPr>
            <a:spLocks noChangeArrowheads="1"/>
          </p:cNvSpPr>
          <p:nvPr/>
        </p:nvSpPr>
        <p:spPr bwMode="auto">
          <a:xfrm>
            <a:off x="4878388" y="1744663"/>
            <a:ext cx="92075" cy="92075"/>
          </a:xfrm>
          <a:prstGeom prst="ellipse">
            <a:avLst/>
          </a:prstGeom>
          <a:solidFill>
            <a:srgbClr val="FFFFFF"/>
          </a:solidFill>
          <a:ln w="30163">
            <a:solidFill>
              <a:srgbClr val="000000"/>
            </a:solidFill>
            <a:round/>
            <a:headEnd/>
            <a:tailEnd/>
          </a:ln>
        </p:spPr>
        <p:txBody>
          <a:bodyPr/>
          <a:lstStyle/>
          <a:p>
            <a:pPr algn="l"/>
            <a:endParaRPr lang="zh-CN" altLang="en-US" sz="2800" smtClean="0">
              <a:solidFill>
                <a:srgbClr val="000000"/>
              </a:solidFill>
              <a:latin typeface="Tahoma" pitchFamily="34" charset="0"/>
            </a:endParaRPr>
          </a:p>
        </p:txBody>
      </p:sp>
      <p:grpSp>
        <p:nvGrpSpPr>
          <p:cNvPr id="217473" name="Group 385"/>
          <p:cNvGrpSpPr>
            <a:grpSpLocks/>
          </p:cNvGrpSpPr>
          <p:nvPr/>
        </p:nvGrpSpPr>
        <p:grpSpPr bwMode="auto">
          <a:xfrm>
            <a:off x="4662488" y="898525"/>
            <a:ext cx="506412" cy="514350"/>
            <a:chOff x="2868" y="593"/>
            <a:chExt cx="343" cy="352"/>
          </a:xfrm>
        </p:grpSpPr>
        <p:grpSp>
          <p:nvGrpSpPr>
            <p:cNvPr id="217474" name="Group 386"/>
            <p:cNvGrpSpPr>
              <a:grpSpLocks/>
            </p:cNvGrpSpPr>
            <p:nvPr/>
          </p:nvGrpSpPr>
          <p:grpSpPr bwMode="auto">
            <a:xfrm>
              <a:off x="2877" y="599"/>
              <a:ext cx="334" cy="346"/>
              <a:chOff x="2877" y="599"/>
              <a:chExt cx="334" cy="346"/>
            </a:xfrm>
          </p:grpSpPr>
          <p:sp>
            <p:nvSpPr>
              <p:cNvPr id="217475" name="Freeform 387"/>
              <p:cNvSpPr>
                <a:spLocks/>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76" name="Freeform 388"/>
              <p:cNvSpPr>
                <a:spLocks/>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77" name="Freeform 389"/>
              <p:cNvSpPr>
                <a:spLocks/>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78" name="Freeform 390"/>
              <p:cNvSpPr>
                <a:spLocks/>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79" name="Rectangle 391"/>
              <p:cNvSpPr>
                <a:spLocks noChangeArrowheads="1"/>
              </p:cNvSpPr>
              <p:nvPr/>
            </p:nvSpPr>
            <p:spPr bwMode="auto">
              <a:xfrm>
                <a:off x="2932"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80" name="Rectangle 392"/>
              <p:cNvSpPr>
                <a:spLocks noChangeArrowheads="1"/>
              </p:cNvSpPr>
              <p:nvPr/>
            </p:nvSpPr>
            <p:spPr bwMode="auto">
              <a:xfrm>
                <a:off x="2887"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81" name="Rectangle 393"/>
              <p:cNvSpPr>
                <a:spLocks noChangeArrowheads="1"/>
              </p:cNvSpPr>
              <p:nvPr/>
            </p:nvSpPr>
            <p:spPr bwMode="auto">
              <a:xfrm>
                <a:off x="2953"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82" name="Line 394"/>
              <p:cNvSpPr>
                <a:spLocks noChangeShapeType="1"/>
              </p:cNvSpPr>
              <p:nvPr/>
            </p:nvSpPr>
            <p:spPr bwMode="auto">
              <a:xfrm flipH="1">
                <a:off x="3102"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nvGrpSpPr>
              <p:cNvPr id="217483" name="Group 395"/>
              <p:cNvGrpSpPr>
                <a:grpSpLocks/>
              </p:cNvGrpSpPr>
              <p:nvPr/>
            </p:nvGrpSpPr>
            <p:grpSpPr bwMode="auto">
              <a:xfrm>
                <a:off x="2877" y="895"/>
                <a:ext cx="334" cy="50"/>
                <a:chOff x="2877" y="895"/>
                <a:chExt cx="334" cy="50"/>
              </a:xfrm>
            </p:grpSpPr>
            <p:sp>
              <p:nvSpPr>
                <p:cNvPr id="217484" name="Freeform 396"/>
                <p:cNvSpPr>
                  <a:spLocks/>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85" name="Freeform 397"/>
                <p:cNvSpPr>
                  <a:spLocks/>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86" name="Rectangle 398"/>
                <p:cNvSpPr>
                  <a:spLocks noChangeArrowheads="1"/>
                </p:cNvSpPr>
                <p:nvPr/>
              </p:nvSpPr>
              <p:spPr bwMode="auto">
                <a:xfrm>
                  <a:off x="2879"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grpSp>
        </p:grpSp>
        <p:grpSp>
          <p:nvGrpSpPr>
            <p:cNvPr id="217487" name="Group 399"/>
            <p:cNvGrpSpPr>
              <a:grpSpLocks/>
            </p:cNvGrpSpPr>
            <p:nvPr/>
          </p:nvGrpSpPr>
          <p:grpSpPr bwMode="auto">
            <a:xfrm>
              <a:off x="2868" y="593"/>
              <a:ext cx="335" cy="346"/>
              <a:chOff x="2868" y="593"/>
              <a:chExt cx="335" cy="346"/>
            </a:xfrm>
          </p:grpSpPr>
          <p:sp>
            <p:nvSpPr>
              <p:cNvPr id="217488" name="Freeform 400"/>
              <p:cNvSpPr>
                <a:spLocks/>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89" name="Freeform 401"/>
              <p:cNvSpPr>
                <a:spLocks/>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90" name="Freeform 402"/>
              <p:cNvSpPr>
                <a:spLocks/>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91" name="Freeform 403"/>
              <p:cNvSpPr>
                <a:spLocks/>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92" name="Rectangle 404"/>
              <p:cNvSpPr>
                <a:spLocks noChangeArrowheads="1"/>
              </p:cNvSpPr>
              <p:nvPr/>
            </p:nvSpPr>
            <p:spPr bwMode="auto">
              <a:xfrm>
                <a:off x="2924"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93" name="Rectangle 405"/>
              <p:cNvSpPr>
                <a:spLocks noChangeArrowheads="1"/>
              </p:cNvSpPr>
              <p:nvPr/>
            </p:nvSpPr>
            <p:spPr bwMode="auto">
              <a:xfrm>
                <a:off x="2879"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94" name="Rectangle 406"/>
              <p:cNvSpPr>
                <a:spLocks noChangeArrowheads="1"/>
              </p:cNvSpPr>
              <p:nvPr/>
            </p:nvSpPr>
            <p:spPr bwMode="auto">
              <a:xfrm>
                <a:off x="2945"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95" name="Line 407"/>
              <p:cNvSpPr>
                <a:spLocks noChangeShapeType="1"/>
              </p:cNvSpPr>
              <p:nvPr/>
            </p:nvSpPr>
            <p:spPr bwMode="auto">
              <a:xfrm flipH="1">
                <a:off x="3094" y="834"/>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nvGrpSpPr>
              <p:cNvPr id="217496" name="Group 408"/>
              <p:cNvGrpSpPr>
                <a:grpSpLocks/>
              </p:cNvGrpSpPr>
              <p:nvPr/>
            </p:nvGrpSpPr>
            <p:grpSpPr bwMode="auto">
              <a:xfrm>
                <a:off x="2868" y="888"/>
                <a:ext cx="335" cy="51"/>
                <a:chOff x="2868" y="888"/>
                <a:chExt cx="335" cy="51"/>
              </a:xfrm>
            </p:grpSpPr>
            <p:sp>
              <p:nvSpPr>
                <p:cNvPr id="217497" name="Freeform 409"/>
                <p:cNvSpPr>
                  <a:spLocks/>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98" name="Freeform 410"/>
                <p:cNvSpPr>
                  <a:spLocks/>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499" name="Rectangle 411"/>
                <p:cNvSpPr>
                  <a:spLocks noChangeArrowheads="1"/>
                </p:cNvSpPr>
                <p:nvPr/>
              </p:nvSpPr>
              <p:spPr bwMode="auto">
                <a:xfrm>
                  <a:off x="2870"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grpSp>
        </p:grpSp>
      </p:grpSp>
      <p:sp>
        <p:nvSpPr>
          <p:cNvPr id="217500" name="Oval 412"/>
          <p:cNvSpPr>
            <a:spLocks noChangeArrowheads="1"/>
          </p:cNvSpPr>
          <p:nvPr/>
        </p:nvSpPr>
        <p:spPr bwMode="auto">
          <a:xfrm>
            <a:off x="6423025" y="1744663"/>
            <a:ext cx="93663" cy="92075"/>
          </a:xfrm>
          <a:prstGeom prst="ellipse">
            <a:avLst/>
          </a:prstGeom>
          <a:solidFill>
            <a:srgbClr val="FFFFFF"/>
          </a:solidFill>
          <a:ln w="30163">
            <a:solidFill>
              <a:srgbClr val="000000"/>
            </a:solidFill>
            <a:round/>
            <a:headEnd/>
            <a:tailEnd/>
          </a:ln>
        </p:spPr>
        <p:txBody>
          <a:bodyPr/>
          <a:lstStyle/>
          <a:p>
            <a:pPr algn="l"/>
            <a:endParaRPr lang="zh-CN" altLang="en-US" sz="2800" smtClean="0">
              <a:solidFill>
                <a:srgbClr val="000000"/>
              </a:solidFill>
              <a:latin typeface="Tahoma" pitchFamily="34" charset="0"/>
            </a:endParaRPr>
          </a:p>
        </p:txBody>
      </p:sp>
      <p:grpSp>
        <p:nvGrpSpPr>
          <p:cNvPr id="217501" name="Group 413"/>
          <p:cNvGrpSpPr>
            <a:grpSpLocks/>
          </p:cNvGrpSpPr>
          <p:nvPr/>
        </p:nvGrpSpPr>
        <p:grpSpPr bwMode="auto">
          <a:xfrm>
            <a:off x="6207125" y="898525"/>
            <a:ext cx="506413" cy="514350"/>
            <a:chOff x="3915" y="593"/>
            <a:chExt cx="343" cy="352"/>
          </a:xfrm>
        </p:grpSpPr>
        <p:grpSp>
          <p:nvGrpSpPr>
            <p:cNvPr id="217502" name="Group 414"/>
            <p:cNvGrpSpPr>
              <a:grpSpLocks/>
            </p:cNvGrpSpPr>
            <p:nvPr/>
          </p:nvGrpSpPr>
          <p:grpSpPr bwMode="auto">
            <a:xfrm>
              <a:off x="3924" y="599"/>
              <a:ext cx="334" cy="346"/>
              <a:chOff x="3924" y="599"/>
              <a:chExt cx="334" cy="346"/>
            </a:xfrm>
          </p:grpSpPr>
          <p:sp>
            <p:nvSpPr>
              <p:cNvPr id="217503" name="Freeform 415"/>
              <p:cNvSpPr>
                <a:spLocks/>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504" name="Freeform 416"/>
              <p:cNvSpPr>
                <a:spLocks/>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505" name="Freeform 417"/>
              <p:cNvSpPr>
                <a:spLocks/>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506" name="Freeform 418"/>
              <p:cNvSpPr>
                <a:spLocks/>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507" name="Rectangle 419"/>
              <p:cNvSpPr>
                <a:spLocks noChangeArrowheads="1"/>
              </p:cNvSpPr>
              <p:nvPr/>
            </p:nvSpPr>
            <p:spPr bwMode="auto">
              <a:xfrm>
                <a:off x="3979"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508" name="Rectangle 420"/>
              <p:cNvSpPr>
                <a:spLocks noChangeArrowheads="1"/>
              </p:cNvSpPr>
              <p:nvPr/>
            </p:nvSpPr>
            <p:spPr bwMode="auto">
              <a:xfrm>
                <a:off x="3934"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509" name="Rectangle 421"/>
              <p:cNvSpPr>
                <a:spLocks noChangeArrowheads="1"/>
              </p:cNvSpPr>
              <p:nvPr/>
            </p:nvSpPr>
            <p:spPr bwMode="auto">
              <a:xfrm>
                <a:off x="4000"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510" name="Line 422"/>
              <p:cNvSpPr>
                <a:spLocks noChangeShapeType="1"/>
              </p:cNvSpPr>
              <p:nvPr/>
            </p:nvSpPr>
            <p:spPr bwMode="auto">
              <a:xfrm flipH="1">
                <a:off x="4149"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nvGrpSpPr>
              <p:cNvPr id="217511" name="Group 423"/>
              <p:cNvGrpSpPr>
                <a:grpSpLocks/>
              </p:cNvGrpSpPr>
              <p:nvPr/>
            </p:nvGrpSpPr>
            <p:grpSpPr bwMode="auto">
              <a:xfrm>
                <a:off x="3924" y="895"/>
                <a:ext cx="334" cy="50"/>
                <a:chOff x="3924" y="895"/>
                <a:chExt cx="334" cy="50"/>
              </a:xfrm>
            </p:grpSpPr>
            <p:sp>
              <p:nvSpPr>
                <p:cNvPr id="217512" name="Freeform 424"/>
                <p:cNvSpPr>
                  <a:spLocks/>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513" name="Freeform 425"/>
                <p:cNvSpPr>
                  <a:spLocks/>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514" name="Rectangle 426"/>
                <p:cNvSpPr>
                  <a:spLocks noChangeArrowheads="1"/>
                </p:cNvSpPr>
                <p:nvPr/>
              </p:nvSpPr>
              <p:spPr bwMode="auto">
                <a:xfrm>
                  <a:off x="3926"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grpSp>
        </p:grpSp>
        <p:grpSp>
          <p:nvGrpSpPr>
            <p:cNvPr id="217515" name="Group 427"/>
            <p:cNvGrpSpPr>
              <a:grpSpLocks/>
            </p:cNvGrpSpPr>
            <p:nvPr/>
          </p:nvGrpSpPr>
          <p:grpSpPr bwMode="auto">
            <a:xfrm>
              <a:off x="3915" y="593"/>
              <a:ext cx="335" cy="346"/>
              <a:chOff x="3915" y="593"/>
              <a:chExt cx="335" cy="346"/>
            </a:xfrm>
          </p:grpSpPr>
          <p:sp>
            <p:nvSpPr>
              <p:cNvPr id="217516" name="Freeform 428"/>
              <p:cNvSpPr>
                <a:spLocks/>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517" name="Freeform 429"/>
              <p:cNvSpPr>
                <a:spLocks/>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518" name="Freeform 430"/>
              <p:cNvSpPr>
                <a:spLocks/>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519" name="Freeform 431"/>
              <p:cNvSpPr>
                <a:spLocks/>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520" name="Rectangle 432"/>
              <p:cNvSpPr>
                <a:spLocks noChangeArrowheads="1"/>
              </p:cNvSpPr>
              <p:nvPr/>
            </p:nvSpPr>
            <p:spPr bwMode="auto">
              <a:xfrm>
                <a:off x="3971"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521" name="Rectangle 433"/>
              <p:cNvSpPr>
                <a:spLocks noChangeArrowheads="1"/>
              </p:cNvSpPr>
              <p:nvPr/>
            </p:nvSpPr>
            <p:spPr bwMode="auto">
              <a:xfrm>
                <a:off x="3926"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522" name="Rectangle 434"/>
              <p:cNvSpPr>
                <a:spLocks noChangeArrowheads="1"/>
              </p:cNvSpPr>
              <p:nvPr/>
            </p:nvSpPr>
            <p:spPr bwMode="auto">
              <a:xfrm>
                <a:off x="3992"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sp>
            <p:nvSpPr>
              <p:cNvPr id="217523" name="Line 435"/>
              <p:cNvSpPr>
                <a:spLocks noChangeShapeType="1"/>
              </p:cNvSpPr>
              <p:nvPr/>
            </p:nvSpPr>
            <p:spPr bwMode="auto">
              <a:xfrm flipH="1">
                <a:off x="4141" y="834"/>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nvGrpSpPr>
              <p:cNvPr id="217524" name="Group 436"/>
              <p:cNvGrpSpPr>
                <a:grpSpLocks/>
              </p:cNvGrpSpPr>
              <p:nvPr/>
            </p:nvGrpSpPr>
            <p:grpSpPr bwMode="auto">
              <a:xfrm>
                <a:off x="3915" y="888"/>
                <a:ext cx="335" cy="51"/>
                <a:chOff x="3915" y="888"/>
                <a:chExt cx="335" cy="51"/>
              </a:xfrm>
            </p:grpSpPr>
            <p:sp>
              <p:nvSpPr>
                <p:cNvPr id="217525" name="Freeform 437"/>
                <p:cNvSpPr>
                  <a:spLocks/>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526" name="Freeform 438"/>
                <p:cNvSpPr>
                  <a:spLocks/>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zh-CN" altLang="en-US" sz="2800" smtClean="0">
                    <a:solidFill>
                      <a:srgbClr val="000000"/>
                    </a:solidFill>
                    <a:latin typeface="Tahoma" pitchFamily="34" charset="0"/>
                  </a:endParaRPr>
                </a:p>
              </p:txBody>
            </p:sp>
            <p:sp>
              <p:nvSpPr>
                <p:cNvPr id="217527" name="Rectangle 439"/>
                <p:cNvSpPr>
                  <a:spLocks noChangeArrowheads="1"/>
                </p:cNvSpPr>
                <p:nvPr/>
              </p:nvSpPr>
              <p:spPr bwMode="auto">
                <a:xfrm>
                  <a:off x="3917"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800" smtClean="0">
                    <a:solidFill>
                      <a:srgbClr val="000000"/>
                    </a:solidFill>
                    <a:latin typeface="Tahoma" pitchFamily="34" charset="0"/>
                  </a:endParaRPr>
                </a:p>
              </p:txBody>
            </p:sp>
          </p:grpSp>
        </p:grpSp>
      </p:grpSp>
      <p:sp>
        <p:nvSpPr>
          <p:cNvPr id="217529" name="Text Box 441"/>
          <p:cNvSpPr txBox="1">
            <a:spLocks noChangeArrowheads="1"/>
          </p:cNvSpPr>
          <p:nvPr/>
        </p:nvSpPr>
        <p:spPr bwMode="auto">
          <a:xfrm>
            <a:off x="900113" y="327025"/>
            <a:ext cx="6408737" cy="1382713"/>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smtClean="0">
                <a:solidFill>
                  <a:srgbClr val="333399"/>
                </a:solidFill>
              </a:rPr>
              <a:t>在同一个局域网上的主机或路由器的</a:t>
            </a:r>
          </a:p>
          <a:p>
            <a:r>
              <a:rPr lang="en-US" altLang="zh-CN" sz="2800" smtClean="0">
                <a:solidFill>
                  <a:srgbClr val="333399"/>
                </a:solidFill>
              </a:rPr>
              <a:t>IP </a:t>
            </a:r>
            <a:r>
              <a:rPr lang="zh-CN" altLang="en-US" sz="2800" smtClean="0">
                <a:solidFill>
                  <a:srgbClr val="333399"/>
                </a:solidFill>
              </a:rPr>
              <a:t>地址中的网络号必须是一样的。</a:t>
            </a:r>
          </a:p>
          <a:p>
            <a:r>
              <a:rPr lang="zh-CN" altLang="en-US" sz="2800" smtClean="0">
                <a:solidFill>
                  <a:srgbClr val="333399"/>
                </a:solidFill>
              </a:rPr>
              <a:t>图中的网络号就是 </a:t>
            </a:r>
            <a:r>
              <a:rPr lang="en-US" altLang="zh-CN" sz="2800" smtClean="0">
                <a:solidFill>
                  <a:srgbClr val="333399"/>
                </a:solidFill>
              </a:rPr>
              <a:t>IP </a:t>
            </a:r>
            <a:r>
              <a:rPr lang="zh-CN" altLang="en-US" sz="2800" smtClean="0">
                <a:solidFill>
                  <a:srgbClr val="333399"/>
                </a:solidFill>
              </a:rPr>
              <a:t>地址中的 </a:t>
            </a:r>
            <a:r>
              <a:rPr lang="en-US" altLang="zh-CN" sz="2800" smtClean="0">
                <a:solidFill>
                  <a:srgbClr val="333399"/>
                </a:solidFill>
              </a:rPr>
              <a:t>net-id</a:t>
            </a:r>
          </a:p>
        </p:txBody>
      </p:sp>
      <p:grpSp>
        <p:nvGrpSpPr>
          <p:cNvPr id="217536" name="Group 448"/>
          <p:cNvGrpSpPr>
            <a:grpSpLocks/>
          </p:cNvGrpSpPr>
          <p:nvPr/>
        </p:nvGrpSpPr>
        <p:grpSpPr bwMode="auto">
          <a:xfrm>
            <a:off x="3779838" y="3500438"/>
            <a:ext cx="5041900" cy="2546350"/>
            <a:chOff x="2381" y="2205"/>
            <a:chExt cx="3176" cy="1604"/>
          </a:xfrm>
        </p:grpSpPr>
        <p:sp>
          <p:nvSpPr>
            <p:cNvPr id="217530" name="Line 442"/>
            <p:cNvSpPr>
              <a:spLocks noChangeShapeType="1"/>
            </p:cNvSpPr>
            <p:nvPr/>
          </p:nvSpPr>
          <p:spPr bwMode="auto">
            <a:xfrm>
              <a:off x="5012" y="2205"/>
              <a:ext cx="545" cy="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800" smtClean="0">
                <a:solidFill>
                  <a:srgbClr val="000000"/>
                </a:solidFill>
                <a:latin typeface="Tahoma" pitchFamily="34" charset="0"/>
              </a:endParaRPr>
            </a:p>
          </p:txBody>
        </p:sp>
        <p:sp>
          <p:nvSpPr>
            <p:cNvPr id="217531" name="Line 443"/>
            <p:cNvSpPr>
              <a:spLocks noChangeShapeType="1"/>
            </p:cNvSpPr>
            <p:nvPr/>
          </p:nvSpPr>
          <p:spPr bwMode="auto">
            <a:xfrm>
              <a:off x="3160" y="3809"/>
              <a:ext cx="545" cy="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800" smtClean="0">
                <a:solidFill>
                  <a:srgbClr val="000000"/>
                </a:solidFill>
                <a:latin typeface="Tahoma" pitchFamily="34" charset="0"/>
              </a:endParaRPr>
            </a:p>
          </p:txBody>
        </p:sp>
        <p:sp>
          <p:nvSpPr>
            <p:cNvPr id="217532" name="Line 444"/>
            <p:cNvSpPr>
              <a:spLocks noChangeShapeType="1"/>
            </p:cNvSpPr>
            <p:nvPr/>
          </p:nvSpPr>
          <p:spPr bwMode="auto">
            <a:xfrm>
              <a:off x="2381" y="3793"/>
              <a:ext cx="545" cy="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800" smtClean="0">
                <a:solidFill>
                  <a:srgbClr val="000000"/>
                </a:solidFill>
                <a:latin typeface="Tahoma" pitchFamily="34" charset="0"/>
              </a:endParaRPr>
            </a:p>
          </p:txBody>
        </p:sp>
        <p:sp>
          <p:nvSpPr>
            <p:cNvPr id="217533" name="Line 445"/>
            <p:cNvSpPr>
              <a:spLocks noChangeShapeType="1"/>
            </p:cNvSpPr>
            <p:nvPr/>
          </p:nvSpPr>
          <p:spPr bwMode="auto">
            <a:xfrm>
              <a:off x="5012" y="2886"/>
              <a:ext cx="545" cy="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800" smtClean="0">
                <a:solidFill>
                  <a:srgbClr val="000000"/>
                </a:solidFill>
                <a:latin typeface="Tahoma" pitchFamily="34" charset="0"/>
              </a:endParaRPr>
            </a:p>
          </p:txBody>
        </p:sp>
        <p:sp>
          <p:nvSpPr>
            <p:cNvPr id="217535" name="Line 447"/>
            <p:cNvSpPr>
              <a:spLocks noChangeShapeType="1"/>
            </p:cNvSpPr>
            <p:nvPr/>
          </p:nvSpPr>
          <p:spPr bwMode="auto">
            <a:xfrm>
              <a:off x="3657" y="2831"/>
              <a:ext cx="545" cy="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800" smtClean="0">
                <a:solidFill>
                  <a:srgbClr val="000000"/>
                </a:solidFill>
                <a:latin typeface="Tahoma" pitchFamily="34" charset="0"/>
              </a:endParaRPr>
            </a:p>
          </p:txBody>
        </p:sp>
      </p:grpSp>
    </p:spTree>
    <p:extLst>
      <p:ext uri="{BB962C8B-B14F-4D97-AF65-F5344CB8AC3E}">
        <p14:creationId xmlns:p14="http://schemas.microsoft.com/office/powerpoint/2010/main" val="666672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52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17536"/>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4000" fill="hold" nodeType="afterEffect">
                                  <p:stCondLst>
                                    <p:cond delay="500"/>
                                  </p:stCondLst>
                                  <p:childTnLst>
                                    <p:anim calcmode="discrete" valueType="str">
                                      <p:cBhvr>
                                        <p:cTn id="12" dur="1000" fill="hold"/>
                                        <p:tgtEl>
                                          <p:spTgt spid="21753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52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algn="ctr"/>
            <a:r>
              <a:rPr lang="zh-CN" altLang="en-US"/>
              <a:t>点分十进制记法 </a:t>
            </a:r>
          </a:p>
        </p:txBody>
      </p:sp>
      <p:grpSp>
        <p:nvGrpSpPr>
          <p:cNvPr id="206875" name="Group 27"/>
          <p:cNvGrpSpPr>
            <a:grpSpLocks/>
          </p:cNvGrpSpPr>
          <p:nvPr/>
        </p:nvGrpSpPr>
        <p:grpSpPr bwMode="auto">
          <a:xfrm>
            <a:off x="752475" y="2060575"/>
            <a:ext cx="8072438" cy="735013"/>
            <a:chOff x="474" y="1298"/>
            <a:chExt cx="5085" cy="463"/>
          </a:xfrm>
        </p:grpSpPr>
        <p:sp>
          <p:nvSpPr>
            <p:cNvPr id="206854" name="Rectangle 6"/>
            <p:cNvSpPr>
              <a:spLocks noChangeArrowheads="1"/>
            </p:cNvSpPr>
            <p:nvPr/>
          </p:nvSpPr>
          <p:spPr bwMode="auto">
            <a:xfrm>
              <a:off x="2502" y="1351"/>
              <a:ext cx="3057" cy="41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2000" smtClean="0">
                  <a:solidFill>
                    <a:srgbClr val="000000"/>
                  </a:solidFill>
                </a:rPr>
                <a:t>10000000000010110000001100011111 </a:t>
              </a:r>
            </a:p>
          </p:txBody>
        </p:sp>
        <p:sp>
          <p:nvSpPr>
            <p:cNvPr id="206855" name="Text Box 7"/>
            <p:cNvSpPr txBox="1">
              <a:spLocks noChangeArrowheads="1"/>
            </p:cNvSpPr>
            <p:nvPr/>
          </p:nvSpPr>
          <p:spPr bwMode="auto">
            <a:xfrm>
              <a:off x="474" y="1298"/>
              <a:ext cx="163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smtClean="0">
                  <a:solidFill>
                    <a:srgbClr val="000000"/>
                  </a:solidFill>
                </a:rPr>
                <a:t>机器中存放的 </a:t>
              </a:r>
              <a:r>
                <a:rPr kumimoji="1" lang="en-US" altLang="zh-CN" sz="2000" dirty="0" smtClean="0">
                  <a:solidFill>
                    <a:srgbClr val="000000"/>
                  </a:solidFill>
                </a:rPr>
                <a:t>IP </a:t>
              </a:r>
              <a:r>
                <a:rPr kumimoji="1" lang="zh-CN" altLang="en-US" sz="2000" dirty="0" smtClean="0">
                  <a:solidFill>
                    <a:srgbClr val="000000"/>
                  </a:solidFill>
                </a:rPr>
                <a:t>地址</a:t>
              </a:r>
            </a:p>
            <a:p>
              <a:r>
                <a:rPr kumimoji="1" lang="zh-CN" altLang="en-US" sz="2000" dirty="0" smtClean="0">
                  <a:solidFill>
                    <a:srgbClr val="000000"/>
                  </a:solidFill>
                </a:rPr>
                <a:t>是 </a:t>
              </a:r>
              <a:r>
                <a:rPr kumimoji="1" lang="en-US" altLang="zh-CN" sz="2000" dirty="0" smtClean="0">
                  <a:solidFill>
                    <a:srgbClr val="000000"/>
                  </a:solidFill>
                </a:rPr>
                <a:t>32 </a:t>
              </a:r>
              <a:r>
                <a:rPr kumimoji="1" lang="zh-CN" altLang="en-US" sz="2000" dirty="0" smtClean="0">
                  <a:solidFill>
                    <a:srgbClr val="000000"/>
                  </a:solidFill>
                </a:rPr>
                <a:t>位 二进制代码</a:t>
              </a:r>
            </a:p>
          </p:txBody>
        </p:sp>
        <p:sp>
          <p:nvSpPr>
            <p:cNvPr id="206856" name="Line 8"/>
            <p:cNvSpPr>
              <a:spLocks noChangeShapeType="1"/>
            </p:cNvSpPr>
            <p:nvPr/>
          </p:nvSpPr>
          <p:spPr bwMode="auto">
            <a:xfrm>
              <a:off x="2052" y="1557"/>
              <a:ext cx="368"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800" smtClean="0">
                <a:solidFill>
                  <a:srgbClr val="000000"/>
                </a:solidFill>
                <a:latin typeface="Tahoma" pitchFamily="34" charset="0"/>
              </a:endParaRPr>
            </a:p>
          </p:txBody>
        </p:sp>
      </p:grpSp>
      <p:grpSp>
        <p:nvGrpSpPr>
          <p:cNvPr id="206878" name="Group 30"/>
          <p:cNvGrpSpPr>
            <a:grpSpLocks/>
          </p:cNvGrpSpPr>
          <p:nvPr/>
        </p:nvGrpSpPr>
        <p:grpSpPr bwMode="auto">
          <a:xfrm>
            <a:off x="581025" y="2852738"/>
            <a:ext cx="8240713" cy="701675"/>
            <a:chOff x="366" y="1797"/>
            <a:chExt cx="5191" cy="442"/>
          </a:xfrm>
        </p:grpSpPr>
        <p:sp>
          <p:nvSpPr>
            <p:cNvPr id="206853" name="Text Box 5"/>
            <p:cNvSpPr txBox="1">
              <a:spLocks noChangeArrowheads="1"/>
            </p:cNvSpPr>
            <p:nvPr/>
          </p:nvSpPr>
          <p:spPr bwMode="auto">
            <a:xfrm>
              <a:off x="2417" y="1910"/>
              <a:ext cx="31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smtClean="0">
                  <a:solidFill>
                    <a:srgbClr val="000000"/>
                  </a:solidFill>
                </a:rPr>
                <a:t>10000000 00001011 00000011 00011111 </a:t>
              </a:r>
            </a:p>
          </p:txBody>
        </p:sp>
        <p:sp>
          <p:nvSpPr>
            <p:cNvPr id="206857" name="Text Box 9"/>
            <p:cNvSpPr txBox="1">
              <a:spLocks noChangeArrowheads="1"/>
            </p:cNvSpPr>
            <p:nvPr/>
          </p:nvSpPr>
          <p:spPr bwMode="auto">
            <a:xfrm>
              <a:off x="366" y="1797"/>
              <a:ext cx="173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smtClean="0">
                  <a:solidFill>
                    <a:srgbClr val="000000"/>
                  </a:solidFill>
                </a:rPr>
                <a:t>每隔 </a:t>
              </a:r>
              <a:r>
                <a:rPr kumimoji="1" lang="en-US" altLang="zh-CN" sz="2000" smtClean="0">
                  <a:solidFill>
                    <a:srgbClr val="000000"/>
                  </a:solidFill>
                </a:rPr>
                <a:t>8 </a:t>
              </a:r>
              <a:r>
                <a:rPr kumimoji="1" lang="zh-CN" altLang="en-US" sz="2000" smtClean="0">
                  <a:solidFill>
                    <a:srgbClr val="000000"/>
                  </a:solidFill>
                </a:rPr>
                <a:t>位插入一个空格</a:t>
              </a:r>
            </a:p>
            <a:p>
              <a:r>
                <a:rPr kumimoji="1" lang="zh-CN" altLang="en-US" sz="2000" smtClean="0">
                  <a:solidFill>
                    <a:srgbClr val="000000"/>
                  </a:solidFill>
                </a:rPr>
                <a:t>能够提高可读性</a:t>
              </a:r>
            </a:p>
          </p:txBody>
        </p:sp>
        <p:sp>
          <p:nvSpPr>
            <p:cNvPr id="206858" name="Line 10"/>
            <p:cNvSpPr>
              <a:spLocks noChangeShapeType="1"/>
            </p:cNvSpPr>
            <p:nvPr/>
          </p:nvSpPr>
          <p:spPr bwMode="auto">
            <a:xfrm>
              <a:off x="2052" y="2047"/>
              <a:ext cx="368"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800" smtClean="0">
                <a:solidFill>
                  <a:srgbClr val="000000"/>
                </a:solidFill>
                <a:latin typeface="Tahoma" pitchFamily="34" charset="0"/>
              </a:endParaRPr>
            </a:p>
          </p:txBody>
        </p:sp>
      </p:grpSp>
      <p:sp>
        <p:nvSpPr>
          <p:cNvPr id="206859" name="Text Box 11"/>
          <p:cNvSpPr txBox="1">
            <a:spLocks noChangeArrowheads="1"/>
          </p:cNvSpPr>
          <p:nvPr/>
        </p:nvSpPr>
        <p:spPr bwMode="auto">
          <a:xfrm>
            <a:off x="867262" y="4797425"/>
            <a:ext cx="24929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smtClean="0">
                <a:solidFill>
                  <a:srgbClr val="000000"/>
                </a:solidFill>
              </a:rPr>
              <a:t>采用点分十进制记法</a:t>
            </a:r>
          </a:p>
          <a:p>
            <a:r>
              <a:rPr kumimoji="1" lang="zh-CN" altLang="en-US" sz="2000" smtClean="0">
                <a:solidFill>
                  <a:srgbClr val="000000"/>
                </a:solidFill>
              </a:rPr>
              <a:t>则更加便于使用</a:t>
            </a:r>
          </a:p>
        </p:txBody>
      </p:sp>
      <p:sp>
        <p:nvSpPr>
          <p:cNvPr id="206860" name="Text Box 12"/>
          <p:cNvSpPr txBox="1">
            <a:spLocks noChangeArrowheads="1"/>
          </p:cNvSpPr>
          <p:nvPr/>
        </p:nvSpPr>
        <p:spPr bwMode="auto">
          <a:xfrm>
            <a:off x="5522913" y="4967288"/>
            <a:ext cx="1603375" cy="406400"/>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smtClean="0">
                <a:solidFill>
                  <a:srgbClr val="000000"/>
                </a:solidFill>
              </a:rPr>
              <a:t>128.11.3.31 </a:t>
            </a:r>
          </a:p>
        </p:txBody>
      </p:sp>
      <p:sp>
        <p:nvSpPr>
          <p:cNvPr id="206861" name="AutoShape 13"/>
          <p:cNvSpPr>
            <a:spLocks/>
          </p:cNvSpPr>
          <p:nvPr/>
        </p:nvSpPr>
        <p:spPr bwMode="auto">
          <a:xfrm rot="-5400000">
            <a:off x="4366419" y="3007519"/>
            <a:ext cx="258762" cy="1016000"/>
          </a:xfrm>
          <a:prstGeom prst="leftBrace">
            <a:avLst>
              <a:gd name="adj1" fmla="val 32720"/>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206862" name="AutoShape 14"/>
          <p:cNvSpPr>
            <a:spLocks/>
          </p:cNvSpPr>
          <p:nvPr/>
        </p:nvSpPr>
        <p:spPr bwMode="auto">
          <a:xfrm rot="-5400000">
            <a:off x="5514182" y="3020219"/>
            <a:ext cx="258762" cy="990600"/>
          </a:xfrm>
          <a:prstGeom prst="leftBrace">
            <a:avLst>
              <a:gd name="adj1" fmla="val 31902"/>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206863" name="AutoShape 15"/>
          <p:cNvSpPr>
            <a:spLocks/>
          </p:cNvSpPr>
          <p:nvPr/>
        </p:nvSpPr>
        <p:spPr bwMode="auto">
          <a:xfrm rot="-5400000">
            <a:off x="6788150" y="3024188"/>
            <a:ext cx="258763" cy="1068387"/>
          </a:xfrm>
          <a:prstGeom prst="leftBrace">
            <a:avLst>
              <a:gd name="adj1" fmla="val 34407"/>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206864" name="AutoShape 16"/>
          <p:cNvSpPr>
            <a:spLocks/>
          </p:cNvSpPr>
          <p:nvPr/>
        </p:nvSpPr>
        <p:spPr bwMode="auto">
          <a:xfrm rot="-5400000">
            <a:off x="7929563" y="2981325"/>
            <a:ext cx="258762" cy="1068388"/>
          </a:xfrm>
          <a:prstGeom prst="leftBrace">
            <a:avLst>
              <a:gd name="adj1" fmla="val 34407"/>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206865" name="Text Box 17"/>
          <p:cNvSpPr txBox="1">
            <a:spLocks noChangeArrowheads="1"/>
          </p:cNvSpPr>
          <p:nvPr/>
        </p:nvSpPr>
        <p:spPr bwMode="auto">
          <a:xfrm>
            <a:off x="4140200" y="3824288"/>
            <a:ext cx="424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smtClean="0">
                <a:solidFill>
                  <a:srgbClr val="000000"/>
                </a:solidFill>
              </a:rPr>
              <a:t>128 </a:t>
            </a:r>
            <a:r>
              <a:rPr kumimoji="1" lang="en-US" altLang="zh-CN" sz="1000" smtClean="0">
                <a:solidFill>
                  <a:srgbClr val="000000"/>
                </a:solidFill>
              </a:rPr>
              <a:t>      </a:t>
            </a:r>
            <a:r>
              <a:rPr kumimoji="1" lang="en-US" altLang="zh-CN" sz="2000" smtClean="0">
                <a:solidFill>
                  <a:srgbClr val="000000"/>
                </a:solidFill>
              </a:rPr>
              <a:t>        11                3             31 </a:t>
            </a:r>
          </a:p>
        </p:txBody>
      </p:sp>
      <p:grpSp>
        <p:nvGrpSpPr>
          <p:cNvPr id="206879" name="Group 31"/>
          <p:cNvGrpSpPr>
            <a:grpSpLocks/>
          </p:cNvGrpSpPr>
          <p:nvPr/>
        </p:nvGrpSpPr>
        <p:grpSpPr bwMode="auto">
          <a:xfrm>
            <a:off x="4500563" y="4143375"/>
            <a:ext cx="3522662" cy="828675"/>
            <a:chOff x="2835" y="2610"/>
            <a:chExt cx="2219" cy="522"/>
          </a:xfrm>
        </p:grpSpPr>
        <p:sp>
          <p:nvSpPr>
            <p:cNvPr id="206866" name="Line 18"/>
            <p:cNvSpPr>
              <a:spLocks noChangeShapeType="1"/>
            </p:cNvSpPr>
            <p:nvPr/>
          </p:nvSpPr>
          <p:spPr bwMode="auto">
            <a:xfrm>
              <a:off x="2835" y="2659"/>
              <a:ext cx="845" cy="47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800" smtClean="0">
                <a:solidFill>
                  <a:srgbClr val="000000"/>
                </a:solidFill>
                <a:latin typeface="Tahoma" pitchFamily="34" charset="0"/>
              </a:endParaRPr>
            </a:p>
          </p:txBody>
        </p:sp>
        <p:sp>
          <p:nvSpPr>
            <p:cNvPr id="206867" name="Line 19"/>
            <p:cNvSpPr>
              <a:spLocks noChangeShapeType="1"/>
            </p:cNvSpPr>
            <p:nvPr/>
          </p:nvSpPr>
          <p:spPr bwMode="auto">
            <a:xfrm flipH="1">
              <a:off x="4316" y="2623"/>
              <a:ext cx="738" cy="49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800" smtClean="0">
                <a:solidFill>
                  <a:srgbClr val="000000"/>
                </a:solidFill>
                <a:latin typeface="Tahoma" pitchFamily="34" charset="0"/>
              </a:endParaRPr>
            </a:p>
          </p:txBody>
        </p:sp>
        <p:sp>
          <p:nvSpPr>
            <p:cNvPr id="206868" name="Line 20"/>
            <p:cNvSpPr>
              <a:spLocks noChangeShapeType="1"/>
            </p:cNvSpPr>
            <p:nvPr/>
          </p:nvSpPr>
          <p:spPr bwMode="auto">
            <a:xfrm>
              <a:off x="3560" y="2614"/>
              <a:ext cx="382" cy="5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800" smtClean="0">
                <a:solidFill>
                  <a:srgbClr val="000000"/>
                </a:solidFill>
                <a:latin typeface="Tahoma" pitchFamily="34" charset="0"/>
              </a:endParaRPr>
            </a:p>
          </p:txBody>
        </p:sp>
        <p:sp>
          <p:nvSpPr>
            <p:cNvPr id="206869" name="Line 21"/>
            <p:cNvSpPr>
              <a:spLocks noChangeShapeType="1"/>
            </p:cNvSpPr>
            <p:nvPr/>
          </p:nvSpPr>
          <p:spPr bwMode="auto">
            <a:xfrm flipH="1">
              <a:off x="4117" y="2610"/>
              <a:ext cx="257" cy="515"/>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800" smtClean="0">
                <a:solidFill>
                  <a:srgbClr val="000000"/>
                </a:solidFill>
                <a:latin typeface="Tahoma" pitchFamily="34" charset="0"/>
              </a:endParaRPr>
            </a:p>
          </p:txBody>
        </p:sp>
      </p:grpSp>
      <p:sp>
        <p:nvSpPr>
          <p:cNvPr id="206870" name="Text Box 22"/>
          <p:cNvSpPr txBox="1">
            <a:spLocks noChangeArrowheads="1"/>
          </p:cNvSpPr>
          <p:nvPr/>
        </p:nvSpPr>
        <p:spPr bwMode="auto">
          <a:xfrm>
            <a:off x="809625" y="3644900"/>
            <a:ext cx="24971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smtClean="0">
                <a:solidFill>
                  <a:srgbClr val="000000"/>
                </a:solidFill>
              </a:rPr>
              <a:t>将每 </a:t>
            </a:r>
            <a:r>
              <a:rPr kumimoji="1" lang="en-US" altLang="zh-CN" sz="2000" smtClean="0">
                <a:solidFill>
                  <a:srgbClr val="000000"/>
                </a:solidFill>
              </a:rPr>
              <a:t>8 </a:t>
            </a:r>
            <a:r>
              <a:rPr kumimoji="1" lang="zh-CN" altLang="en-US" sz="2000" smtClean="0">
                <a:solidFill>
                  <a:srgbClr val="000000"/>
                </a:solidFill>
              </a:rPr>
              <a:t>位的二进制数</a:t>
            </a:r>
          </a:p>
          <a:p>
            <a:r>
              <a:rPr kumimoji="1" lang="zh-CN" altLang="en-US" sz="2000" smtClean="0">
                <a:solidFill>
                  <a:srgbClr val="000000"/>
                </a:solidFill>
              </a:rPr>
              <a:t>转换为十进制数</a:t>
            </a:r>
          </a:p>
        </p:txBody>
      </p:sp>
      <p:sp>
        <p:nvSpPr>
          <p:cNvPr id="206871" name="Line 23"/>
          <p:cNvSpPr>
            <a:spLocks noChangeShapeType="1"/>
          </p:cNvSpPr>
          <p:nvPr/>
        </p:nvSpPr>
        <p:spPr bwMode="auto">
          <a:xfrm flipV="1">
            <a:off x="3257550" y="4019550"/>
            <a:ext cx="890588"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800" smtClean="0">
              <a:solidFill>
                <a:srgbClr val="000000"/>
              </a:solidFill>
              <a:latin typeface="Tahoma" pitchFamily="34" charset="0"/>
            </a:endParaRPr>
          </a:p>
        </p:txBody>
      </p:sp>
      <p:sp>
        <p:nvSpPr>
          <p:cNvPr id="206872" name="Line 24"/>
          <p:cNvSpPr>
            <a:spLocks noChangeShapeType="1"/>
          </p:cNvSpPr>
          <p:nvPr/>
        </p:nvSpPr>
        <p:spPr bwMode="auto">
          <a:xfrm>
            <a:off x="3292475" y="5186363"/>
            <a:ext cx="1973263" cy="0"/>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800" smtClean="0">
              <a:solidFill>
                <a:srgbClr val="000000"/>
              </a:solidFill>
              <a:latin typeface="Tahoma" pitchFamily="34" charset="0"/>
            </a:endParaRPr>
          </a:p>
        </p:txBody>
      </p:sp>
      <p:sp>
        <p:nvSpPr>
          <p:cNvPr id="206880" name="Rectangle 32"/>
          <p:cNvSpPr>
            <a:spLocks noChangeArrowheads="1"/>
          </p:cNvSpPr>
          <p:nvPr/>
        </p:nvSpPr>
        <p:spPr bwMode="auto">
          <a:xfrm>
            <a:off x="5056188" y="3119438"/>
            <a:ext cx="71437" cy="2159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206881" name="Rectangle 33"/>
          <p:cNvSpPr>
            <a:spLocks noChangeArrowheads="1"/>
          </p:cNvSpPr>
          <p:nvPr/>
        </p:nvSpPr>
        <p:spPr bwMode="auto">
          <a:xfrm>
            <a:off x="7446963" y="3119438"/>
            <a:ext cx="71437" cy="2159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206882" name="Rectangle 34"/>
          <p:cNvSpPr>
            <a:spLocks noChangeArrowheads="1"/>
          </p:cNvSpPr>
          <p:nvPr/>
        </p:nvSpPr>
        <p:spPr bwMode="auto">
          <a:xfrm>
            <a:off x="6249988" y="3119438"/>
            <a:ext cx="71437" cy="2159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Tree>
    <p:extLst>
      <p:ext uri="{BB962C8B-B14F-4D97-AF65-F5344CB8AC3E}">
        <p14:creationId xmlns:p14="http://schemas.microsoft.com/office/powerpoint/2010/main" val="18227457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68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68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68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68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68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686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686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686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6859"/>
                                        </p:tgtEl>
                                        <p:attrNameLst>
                                          <p:attrName>style.visibility</p:attrName>
                                        </p:attrNameLst>
                                      </p:cBhvr>
                                      <p:to>
                                        <p:strVal val="visible"/>
                                      </p:to>
                                    </p:set>
                                  </p:childTnLst>
                                </p:cTn>
                              </p:par>
                            </p:childTnLst>
                          </p:cTn>
                        </p:par>
                        <p:par>
                          <p:cTn id="27" fill="hold" nodeType="afterGroup">
                            <p:stCondLst>
                              <p:cond delay="0"/>
                            </p:stCondLst>
                            <p:childTnLst>
                              <p:par>
                                <p:cTn id="28" presetID="22" presetClass="entr" presetSubtype="1" fill="hold" nodeType="afterEffect">
                                  <p:stCondLst>
                                    <p:cond delay="0"/>
                                  </p:stCondLst>
                                  <p:childTnLst>
                                    <p:set>
                                      <p:cBhvr>
                                        <p:cTn id="29" dur="1" fill="hold">
                                          <p:stCondLst>
                                            <p:cond delay="0"/>
                                          </p:stCondLst>
                                        </p:cTn>
                                        <p:tgtEl>
                                          <p:spTgt spid="206879"/>
                                        </p:tgtEl>
                                        <p:attrNameLst>
                                          <p:attrName>style.visibility</p:attrName>
                                        </p:attrNameLst>
                                      </p:cBhvr>
                                      <p:to>
                                        <p:strVal val="visible"/>
                                      </p:to>
                                    </p:set>
                                    <p:animEffect transition="in" filter="wipe(up)">
                                      <p:cBhvr>
                                        <p:cTn id="30" dur="500"/>
                                        <p:tgtEl>
                                          <p:spTgt spid="20687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06872"/>
                                        </p:tgtEl>
                                        <p:attrNameLst>
                                          <p:attrName>style.visibility</p:attrName>
                                        </p:attrNameLst>
                                      </p:cBhvr>
                                      <p:to>
                                        <p:strVal val="visible"/>
                                      </p:to>
                                    </p:set>
                                    <p:animEffect transition="in" filter="wipe(left)">
                                      <p:cBhvr>
                                        <p:cTn id="33" dur="500"/>
                                        <p:tgtEl>
                                          <p:spTgt spid="206872"/>
                                        </p:tgtEl>
                                      </p:cBhvr>
                                    </p:animEffect>
                                  </p:childTnLst>
                                </p:cTn>
                              </p:par>
                            </p:childTnLst>
                          </p:cTn>
                        </p:par>
                        <p:par>
                          <p:cTn id="34" fill="hold" nodeType="afterGroup">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206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9" grpId="0"/>
      <p:bldP spid="206860" grpId="0" animBg="1"/>
      <p:bldP spid="206861" grpId="0" animBg="1"/>
      <p:bldP spid="206862" grpId="0" animBg="1"/>
      <p:bldP spid="206863" grpId="0" animBg="1"/>
      <p:bldP spid="206864" grpId="0" animBg="1"/>
      <p:bldP spid="206865" grpId="0"/>
      <p:bldP spid="206870" grpId="0"/>
      <p:bldP spid="206871" grpId="0" animBg="1"/>
      <p:bldP spid="20687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0" y="0"/>
            <a:ext cx="9144000" cy="914400"/>
          </a:xfrm>
        </p:spPr>
        <p:txBody>
          <a:bodyPr/>
          <a:lstStyle/>
          <a:p>
            <a:r>
              <a:rPr lang="zh-CN" altLang="en-US" sz="4000" b="1" dirty="0" smtClean="0">
                <a:solidFill>
                  <a:schemeClr val="accent6">
                    <a:lumMod val="50000"/>
                  </a:schemeClr>
                </a:solidFill>
                <a:ea typeface="宋体" pitchFamily="2" charset="-122"/>
              </a:rPr>
              <a:t>早期：</a:t>
            </a:r>
            <a:r>
              <a:rPr lang="en-US" altLang="zh-CN" sz="4000" b="1" dirty="0" smtClean="0">
                <a:solidFill>
                  <a:schemeClr val="accent6">
                    <a:lumMod val="50000"/>
                  </a:schemeClr>
                </a:solidFill>
                <a:ea typeface="宋体" pitchFamily="2" charset="-122"/>
              </a:rPr>
              <a:t>IP </a:t>
            </a:r>
            <a:r>
              <a:rPr lang="zh-CN" altLang="en-US" sz="4000" b="1" dirty="0" smtClean="0">
                <a:solidFill>
                  <a:schemeClr val="accent6">
                    <a:lumMod val="50000"/>
                  </a:schemeClr>
                </a:solidFill>
                <a:ea typeface="宋体" pitchFamily="2" charset="-122"/>
              </a:rPr>
              <a:t>地址（</a:t>
            </a:r>
            <a:r>
              <a:rPr lang="en-US" altLang="zh-CN" sz="4000" b="1" dirty="0" smtClean="0">
                <a:solidFill>
                  <a:schemeClr val="accent6">
                    <a:lumMod val="50000"/>
                  </a:schemeClr>
                </a:solidFill>
                <a:latin typeface="宋体" panose="02010600030101010101" pitchFamily="2" charset="-122"/>
                <a:ea typeface="宋体" panose="02010600030101010101" pitchFamily="2" charset="-122"/>
              </a:rPr>
              <a:t>A/B/C/D/E</a:t>
            </a:r>
            <a:r>
              <a:rPr lang="zh-CN" altLang="en-US" sz="4000" b="1" dirty="0" smtClean="0">
                <a:solidFill>
                  <a:schemeClr val="accent6">
                    <a:lumMod val="50000"/>
                  </a:schemeClr>
                </a:solidFill>
                <a:latin typeface="宋体" panose="02010600030101010101" pitchFamily="2" charset="-122"/>
                <a:ea typeface="宋体" panose="02010600030101010101" pitchFamily="2" charset="-122"/>
              </a:rPr>
              <a:t>类</a:t>
            </a:r>
            <a:r>
              <a:rPr lang="zh-CN" altLang="en-US" sz="4000" b="1" dirty="0" smtClean="0">
                <a:solidFill>
                  <a:schemeClr val="accent6">
                    <a:lumMod val="50000"/>
                  </a:schemeClr>
                </a:solidFill>
                <a:ea typeface="宋体" pitchFamily="2" charset="-122"/>
              </a:rPr>
              <a:t>）</a:t>
            </a:r>
            <a:endParaRPr lang="en-US" altLang="zh-CN" sz="4000" b="1" dirty="0">
              <a:solidFill>
                <a:schemeClr val="accent6">
                  <a:lumMod val="50000"/>
                </a:schemeClr>
              </a:solidFill>
              <a:ea typeface="宋体" pitchFamily="2" charset="-122"/>
            </a:endParaRPr>
          </a:p>
        </p:txBody>
      </p:sp>
      <p:sp>
        <p:nvSpPr>
          <p:cNvPr id="72707" name="Rectangle 3"/>
          <p:cNvSpPr>
            <a:spLocks noGrp="1" noChangeArrowheads="1"/>
          </p:cNvSpPr>
          <p:nvPr>
            <p:ph type="body" idx="1"/>
          </p:nvPr>
        </p:nvSpPr>
        <p:spPr>
          <a:xfrm>
            <a:off x="0" y="5981700"/>
            <a:ext cx="9144000" cy="838200"/>
          </a:xfrm>
        </p:spPr>
        <p:txBody>
          <a:bodyPr/>
          <a:lstStyle/>
          <a:p>
            <a:pPr algn="ctr">
              <a:buFontTx/>
              <a:buNone/>
            </a:pPr>
            <a:r>
              <a:rPr lang="en-US" altLang="zh-CN" b="1" dirty="0">
                <a:ea typeface="宋体" pitchFamily="2" charset="-122"/>
              </a:rPr>
              <a:t>IP address formats.</a:t>
            </a:r>
          </a:p>
        </p:txBody>
      </p:sp>
      <p:pic>
        <p:nvPicPr>
          <p:cNvPr id="72709" name="Picture 5" descr="5-5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3763" y="1409700"/>
            <a:ext cx="7521575" cy="435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4982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0" y="0"/>
            <a:ext cx="9144000" cy="1828800"/>
          </a:xfrm>
        </p:spPr>
        <p:txBody>
          <a:bodyPr/>
          <a:lstStyle/>
          <a:p>
            <a:pPr>
              <a:lnSpc>
                <a:spcPct val="150000"/>
              </a:lnSpc>
            </a:pPr>
            <a:r>
              <a:rPr lang="zh-CN" altLang="en-US" sz="3200" b="1" dirty="0" smtClean="0">
                <a:solidFill>
                  <a:srgbClr val="002060"/>
                </a:solidFill>
                <a:ea typeface="宋体" pitchFamily="2" charset="-122"/>
              </a:rPr>
              <a:t>现代：</a:t>
            </a:r>
            <a:r>
              <a:rPr lang="en-US" altLang="zh-CN" sz="3200" b="1" dirty="0" smtClean="0">
                <a:solidFill>
                  <a:srgbClr val="002060"/>
                </a:solidFill>
                <a:ea typeface="宋体" pitchFamily="2" charset="-122"/>
              </a:rPr>
              <a:t>CIDR </a:t>
            </a:r>
            <a:r>
              <a:rPr lang="en-US" altLang="zh-CN" sz="3200" b="1" dirty="0">
                <a:solidFill>
                  <a:srgbClr val="002060"/>
                </a:solidFill>
                <a:ea typeface="宋体" pitchFamily="2" charset="-122"/>
              </a:rPr>
              <a:t>– Classless </a:t>
            </a:r>
            <a:r>
              <a:rPr lang="en-US" altLang="zh-CN" sz="3200" b="1" dirty="0" err="1">
                <a:solidFill>
                  <a:srgbClr val="002060"/>
                </a:solidFill>
                <a:ea typeface="宋体" pitchFamily="2" charset="-122"/>
              </a:rPr>
              <a:t>InterDomain</a:t>
            </a:r>
            <a:r>
              <a:rPr lang="en-US" altLang="zh-CN" sz="3200" b="1" dirty="0">
                <a:solidFill>
                  <a:srgbClr val="002060"/>
                </a:solidFill>
                <a:ea typeface="宋体" pitchFamily="2" charset="-122"/>
              </a:rPr>
              <a:t> </a:t>
            </a:r>
            <a:r>
              <a:rPr lang="en-US" altLang="zh-CN" sz="3200" b="1" dirty="0" smtClean="0">
                <a:solidFill>
                  <a:srgbClr val="002060"/>
                </a:solidFill>
                <a:ea typeface="宋体" pitchFamily="2" charset="-122"/>
              </a:rPr>
              <a:t>Routing</a:t>
            </a:r>
            <a:br>
              <a:rPr lang="en-US" altLang="zh-CN" sz="3200" b="1" dirty="0" smtClean="0">
                <a:solidFill>
                  <a:srgbClr val="002060"/>
                </a:solidFill>
                <a:ea typeface="宋体" pitchFamily="2" charset="-122"/>
              </a:rPr>
            </a:br>
            <a:r>
              <a:rPr lang="zh-CN" altLang="en-US" sz="3200" b="1" dirty="0">
                <a:solidFill>
                  <a:srgbClr val="002060"/>
                </a:solidFill>
                <a:ea typeface="宋体" pitchFamily="2" charset="-122"/>
              </a:rPr>
              <a:t>无</a:t>
            </a:r>
            <a:r>
              <a:rPr lang="zh-CN" altLang="en-US" sz="3200" b="1" dirty="0" smtClean="0">
                <a:solidFill>
                  <a:srgbClr val="002060"/>
                </a:solidFill>
                <a:ea typeface="宋体" pitchFamily="2" charset="-122"/>
              </a:rPr>
              <a:t>状态地址</a:t>
            </a:r>
            <a:endParaRPr lang="en-US" altLang="zh-CN" sz="3200" b="1" dirty="0">
              <a:solidFill>
                <a:srgbClr val="002060"/>
              </a:solidFill>
              <a:ea typeface="宋体" pitchFamily="2" charset="-122"/>
            </a:endParaRPr>
          </a:p>
        </p:txBody>
      </p:sp>
      <p:sp>
        <p:nvSpPr>
          <p:cNvPr id="76804" name="Text Box 4"/>
          <p:cNvSpPr txBox="1">
            <a:spLocks noChangeArrowheads="1"/>
          </p:cNvSpPr>
          <p:nvPr/>
        </p:nvSpPr>
        <p:spPr bwMode="auto">
          <a:xfrm>
            <a:off x="3232150" y="2717800"/>
            <a:ext cx="1978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000000"/>
                </a:solidFill>
                <a:latin typeface="Times New Roman" pitchFamily="18" charset="0"/>
                <a:ea typeface="宋体" pitchFamily="2" charset="-122"/>
              </a:rPr>
              <a:t>5-59</a:t>
            </a:r>
          </a:p>
        </p:txBody>
      </p:sp>
      <p:pic>
        <p:nvPicPr>
          <p:cNvPr id="76805" name="Picture 5" descr="5-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225" y="2322513"/>
            <a:ext cx="8845206" cy="2001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801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1152525" y="214313"/>
            <a:ext cx="7092950" cy="1462087"/>
          </a:xfrm>
        </p:spPr>
        <p:txBody>
          <a:bodyPr/>
          <a:lstStyle/>
          <a:p>
            <a:pPr algn="ctr" eaLnBrk="1" hangingPunct="1"/>
            <a:r>
              <a:rPr lang="zh-CN" altLang="en-US" dirty="0" smtClean="0"/>
              <a:t>网络层</a:t>
            </a:r>
            <a:r>
              <a:rPr lang="zh-CN" altLang="en-US" dirty="0"/>
              <a:t>提供的两种服务 </a:t>
            </a:r>
          </a:p>
        </p:txBody>
      </p:sp>
      <p:sp>
        <p:nvSpPr>
          <p:cNvPr id="9219" name="Rectangle 3"/>
          <p:cNvSpPr>
            <a:spLocks noGrp="1" noChangeArrowheads="1"/>
          </p:cNvSpPr>
          <p:nvPr>
            <p:ph type="body" idx="4294967295"/>
          </p:nvPr>
        </p:nvSpPr>
        <p:spPr>
          <a:xfrm>
            <a:off x="755650" y="2205038"/>
            <a:ext cx="7772400" cy="4032250"/>
          </a:xfrm>
        </p:spPr>
        <p:txBody>
          <a:bodyPr/>
          <a:lstStyle/>
          <a:p>
            <a:pPr eaLnBrk="1" hangingPunct="1"/>
            <a:r>
              <a:rPr lang="zh-CN" altLang="zh-CN"/>
              <a:t>在计算机网络领域，网络层应该向运输层提供怎样的服务（“面向连接”还是“无连接”）曾引起了长期的争论。</a:t>
            </a:r>
          </a:p>
          <a:p>
            <a:pPr eaLnBrk="1" hangingPunct="1"/>
            <a:r>
              <a:rPr lang="zh-CN" altLang="zh-CN"/>
              <a:t>争论焦点的实质就是：在计算机通信中，</a:t>
            </a:r>
            <a:r>
              <a:rPr lang="zh-CN" altLang="zh-CN">
                <a:solidFill>
                  <a:schemeClr val="hlink"/>
                </a:solidFill>
              </a:rPr>
              <a:t>可靠交付应当由谁来负责？</a:t>
            </a:r>
            <a:r>
              <a:rPr lang="zh-CN" altLang="zh-CN"/>
              <a:t>是</a:t>
            </a:r>
            <a:r>
              <a:rPr lang="zh-CN" altLang="zh-CN">
                <a:solidFill>
                  <a:schemeClr val="hlink"/>
                </a:solidFill>
              </a:rPr>
              <a:t>网络</a:t>
            </a:r>
            <a:r>
              <a:rPr lang="zh-CN" altLang="zh-CN"/>
              <a:t>还是</a:t>
            </a:r>
            <a:r>
              <a:rPr lang="zh-CN" altLang="zh-CN">
                <a:solidFill>
                  <a:schemeClr val="hlink"/>
                </a:solidFill>
              </a:rPr>
              <a:t>端系统</a:t>
            </a:r>
            <a:r>
              <a:rPr lang="zh-CN" altLang="zh-CN"/>
              <a:t>？ </a:t>
            </a:r>
          </a:p>
        </p:txBody>
      </p:sp>
    </p:spTree>
    <p:extLst>
      <p:ext uri="{BB962C8B-B14F-4D97-AF65-F5344CB8AC3E}">
        <p14:creationId xmlns:p14="http://schemas.microsoft.com/office/powerpoint/2010/main" val="38963304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ChangeArrowheads="1"/>
          </p:cNvSpPr>
          <p:nvPr/>
        </p:nvSpPr>
        <p:spPr bwMode="auto">
          <a:xfrm>
            <a:off x="827088" y="2565400"/>
            <a:ext cx="8029575" cy="733425"/>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pPr algn="l"/>
            <a:endParaRPr lang="zh-CN" altLang="en-US" sz="2800" smtClean="0">
              <a:solidFill>
                <a:srgbClr val="000000"/>
              </a:solidFill>
              <a:latin typeface="Tahoma" pitchFamily="34" charset="0"/>
            </a:endParaRPr>
          </a:p>
        </p:txBody>
      </p:sp>
      <p:sp>
        <p:nvSpPr>
          <p:cNvPr id="523267" name="Rectangle 3"/>
          <p:cNvSpPr>
            <a:spLocks noGrp="1" noChangeArrowheads="1"/>
          </p:cNvSpPr>
          <p:nvPr>
            <p:ph type="body" idx="1"/>
          </p:nvPr>
        </p:nvSpPr>
        <p:spPr>
          <a:xfrm>
            <a:off x="539750" y="2051050"/>
            <a:ext cx="8280400" cy="4257675"/>
          </a:xfrm>
        </p:spPr>
        <p:txBody>
          <a:bodyPr/>
          <a:lstStyle/>
          <a:p>
            <a:pPr algn="just"/>
            <a:r>
              <a:rPr lang="zh-CN" altLang="en-US" sz="2800" dirty="0"/>
              <a:t>无分类的两级编址的记法是： </a:t>
            </a:r>
          </a:p>
          <a:p>
            <a:pPr algn="ctr">
              <a:spcBef>
                <a:spcPct val="50000"/>
              </a:spcBef>
              <a:spcAft>
                <a:spcPct val="40000"/>
              </a:spcAft>
              <a:buFont typeface="Wingdings" pitchFamily="2" charset="2"/>
              <a:buNone/>
            </a:pPr>
            <a:r>
              <a:rPr lang="en-US" altLang="zh-CN" sz="2800" dirty="0"/>
              <a:t>IP</a:t>
            </a:r>
            <a:r>
              <a:rPr lang="zh-CN" altLang="en-US" sz="2800" dirty="0"/>
              <a:t>地址 </a:t>
            </a:r>
            <a:r>
              <a:rPr lang="en-US" altLang="zh-CN" sz="2800" dirty="0"/>
              <a:t>::= {&lt;</a:t>
            </a:r>
            <a:r>
              <a:rPr lang="zh-CN" altLang="en-US" sz="2800" dirty="0"/>
              <a:t>网络前缀</a:t>
            </a:r>
            <a:r>
              <a:rPr lang="en-US" altLang="zh-CN" sz="2800" dirty="0"/>
              <a:t>&gt;, &lt;</a:t>
            </a:r>
            <a:r>
              <a:rPr lang="zh-CN" altLang="en-US" sz="2800" dirty="0"/>
              <a:t>主机号</a:t>
            </a:r>
            <a:r>
              <a:rPr lang="en-US" altLang="zh-CN" sz="2800" dirty="0"/>
              <a:t>&gt;}          </a:t>
            </a:r>
            <a:r>
              <a:rPr lang="en-US" altLang="zh-CN" sz="2800" dirty="0" smtClean="0"/>
              <a:t> </a:t>
            </a:r>
            <a:endParaRPr lang="en-US" altLang="zh-CN" sz="2800" dirty="0"/>
          </a:p>
          <a:p>
            <a:pPr algn="just"/>
            <a:r>
              <a:rPr lang="en-US" altLang="zh-CN" sz="2800" dirty="0"/>
              <a:t>CIDR </a:t>
            </a:r>
            <a:r>
              <a:rPr lang="zh-CN" altLang="en-US" sz="2800" dirty="0"/>
              <a:t>还使用“</a:t>
            </a:r>
            <a:r>
              <a:rPr lang="zh-CN" altLang="en-US" sz="2800" dirty="0">
                <a:solidFill>
                  <a:schemeClr val="hlink"/>
                </a:solidFill>
              </a:rPr>
              <a:t>斜线记法</a:t>
            </a:r>
            <a:r>
              <a:rPr lang="zh-CN" altLang="en-US" sz="2800" dirty="0"/>
              <a:t>”</a:t>
            </a:r>
            <a:r>
              <a:rPr lang="en-US" altLang="zh-CN" sz="2800" dirty="0"/>
              <a:t>(slash notation)</a:t>
            </a:r>
            <a:r>
              <a:rPr lang="zh-CN" altLang="en-US" sz="2800" dirty="0"/>
              <a:t>，它又称为</a:t>
            </a:r>
            <a:r>
              <a:rPr lang="en-US" altLang="zh-CN" sz="2800" dirty="0">
                <a:solidFill>
                  <a:schemeClr val="hlink"/>
                </a:solidFill>
              </a:rPr>
              <a:t>CIDR</a:t>
            </a:r>
            <a:r>
              <a:rPr lang="zh-CN" altLang="en-US" sz="2800" dirty="0">
                <a:solidFill>
                  <a:schemeClr val="hlink"/>
                </a:solidFill>
              </a:rPr>
              <a:t>记法</a:t>
            </a:r>
            <a:r>
              <a:rPr lang="zh-CN" altLang="en-US" sz="2800" dirty="0"/>
              <a:t>，即在 </a:t>
            </a:r>
            <a:r>
              <a:rPr lang="en-US" altLang="zh-CN" sz="2800" dirty="0"/>
              <a:t>IP </a:t>
            </a:r>
            <a:r>
              <a:rPr lang="zh-CN" altLang="en-US" sz="2800" dirty="0"/>
              <a:t>地址面加上一个斜线“</a:t>
            </a:r>
            <a:r>
              <a:rPr lang="en-US" altLang="zh-CN" sz="2800" dirty="0"/>
              <a:t>/”</a:t>
            </a:r>
            <a:r>
              <a:rPr lang="zh-CN" altLang="en-US" sz="2800" dirty="0"/>
              <a:t>，然后写上网络前缀所占的位数（这个数值对应于三级编址中子网掩码中 </a:t>
            </a:r>
            <a:r>
              <a:rPr lang="en-US" altLang="zh-CN" sz="2800" dirty="0"/>
              <a:t>1 </a:t>
            </a:r>
            <a:r>
              <a:rPr lang="zh-CN" altLang="en-US" sz="2800" dirty="0"/>
              <a:t>的个数）。</a:t>
            </a:r>
          </a:p>
          <a:p>
            <a:pPr algn="just"/>
            <a:r>
              <a:rPr lang="en-US" altLang="zh-CN" sz="2800" dirty="0"/>
              <a:t>CIDR </a:t>
            </a:r>
            <a:r>
              <a:rPr lang="zh-CN" altLang="en-US" sz="2800" dirty="0"/>
              <a:t>把网络前缀都相同的连续的 </a:t>
            </a:r>
            <a:r>
              <a:rPr lang="en-US" altLang="zh-CN" sz="2800" dirty="0"/>
              <a:t>IP </a:t>
            </a:r>
            <a:r>
              <a:rPr lang="zh-CN" altLang="en-US" sz="2800" dirty="0"/>
              <a:t>地址组成“</a:t>
            </a:r>
            <a:r>
              <a:rPr lang="en-US" altLang="zh-CN" sz="2800" dirty="0">
                <a:solidFill>
                  <a:schemeClr val="hlink"/>
                </a:solidFill>
              </a:rPr>
              <a:t>CIDR </a:t>
            </a:r>
            <a:r>
              <a:rPr lang="zh-CN" altLang="en-US" sz="2800" dirty="0">
                <a:solidFill>
                  <a:schemeClr val="hlink"/>
                </a:solidFill>
              </a:rPr>
              <a:t>地址块</a:t>
            </a:r>
            <a:r>
              <a:rPr lang="zh-CN" altLang="en-US" sz="2800" dirty="0"/>
              <a:t>”。</a:t>
            </a:r>
            <a:r>
              <a:rPr lang="zh-CN" altLang="en-US" dirty="0"/>
              <a:t>  </a:t>
            </a:r>
          </a:p>
        </p:txBody>
      </p:sp>
      <p:sp>
        <p:nvSpPr>
          <p:cNvPr id="523268" name="Rectangle 4"/>
          <p:cNvSpPr>
            <a:spLocks noGrp="1" noChangeArrowheads="1"/>
          </p:cNvSpPr>
          <p:nvPr>
            <p:ph type="title"/>
          </p:nvPr>
        </p:nvSpPr>
        <p:spPr>
          <a:xfrm>
            <a:off x="919163" y="214313"/>
            <a:ext cx="8116887" cy="1462087"/>
          </a:xfrm>
        </p:spPr>
        <p:txBody>
          <a:bodyPr/>
          <a:lstStyle/>
          <a:p>
            <a:pPr algn="ctr"/>
            <a:r>
              <a:rPr lang="en-US" altLang="zh-CN" dirty="0" smtClean="0"/>
              <a:t>CIDR</a:t>
            </a:r>
            <a:r>
              <a:rPr lang="zh-CN" altLang="en-US" dirty="0"/>
              <a:t>无分类的两级编址 </a:t>
            </a:r>
          </a:p>
        </p:txBody>
      </p:sp>
    </p:spTree>
    <p:extLst>
      <p:ext uri="{BB962C8B-B14F-4D97-AF65-F5344CB8AC3E}">
        <p14:creationId xmlns:p14="http://schemas.microsoft.com/office/powerpoint/2010/main" val="3278675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326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3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919163" y="214313"/>
            <a:ext cx="8116887" cy="1462087"/>
          </a:xfrm>
        </p:spPr>
        <p:txBody>
          <a:bodyPr/>
          <a:lstStyle/>
          <a:p>
            <a:pPr algn="ctr"/>
            <a:r>
              <a:rPr lang="en-US" altLang="zh-CN" dirty="0"/>
              <a:t>CIDR </a:t>
            </a:r>
            <a:r>
              <a:rPr lang="zh-CN" altLang="en-US" dirty="0"/>
              <a:t>地址块 </a:t>
            </a:r>
          </a:p>
        </p:txBody>
      </p:sp>
      <p:sp>
        <p:nvSpPr>
          <p:cNvPr id="524291" name="Rectangle 3"/>
          <p:cNvSpPr>
            <a:spLocks noGrp="1" noChangeArrowheads="1"/>
          </p:cNvSpPr>
          <p:nvPr>
            <p:ph type="body" idx="1"/>
          </p:nvPr>
        </p:nvSpPr>
        <p:spPr>
          <a:xfrm>
            <a:off x="357188" y="2173288"/>
            <a:ext cx="8497887" cy="4546600"/>
          </a:xfrm>
        </p:spPr>
        <p:txBody>
          <a:bodyPr/>
          <a:lstStyle/>
          <a:p>
            <a:pPr algn="just">
              <a:spcBef>
                <a:spcPts val="1200"/>
              </a:spcBef>
            </a:pPr>
            <a:r>
              <a:rPr lang="en-US" altLang="zh-CN" sz="2800" dirty="0">
                <a:solidFill>
                  <a:srgbClr val="002060"/>
                </a:solidFill>
              </a:rPr>
              <a:t>128.14.32.0/20 </a:t>
            </a:r>
            <a:r>
              <a:rPr lang="zh-CN" altLang="en-US" sz="2800" dirty="0">
                <a:solidFill>
                  <a:srgbClr val="002060"/>
                </a:solidFill>
              </a:rPr>
              <a:t>表示的地址块共有 </a:t>
            </a:r>
            <a:r>
              <a:rPr lang="en-US" altLang="zh-CN" sz="2800" dirty="0">
                <a:solidFill>
                  <a:srgbClr val="002060"/>
                </a:solidFill>
              </a:rPr>
              <a:t>2</a:t>
            </a:r>
            <a:r>
              <a:rPr lang="en-US" altLang="zh-CN" sz="2800" baseline="30000" dirty="0">
                <a:solidFill>
                  <a:srgbClr val="002060"/>
                </a:solidFill>
              </a:rPr>
              <a:t>12 </a:t>
            </a:r>
            <a:r>
              <a:rPr lang="zh-CN" altLang="en-US" sz="2800" dirty="0">
                <a:solidFill>
                  <a:srgbClr val="002060"/>
                </a:solidFill>
              </a:rPr>
              <a:t>个地址（因为</a:t>
            </a:r>
            <a:r>
              <a:rPr lang="zh-CN" altLang="en-US" sz="2800" dirty="0">
                <a:solidFill>
                  <a:srgbClr val="C00000"/>
                </a:solidFill>
              </a:rPr>
              <a:t>斜线后面的 </a:t>
            </a:r>
            <a:r>
              <a:rPr lang="en-US" altLang="zh-CN" sz="2800" dirty="0">
                <a:solidFill>
                  <a:srgbClr val="C00000"/>
                </a:solidFill>
              </a:rPr>
              <a:t>20 </a:t>
            </a:r>
            <a:r>
              <a:rPr lang="zh-CN" altLang="en-US" sz="2800" dirty="0">
                <a:solidFill>
                  <a:srgbClr val="C00000"/>
                </a:solidFill>
              </a:rPr>
              <a:t>是网络前缀的位数</a:t>
            </a:r>
            <a:r>
              <a:rPr lang="zh-CN" altLang="en-US" sz="2800" dirty="0">
                <a:solidFill>
                  <a:srgbClr val="002060"/>
                </a:solidFill>
              </a:rPr>
              <a:t>，所以这个地址的主机号是 </a:t>
            </a:r>
            <a:r>
              <a:rPr lang="en-US" altLang="zh-CN" sz="2800" dirty="0">
                <a:solidFill>
                  <a:srgbClr val="002060"/>
                </a:solidFill>
              </a:rPr>
              <a:t>12 </a:t>
            </a:r>
            <a:r>
              <a:rPr lang="zh-CN" altLang="en-US" sz="2800" dirty="0">
                <a:solidFill>
                  <a:srgbClr val="002060"/>
                </a:solidFill>
              </a:rPr>
              <a:t>位）。</a:t>
            </a:r>
          </a:p>
          <a:p>
            <a:pPr algn="just">
              <a:spcBef>
                <a:spcPts val="1200"/>
              </a:spcBef>
            </a:pPr>
            <a:r>
              <a:rPr lang="zh-CN" altLang="en-US" sz="2800" dirty="0">
                <a:solidFill>
                  <a:srgbClr val="002060"/>
                </a:solidFill>
              </a:rPr>
              <a:t>这个地址块的起始地址是 </a:t>
            </a:r>
            <a:r>
              <a:rPr lang="en-US" altLang="zh-CN" sz="2800" dirty="0">
                <a:solidFill>
                  <a:srgbClr val="002060"/>
                </a:solidFill>
              </a:rPr>
              <a:t>128.14.32.0</a:t>
            </a:r>
            <a:r>
              <a:rPr lang="zh-CN" altLang="en-US" sz="2800" dirty="0">
                <a:solidFill>
                  <a:srgbClr val="002060"/>
                </a:solidFill>
              </a:rPr>
              <a:t>。</a:t>
            </a:r>
          </a:p>
          <a:p>
            <a:pPr algn="just">
              <a:spcBef>
                <a:spcPts val="1200"/>
              </a:spcBef>
            </a:pPr>
            <a:r>
              <a:rPr lang="en-US" altLang="zh-CN" sz="2800" dirty="0" smtClean="0">
                <a:solidFill>
                  <a:srgbClr val="002060"/>
                </a:solidFill>
              </a:rPr>
              <a:t>128.14.32.0/20 </a:t>
            </a:r>
            <a:r>
              <a:rPr lang="zh-CN" altLang="en-US" sz="2800" dirty="0">
                <a:solidFill>
                  <a:srgbClr val="002060"/>
                </a:solidFill>
              </a:rPr>
              <a:t>地址块的最小地址：</a:t>
            </a:r>
            <a:r>
              <a:rPr lang="en-US" altLang="zh-CN" sz="2800" dirty="0">
                <a:solidFill>
                  <a:srgbClr val="002060"/>
                </a:solidFill>
              </a:rPr>
              <a:t>128.14.32.0</a:t>
            </a:r>
          </a:p>
          <a:p>
            <a:pPr algn="just">
              <a:spcBef>
                <a:spcPts val="1200"/>
              </a:spcBef>
            </a:pPr>
            <a:r>
              <a:rPr lang="en-US" altLang="zh-CN" sz="2800" dirty="0">
                <a:solidFill>
                  <a:srgbClr val="002060"/>
                </a:solidFill>
              </a:rPr>
              <a:t>128.14.32.0/20 </a:t>
            </a:r>
            <a:r>
              <a:rPr lang="zh-CN" altLang="en-US" sz="2800" dirty="0">
                <a:solidFill>
                  <a:srgbClr val="002060"/>
                </a:solidFill>
              </a:rPr>
              <a:t>地址块的最大地址：</a:t>
            </a:r>
            <a:r>
              <a:rPr lang="en-US" altLang="zh-CN" sz="2800" dirty="0">
                <a:solidFill>
                  <a:srgbClr val="002060"/>
                </a:solidFill>
              </a:rPr>
              <a:t>128.14.47.255</a:t>
            </a:r>
          </a:p>
          <a:p>
            <a:pPr algn="just">
              <a:spcBef>
                <a:spcPts val="1200"/>
              </a:spcBef>
            </a:pPr>
            <a:r>
              <a:rPr lang="zh-CN" altLang="en-US" sz="2800" dirty="0">
                <a:solidFill>
                  <a:srgbClr val="002060"/>
                </a:solidFill>
              </a:rPr>
              <a:t>全 </a:t>
            </a:r>
            <a:r>
              <a:rPr lang="en-US" altLang="zh-CN" sz="2800" dirty="0">
                <a:solidFill>
                  <a:srgbClr val="002060"/>
                </a:solidFill>
              </a:rPr>
              <a:t>0 </a:t>
            </a:r>
            <a:r>
              <a:rPr lang="zh-CN" altLang="en-US" sz="2800" dirty="0">
                <a:solidFill>
                  <a:srgbClr val="002060"/>
                </a:solidFill>
              </a:rPr>
              <a:t>和全 </a:t>
            </a:r>
            <a:r>
              <a:rPr lang="en-US" altLang="zh-CN" sz="2800" dirty="0">
                <a:solidFill>
                  <a:srgbClr val="002060"/>
                </a:solidFill>
              </a:rPr>
              <a:t>1 </a:t>
            </a:r>
            <a:r>
              <a:rPr lang="zh-CN" altLang="en-US" sz="2800" dirty="0">
                <a:solidFill>
                  <a:srgbClr val="002060"/>
                </a:solidFill>
              </a:rPr>
              <a:t>的主机号地址一般不使用。</a:t>
            </a:r>
          </a:p>
        </p:txBody>
      </p:sp>
    </p:spTree>
    <p:extLst>
      <p:ext uri="{BB962C8B-B14F-4D97-AF65-F5344CB8AC3E}">
        <p14:creationId xmlns:p14="http://schemas.microsoft.com/office/powerpoint/2010/main" val="3728813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42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42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42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4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1"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a:xfrm>
            <a:off x="1100138" y="223838"/>
            <a:ext cx="7793037" cy="588962"/>
          </a:xfrm>
        </p:spPr>
        <p:txBody>
          <a:bodyPr/>
          <a:lstStyle/>
          <a:p>
            <a:pPr algn="ctr"/>
            <a:r>
              <a:rPr lang="en-US" altLang="zh-CN" sz="3200"/>
              <a:t>128.14.32.0/20 </a:t>
            </a:r>
            <a:r>
              <a:rPr lang="zh-CN" altLang="en-US" sz="3200"/>
              <a:t>表示的地址（</a:t>
            </a:r>
            <a:r>
              <a:rPr lang="en-US" altLang="zh-CN" sz="3200"/>
              <a:t>2</a:t>
            </a:r>
            <a:r>
              <a:rPr lang="en-US" altLang="zh-CN" sz="3200" baseline="30000"/>
              <a:t>12 </a:t>
            </a:r>
            <a:r>
              <a:rPr lang="zh-CN" altLang="en-US" sz="3200"/>
              <a:t>个地址）</a:t>
            </a:r>
          </a:p>
        </p:txBody>
      </p:sp>
      <p:sp>
        <p:nvSpPr>
          <p:cNvPr id="525315" name="Text Box 3"/>
          <p:cNvSpPr txBox="1">
            <a:spLocks noChangeArrowheads="1"/>
          </p:cNvSpPr>
          <p:nvPr/>
        </p:nvSpPr>
        <p:spPr bwMode="auto">
          <a:xfrm>
            <a:off x="2051050" y="876300"/>
            <a:ext cx="6985000" cy="5653088"/>
          </a:xfrm>
          <a:prstGeom prst="rect">
            <a:avLst/>
          </a:prstGeom>
          <a:solidFill>
            <a:srgbClr val="CCEC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smtClean="0">
                <a:solidFill>
                  <a:srgbClr val="FF0000"/>
                </a:solidFill>
                <a:ea typeface="宋体" charset="-122"/>
              </a:rPr>
              <a:t>10000000 00001110</a:t>
            </a:r>
            <a:r>
              <a:rPr lang="en-US" altLang="zh-CN" sz="2800" smtClean="0">
                <a:solidFill>
                  <a:srgbClr val="333399"/>
                </a:solidFill>
                <a:ea typeface="宋体" charset="-122"/>
              </a:rPr>
              <a:t> </a:t>
            </a:r>
            <a:r>
              <a:rPr lang="en-US" altLang="zh-CN" sz="2800" smtClean="0">
                <a:solidFill>
                  <a:srgbClr val="FF0000"/>
                </a:solidFill>
                <a:ea typeface="宋体" charset="-122"/>
              </a:rPr>
              <a:t>0010</a:t>
            </a:r>
            <a:r>
              <a:rPr lang="en-US" altLang="zh-CN" sz="2800" smtClean="0">
                <a:solidFill>
                  <a:srgbClr val="333399"/>
                </a:solidFill>
                <a:ea typeface="宋体" charset="-122"/>
              </a:rPr>
              <a:t>0000 00000000</a:t>
            </a:r>
          </a:p>
          <a:p>
            <a:pPr algn="l"/>
            <a:r>
              <a:rPr lang="en-US" altLang="zh-CN" sz="2800" smtClean="0">
                <a:solidFill>
                  <a:srgbClr val="FF0000"/>
                </a:solidFill>
                <a:ea typeface="宋体" charset="-122"/>
              </a:rPr>
              <a:t>10000000 00001110</a:t>
            </a:r>
            <a:r>
              <a:rPr lang="en-US" altLang="zh-CN" sz="2800" smtClean="0">
                <a:solidFill>
                  <a:srgbClr val="333399"/>
                </a:solidFill>
                <a:ea typeface="宋体" charset="-122"/>
              </a:rPr>
              <a:t> </a:t>
            </a:r>
            <a:r>
              <a:rPr lang="en-US" altLang="zh-CN" sz="2800" smtClean="0">
                <a:solidFill>
                  <a:srgbClr val="FF0000"/>
                </a:solidFill>
                <a:ea typeface="宋体" charset="-122"/>
              </a:rPr>
              <a:t>0010</a:t>
            </a:r>
            <a:r>
              <a:rPr lang="en-US" altLang="zh-CN" sz="2800" smtClean="0">
                <a:solidFill>
                  <a:srgbClr val="333399"/>
                </a:solidFill>
                <a:ea typeface="宋体" charset="-122"/>
              </a:rPr>
              <a:t>0000 00000001</a:t>
            </a:r>
          </a:p>
          <a:p>
            <a:pPr algn="l"/>
            <a:r>
              <a:rPr lang="en-US" altLang="zh-CN" sz="2800" smtClean="0">
                <a:solidFill>
                  <a:srgbClr val="FF0000"/>
                </a:solidFill>
                <a:ea typeface="宋体" charset="-122"/>
              </a:rPr>
              <a:t>10000000 00001110</a:t>
            </a:r>
            <a:r>
              <a:rPr lang="en-US" altLang="zh-CN" sz="2800" smtClean="0">
                <a:solidFill>
                  <a:srgbClr val="333399"/>
                </a:solidFill>
                <a:ea typeface="宋体" charset="-122"/>
              </a:rPr>
              <a:t> </a:t>
            </a:r>
            <a:r>
              <a:rPr lang="en-US" altLang="zh-CN" sz="2800" smtClean="0">
                <a:solidFill>
                  <a:srgbClr val="FF0000"/>
                </a:solidFill>
                <a:ea typeface="宋体" charset="-122"/>
              </a:rPr>
              <a:t>0010</a:t>
            </a:r>
            <a:r>
              <a:rPr lang="en-US" altLang="zh-CN" sz="2800" smtClean="0">
                <a:solidFill>
                  <a:srgbClr val="333399"/>
                </a:solidFill>
                <a:ea typeface="宋体" charset="-122"/>
              </a:rPr>
              <a:t>0000 00000010</a:t>
            </a:r>
          </a:p>
          <a:p>
            <a:pPr algn="l"/>
            <a:r>
              <a:rPr lang="en-US" altLang="zh-CN" sz="2800" smtClean="0">
                <a:solidFill>
                  <a:srgbClr val="FF0000"/>
                </a:solidFill>
                <a:ea typeface="宋体" charset="-122"/>
              </a:rPr>
              <a:t>10000000 00001110</a:t>
            </a:r>
            <a:r>
              <a:rPr lang="en-US" altLang="zh-CN" sz="2800" smtClean="0">
                <a:solidFill>
                  <a:srgbClr val="333399"/>
                </a:solidFill>
                <a:ea typeface="宋体" charset="-122"/>
              </a:rPr>
              <a:t> </a:t>
            </a:r>
            <a:r>
              <a:rPr lang="en-US" altLang="zh-CN" sz="2800" smtClean="0">
                <a:solidFill>
                  <a:srgbClr val="FF0000"/>
                </a:solidFill>
                <a:ea typeface="宋体" charset="-122"/>
              </a:rPr>
              <a:t>0010</a:t>
            </a:r>
            <a:r>
              <a:rPr lang="en-US" altLang="zh-CN" sz="2800" smtClean="0">
                <a:solidFill>
                  <a:srgbClr val="333399"/>
                </a:solidFill>
                <a:ea typeface="宋体" charset="-122"/>
              </a:rPr>
              <a:t>0000 00000011</a:t>
            </a:r>
          </a:p>
          <a:p>
            <a:pPr algn="l"/>
            <a:r>
              <a:rPr lang="en-US" altLang="zh-CN" sz="2800" smtClean="0">
                <a:solidFill>
                  <a:srgbClr val="FF0000"/>
                </a:solidFill>
                <a:ea typeface="宋体" charset="-122"/>
              </a:rPr>
              <a:t>10000000 00001110</a:t>
            </a:r>
            <a:r>
              <a:rPr lang="en-US" altLang="zh-CN" sz="2800" smtClean="0">
                <a:solidFill>
                  <a:srgbClr val="333399"/>
                </a:solidFill>
                <a:ea typeface="宋体" charset="-122"/>
              </a:rPr>
              <a:t> </a:t>
            </a:r>
            <a:r>
              <a:rPr lang="en-US" altLang="zh-CN" sz="2800" smtClean="0">
                <a:solidFill>
                  <a:srgbClr val="FF0000"/>
                </a:solidFill>
                <a:ea typeface="宋体" charset="-122"/>
              </a:rPr>
              <a:t>0010</a:t>
            </a:r>
            <a:r>
              <a:rPr lang="en-US" altLang="zh-CN" sz="2800" smtClean="0">
                <a:solidFill>
                  <a:srgbClr val="333399"/>
                </a:solidFill>
                <a:ea typeface="宋体" charset="-122"/>
              </a:rPr>
              <a:t>0000 00000100</a:t>
            </a:r>
          </a:p>
          <a:p>
            <a:pPr algn="l"/>
            <a:r>
              <a:rPr lang="en-US" altLang="zh-CN" sz="2800" smtClean="0">
                <a:solidFill>
                  <a:srgbClr val="FF0000"/>
                </a:solidFill>
                <a:ea typeface="宋体" charset="-122"/>
              </a:rPr>
              <a:t>10000000 00001110</a:t>
            </a:r>
            <a:r>
              <a:rPr lang="en-US" altLang="zh-CN" sz="2800" smtClean="0">
                <a:solidFill>
                  <a:srgbClr val="333399"/>
                </a:solidFill>
                <a:ea typeface="宋体" charset="-122"/>
              </a:rPr>
              <a:t> </a:t>
            </a:r>
            <a:r>
              <a:rPr lang="en-US" altLang="zh-CN" sz="2800" smtClean="0">
                <a:solidFill>
                  <a:srgbClr val="FF0000"/>
                </a:solidFill>
                <a:ea typeface="宋体" charset="-122"/>
              </a:rPr>
              <a:t>0010</a:t>
            </a:r>
            <a:r>
              <a:rPr lang="en-US" altLang="zh-CN" sz="2800" smtClean="0">
                <a:solidFill>
                  <a:srgbClr val="333399"/>
                </a:solidFill>
                <a:ea typeface="宋体" charset="-122"/>
              </a:rPr>
              <a:t>0000 00000101</a:t>
            </a:r>
          </a:p>
          <a:p>
            <a:pPr algn="l"/>
            <a:endParaRPr lang="en-US" altLang="zh-CN" sz="2800" smtClean="0">
              <a:solidFill>
                <a:srgbClr val="333399"/>
              </a:solidFill>
              <a:ea typeface="宋体" charset="-122"/>
            </a:endParaRPr>
          </a:p>
          <a:p>
            <a:pPr algn="l"/>
            <a:endParaRPr lang="en-US" altLang="zh-CN" sz="2800" smtClean="0">
              <a:solidFill>
                <a:srgbClr val="333399"/>
              </a:solidFill>
              <a:ea typeface="宋体" charset="-122"/>
            </a:endParaRPr>
          </a:p>
          <a:p>
            <a:pPr algn="l"/>
            <a:r>
              <a:rPr lang="en-US" altLang="zh-CN" sz="2800" smtClean="0">
                <a:solidFill>
                  <a:srgbClr val="FF0000"/>
                </a:solidFill>
                <a:ea typeface="宋体" charset="-122"/>
              </a:rPr>
              <a:t>10000000 00001110</a:t>
            </a:r>
            <a:r>
              <a:rPr lang="en-US" altLang="zh-CN" sz="2800" smtClean="0">
                <a:solidFill>
                  <a:srgbClr val="333399"/>
                </a:solidFill>
                <a:ea typeface="宋体" charset="-122"/>
              </a:rPr>
              <a:t> </a:t>
            </a:r>
            <a:r>
              <a:rPr lang="en-US" altLang="zh-CN" sz="2800" smtClean="0">
                <a:solidFill>
                  <a:srgbClr val="FF0000"/>
                </a:solidFill>
                <a:ea typeface="宋体" charset="-122"/>
              </a:rPr>
              <a:t>0010</a:t>
            </a:r>
            <a:r>
              <a:rPr lang="en-US" altLang="zh-CN" sz="2800" smtClean="0">
                <a:solidFill>
                  <a:srgbClr val="333399"/>
                </a:solidFill>
                <a:ea typeface="宋体" charset="-122"/>
              </a:rPr>
              <a:t>1111 11111011</a:t>
            </a:r>
          </a:p>
          <a:p>
            <a:pPr algn="l"/>
            <a:r>
              <a:rPr lang="en-US" altLang="zh-CN" sz="2800" smtClean="0">
                <a:solidFill>
                  <a:srgbClr val="FF0000"/>
                </a:solidFill>
                <a:ea typeface="宋体" charset="-122"/>
              </a:rPr>
              <a:t>10000000 00001110</a:t>
            </a:r>
            <a:r>
              <a:rPr lang="en-US" altLang="zh-CN" sz="2800" smtClean="0">
                <a:solidFill>
                  <a:srgbClr val="333399"/>
                </a:solidFill>
                <a:ea typeface="宋体" charset="-122"/>
              </a:rPr>
              <a:t> </a:t>
            </a:r>
            <a:r>
              <a:rPr lang="en-US" altLang="zh-CN" sz="2800" smtClean="0">
                <a:solidFill>
                  <a:srgbClr val="FF0000"/>
                </a:solidFill>
                <a:ea typeface="宋体" charset="-122"/>
              </a:rPr>
              <a:t>0010</a:t>
            </a:r>
            <a:r>
              <a:rPr lang="en-US" altLang="zh-CN" sz="2800" smtClean="0">
                <a:solidFill>
                  <a:srgbClr val="333399"/>
                </a:solidFill>
                <a:ea typeface="宋体" charset="-122"/>
              </a:rPr>
              <a:t>1111 11111100</a:t>
            </a:r>
          </a:p>
          <a:p>
            <a:pPr algn="l"/>
            <a:r>
              <a:rPr lang="en-US" altLang="zh-CN" sz="2800" smtClean="0">
                <a:solidFill>
                  <a:srgbClr val="FF0000"/>
                </a:solidFill>
                <a:ea typeface="宋体" charset="-122"/>
              </a:rPr>
              <a:t>10000000 00001110</a:t>
            </a:r>
            <a:r>
              <a:rPr lang="en-US" altLang="zh-CN" sz="2800" smtClean="0">
                <a:solidFill>
                  <a:srgbClr val="333399"/>
                </a:solidFill>
                <a:ea typeface="宋体" charset="-122"/>
              </a:rPr>
              <a:t> </a:t>
            </a:r>
            <a:r>
              <a:rPr lang="en-US" altLang="zh-CN" sz="2800" smtClean="0">
                <a:solidFill>
                  <a:srgbClr val="FF0000"/>
                </a:solidFill>
                <a:ea typeface="宋体" charset="-122"/>
              </a:rPr>
              <a:t>0010</a:t>
            </a:r>
            <a:r>
              <a:rPr lang="en-US" altLang="zh-CN" sz="2800" smtClean="0">
                <a:solidFill>
                  <a:srgbClr val="333399"/>
                </a:solidFill>
                <a:ea typeface="宋体" charset="-122"/>
              </a:rPr>
              <a:t>1111 11111101</a:t>
            </a:r>
          </a:p>
          <a:p>
            <a:pPr algn="l"/>
            <a:r>
              <a:rPr lang="en-US" altLang="zh-CN" sz="2800" smtClean="0">
                <a:solidFill>
                  <a:srgbClr val="FF0000"/>
                </a:solidFill>
                <a:ea typeface="宋体" charset="-122"/>
              </a:rPr>
              <a:t>10000000 00001110</a:t>
            </a:r>
            <a:r>
              <a:rPr lang="en-US" altLang="zh-CN" sz="2800" smtClean="0">
                <a:solidFill>
                  <a:srgbClr val="333399"/>
                </a:solidFill>
                <a:ea typeface="宋体" charset="-122"/>
              </a:rPr>
              <a:t> </a:t>
            </a:r>
            <a:r>
              <a:rPr lang="en-US" altLang="zh-CN" sz="2800" smtClean="0">
                <a:solidFill>
                  <a:srgbClr val="FF0000"/>
                </a:solidFill>
                <a:ea typeface="宋体" charset="-122"/>
              </a:rPr>
              <a:t>0010</a:t>
            </a:r>
            <a:r>
              <a:rPr lang="en-US" altLang="zh-CN" sz="2800" smtClean="0">
                <a:solidFill>
                  <a:srgbClr val="333399"/>
                </a:solidFill>
                <a:ea typeface="宋体" charset="-122"/>
              </a:rPr>
              <a:t>1111 11111110</a:t>
            </a:r>
          </a:p>
          <a:p>
            <a:pPr algn="l"/>
            <a:r>
              <a:rPr lang="en-US" altLang="zh-CN" sz="2800" smtClean="0">
                <a:solidFill>
                  <a:srgbClr val="FF0000"/>
                </a:solidFill>
                <a:ea typeface="宋体" charset="-122"/>
              </a:rPr>
              <a:t>10000000 00001110</a:t>
            </a:r>
            <a:r>
              <a:rPr lang="en-US" altLang="zh-CN" sz="2800" smtClean="0">
                <a:solidFill>
                  <a:srgbClr val="333399"/>
                </a:solidFill>
                <a:ea typeface="宋体" charset="-122"/>
              </a:rPr>
              <a:t> </a:t>
            </a:r>
            <a:r>
              <a:rPr lang="en-US" altLang="zh-CN" sz="2800" smtClean="0">
                <a:solidFill>
                  <a:srgbClr val="FF0000"/>
                </a:solidFill>
                <a:ea typeface="宋体" charset="-122"/>
              </a:rPr>
              <a:t>0010</a:t>
            </a:r>
            <a:r>
              <a:rPr lang="en-US" altLang="zh-CN" sz="2800" smtClean="0">
                <a:solidFill>
                  <a:srgbClr val="333399"/>
                </a:solidFill>
                <a:ea typeface="宋体" charset="-122"/>
              </a:rPr>
              <a:t>1111 11111111</a:t>
            </a:r>
          </a:p>
        </p:txBody>
      </p:sp>
      <p:sp>
        <p:nvSpPr>
          <p:cNvPr id="525316" name="Text Box 4"/>
          <p:cNvSpPr txBox="1">
            <a:spLocks noChangeArrowheads="1"/>
          </p:cNvSpPr>
          <p:nvPr/>
        </p:nvSpPr>
        <p:spPr bwMode="auto">
          <a:xfrm>
            <a:off x="6804025" y="3162300"/>
            <a:ext cx="8699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5400" b="1" smtClean="0">
                <a:solidFill>
                  <a:srgbClr val="333399"/>
                </a:solidFill>
                <a:latin typeface="Tahoma" pitchFamily="34" charset="0"/>
                <a:ea typeface="宋体" charset="-122"/>
                <a:sym typeface="Symbol" pitchFamily="18" charset="2"/>
              </a:rPr>
              <a:t></a:t>
            </a:r>
          </a:p>
        </p:txBody>
      </p:sp>
      <p:sp>
        <p:nvSpPr>
          <p:cNvPr id="525317" name="Text Box 5"/>
          <p:cNvSpPr txBox="1">
            <a:spLocks noChangeArrowheads="1"/>
          </p:cNvSpPr>
          <p:nvPr/>
        </p:nvSpPr>
        <p:spPr bwMode="auto">
          <a:xfrm>
            <a:off x="3708400" y="3162300"/>
            <a:ext cx="8699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5400" b="1" smtClean="0">
                <a:solidFill>
                  <a:srgbClr val="FF0000"/>
                </a:solidFill>
                <a:latin typeface="Tahoma" pitchFamily="34" charset="0"/>
                <a:ea typeface="宋体" charset="-122"/>
                <a:sym typeface="Symbol" pitchFamily="18" charset="2"/>
              </a:rPr>
              <a:t></a:t>
            </a:r>
          </a:p>
        </p:txBody>
      </p:sp>
      <p:sp>
        <p:nvSpPr>
          <p:cNvPr id="525318" name="Rectangle 6"/>
          <p:cNvSpPr>
            <a:spLocks noChangeArrowheads="1"/>
          </p:cNvSpPr>
          <p:nvPr/>
        </p:nvSpPr>
        <p:spPr bwMode="auto">
          <a:xfrm>
            <a:off x="2124075" y="908050"/>
            <a:ext cx="4195763" cy="56165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sp>
        <p:nvSpPr>
          <p:cNvPr id="525319" name="Text Box 7"/>
          <p:cNvSpPr txBox="1">
            <a:spLocks noChangeArrowheads="1"/>
          </p:cNvSpPr>
          <p:nvPr/>
        </p:nvSpPr>
        <p:spPr bwMode="auto">
          <a:xfrm>
            <a:off x="174625" y="2652713"/>
            <a:ext cx="1616075" cy="2063750"/>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zh-CN" altLang="en-US" sz="2800" smtClean="0">
                <a:solidFill>
                  <a:srgbClr val="333399"/>
                </a:solidFill>
              </a:rPr>
              <a:t>所有地址</a:t>
            </a:r>
          </a:p>
          <a:p>
            <a:pPr>
              <a:lnSpc>
                <a:spcPct val="115000"/>
              </a:lnSpc>
            </a:pPr>
            <a:r>
              <a:rPr lang="zh-CN" altLang="en-US" sz="2800" smtClean="0">
                <a:solidFill>
                  <a:srgbClr val="333399"/>
                </a:solidFill>
              </a:rPr>
              <a:t>的 </a:t>
            </a:r>
            <a:r>
              <a:rPr lang="en-US" altLang="zh-CN" sz="2800" smtClean="0">
                <a:solidFill>
                  <a:srgbClr val="333399"/>
                </a:solidFill>
              </a:rPr>
              <a:t>20 </a:t>
            </a:r>
            <a:r>
              <a:rPr lang="zh-CN" altLang="en-US" sz="2800" smtClean="0">
                <a:solidFill>
                  <a:srgbClr val="333399"/>
                </a:solidFill>
              </a:rPr>
              <a:t>位</a:t>
            </a:r>
          </a:p>
          <a:p>
            <a:pPr>
              <a:lnSpc>
                <a:spcPct val="115000"/>
              </a:lnSpc>
            </a:pPr>
            <a:r>
              <a:rPr lang="zh-CN" altLang="en-US" sz="2800" smtClean="0">
                <a:solidFill>
                  <a:srgbClr val="333399"/>
                </a:solidFill>
              </a:rPr>
              <a:t>前缀都是</a:t>
            </a:r>
          </a:p>
          <a:p>
            <a:pPr>
              <a:lnSpc>
                <a:spcPct val="115000"/>
              </a:lnSpc>
            </a:pPr>
            <a:r>
              <a:rPr lang="zh-CN" altLang="en-US" sz="2800" smtClean="0">
                <a:solidFill>
                  <a:srgbClr val="333399"/>
                </a:solidFill>
              </a:rPr>
              <a:t>一样的</a:t>
            </a:r>
          </a:p>
        </p:txBody>
      </p:sp>
      <p:grpSp>
        <p:nvGrpSpPr>
          <p:cNvPr id="525320" name="Group 8"/>
          <p:cNvGrpSpPr>
            <a:grpSpLocks/>
          </p:cNvGrpSpPr>
          <p:nvPr/>
        </p:nvGrpSpPr>
        <p:grpSpPr bwMode="auto">
          <a:xfrm>
            <a:off x="0" y="855663"/>
            <a:ext cx="2206625" cy="519112"/>
            <a:chOff x="0" y="539"/>
            <a:chExt cx="1390" cy="327"/>
          </a:xfrm>
        </p:grpSpPr>
        <p:sp>
          <p:nvSpPr>
            <p:cNvPr id="525321" name="Text Box 9"/>
            <p:cNvSpPr txBox="1">
              <a:spLocks noChangeArrowheads="1"/>
            </p:cNvSpPr>
            <p:nvPr/>
          </p:nvSpPr>
          <p:spPr bwMode="auto">
            <a:xfrm>
              <a:off x="0" y="539"/>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smtClean="0">
                  <a:solidFill>
                    <a:srgbClr val="333399"/>
                  </a:solidFill>
                  <a:latin typeface="Tahoma" pitchFamily="34" charset="0"/>
                </a:rPr>
                <a:t>最小地址</a:t>
              </a:r>
            </a:p>
          </p:txBody>
        </p:sp>
        <p:sp>
          <p:nvSpPr>
            <p:cNvPr id="525322" name="AutoShape 10"/>
            <p:cNvSpPr>
              <a:spLocks noChangeArrowheads="1"/>
            </p:cNvSpPr>
            <p:nvPr/>
          </p:nvSpPr>
          <p:spPr bwMode="auto">
            <a:xfrm>
              <a:off x="1010" y="656"/>
              <a:ext cx="380" cy="110"/>
            </a:xfrm>
            <a:prstGeom prst="rightArrow">
              <a:avLst>
                <a:gd name="adj1" fmla="val 50000"/>
                <a:gd name="adj2" fmla="val 863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grpSp>
      <p:grpSp>
        <p:nvGrpSpPr>
          <p:cNvPr id="525323" name="Group 11"/>
          <p:cNvGrpSpPr>
            <a:grpSpLocks/>
          </p:cNvGrpSpPr>
          <p:nvPr/>
        </p:nvGrpSpPr>
        <p:grpSpPr bwMode="auto">
          <a:xfrm>
            <a:off x="12700" y="5986463"/>
            <a:ext cx="2165350" cy="519112"/>
            <a:chOff x="8" y="3771"/>
            <a:chExt cx="1364" cy="327"/>
          </a:xfrm>
        </p:grpSpPr>
        <p:sp>
          <p:nvSpPr>
            <p:cNvPr id="525324" name="Text Box 12"/>
            <p:cNvSpPr txBox="1">
              <a:spLocks noChangeArrowheads="1"/>
            </p:cNvSpPr>
            <p:nvPr/>
          </p:nvSpPr>
          <p:spPr bwMode="auto">
            <a:xfrm>
              <a:off x="8" y="3771"/>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smtClean="0">
                  <a:solidFill>
                    <a:srgbClr val="333399"/>
                  </a:solidFill>
                  <a:latin typeface="Tahoma" pitchFamily="34" charset="0"/>
                </a:rPr>
                <a:t>最大地址</a:t>
              </a:r>
            </a:p>
          </p:txBody>
        </p:sp>
        <p:sp>
          <p:nvSpPr>
            <p:cNvPr id="525325" name="AutoShape 13"/>
            <p:cNvSpPr>
              <a:spLocks noChangeArrowheads="1"/>
            </p:cNvSpPr>
            <p:nvPr/>
          </p:nvSpPr>
          <p:spPr bwMode="auto">
            <a:xfrm>
              <a:off x="992" y="3899"/>
              <a:ext cx="380" cy="110"/>
            </a:xfrm>
            <a:prstGeom prst="rightArrow">
              <a:avLst>
                <a:gd name="adj1" fmla="val 50000"/>
                <a:gd name="adj2" fmla="val 863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smtClean="0">
                <a:solidFill>
                  <a:srgbClr val="000000"/>
                </a:solidFill>
                <a:latin typeface="Tahoma" pitchFamily="34" charset="0"/>
              </a:endParaRPr>
            </a:p>
          </p:txBody>
        </p:sp>
      </p:grpSp>
    </p:spTree>
    <p:extLst>
      <p:ext uri="{BB962C8B-B14F-4D97-AF65-F5344CB8AC3E}">
        <p14:creationId xmlns:p14="http://schemas.microsoft.com/office/powerpoint/2010/main" val="33588281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53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5319"/>
                                        </p:tgtEl>
                                        <p:attrNameLst>
                                          <p:attrName>style.visibility</p:attrName>
                                        </p:attrNameLst>
                                      </p:cBhvr>
                                      <p:to>
                                        <p:strVal val="visible"/>
                                      </p:to>
                                    </p:set>
                                  </p:childTnLst>
                                </p:cTn>
                              </p:par>
                            </p:childTnLst>
                          </p:cTn>
                        </p:par>
                        <p:par>
                          <p:cTn id="9" fill="hold" nodeType="afterGroup">
                            <p:stCondLst>
                              <p:cond delay="0"/>
                            </p:stCondLst>
                            <p:childTnLst>
                              <p:par>
                                <p:cTn id="10" presetID="35" presetClass="emph" presetSubtype="0" repeatCount="3000" fill="hold" grpId="1" nodeType="afterEffect">
                                  <p:stCondLst>
                                    <p:cond delay="500"/>
                                  </p:stCondLst>
                                  <p:childTnLst>
                                    <p:anim calcmode="discrete" valueType="str">
                                      <p:cBhvr>
                                        <p:cTn id="11" dur="1000" fill="hold"/>
                                        <p:tgtEl>
                                          <p:spTgt spid="525318"/>
                                        </p:tgtEl>
                                        <p:attrNameLst>
                                          <p:attrName>style.visibility</p:attrName>
                                        </p:attrNameLst>
                                      </p:cBhvr>
                                      <p:tavLst>
                                        <p:tav tm="0">
                                          <p:val>
                                            <p:strVal val="hidden"/>
                                          </p:val>
                                        </p:tav>
                                        <p:tav tm="50000">
                                          <p:val>
                                            <p:strVal val="visible"/>
                                          </p:val>
                                        </p:tav>
                                      </p:tavLst>
                                    </p:anim>
                                  </p:childTnLst>
                                </p:cTn>
                              </p:par>
                              <p:par>
                                <p:cTn id="12" presetID="35" presetClass="emph" presetSubtype="0" repeatCount="3000" fill="hold" grpId="1" nodeType="withEffect">
                                  <p:stCondLst>
                                    <p:cond delay="500"/>
                                  </p:stCondLst>
                                  <p:childTnLst>
                                    <p:anim calcmode="discrete" valueType="str">
                                      <p:cBhvr>
                                        <p:cTn id="13" dur="1000" fill="hold"/>
                                        <p:tgtEl>
                                          <p:spTgt spid="525319"/>
                                        </p:tgtEl>
                                        <p:attrNameLst>
                                          <p:attrName>style.visibility</p:attrName>
                                        </p:attrNameLst>
                                      </p:cBhvr>
                                      <p:tavLst>
                                        <p:tav tm="0">
                                          <p:val>
                                            <p:strVal val="hidden"/>
                                          </p:val>
                                        </p:tav>
                                        <p:tav tm="50000">
                                          <p:val>
                                            <p:strVal val="visible"/>
                                          </p:val>
                                        </p:tav>
                                      </p:tavLst>
                                    </p:anim>
                                  </p:childTnLst>
                                </p:cTn>
                              </p:par>
                            </p:childTnLst>
                          </p:cTn>
                        </p:par>
                        <p:par>
                          <p:cTn id="14" fill="hold" nodeType="afterGroup">
                            <p:stCondLst>
                              <p:cond delay="3500"/>
                            </p:stCondLst>
                            <p:childTnLst>
                              <p:par>
                                <p:cTn id="15" presetID="1" presetClass="exit" presetSubtype="0" fill="hold" grpId="2" nodeType="afterEffect">
                                  <p:stCondLst>
                                    <p:cond delay="500"/>
                                  </p:stCondLst>
                                  <p:childTnLst>
                                    <p:set>
                                      <p:cBhvr>
                                        <p:cTn id="16" dur="1" fill="hold">
                                          <p:stCondLst>
                                            <p:cond delay="0"/>
                                          </p:stCondLst>
                                        </p:cTn>
                                        <p:tgtEl>
                                          <p:spTgt spid="525318"/>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2532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25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8" grpId="0" animBg="1"/>
      <p:bldP spid="525318" grpId="1" animBg="1"/>
      <p:bldP spid="525318" grpId="2" animBg="1"/>
      <p:bldP spid="525319" grpId="0" animBg="1"/>
      <p:bldP spid="525319"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7" name="矩形 6"/>
          <p:cNvSpPr/>
          <p:nvPr/>
        </p:nvSpPr>
        <p:spPr>
          <a:xfrm>
            <a:off x="685800" y="1781086"/>
            <a:ext cx="7581900" cy="3893502"/>
          </a:xfrm>
          <a:prstGeom prst="rect">
            <a:avLst/>
          </a:prstGeom>
        </p:spPr>
        <p:txBody>
          <a:bodyPr wrap="square">
            <a:spAutoFit/>
          </a:bodyPr>
          <a:lstStyle/>
          <a:p>
            <a:pPr algn="l">
              <a:lnSpc>
                <a:spcPct val="150000"/>
              </a:lnSpc>
            </a:pPr>
            <a:r>
              <a:rPr lang="zh-CN" altLang="zh-CN" sz="2800" dirty="0">
                <a:solidFill>
                  <a:srgbClr val="000000"/>
                </a:solidFill>
              </a:rPr>
              <a:t>已知地址块中的一个地址</a:t>
            </a:r>
            <a:r>
              <a:rPr lang="zh-CN" altLang="zh-CN" sz="2800" dirty="0" smtClean="0">
                <a:solidFill>
                  <a:srgbClr val="000000"/>
                </a:solidFill>
              </a:rPr>
              <a:t>是</a:t>
            </a:r>
            <a:r>
              <a:rPr lang="en-US" altLang="zh-CN" sz="2800" dirty="0">
                <a:solidFill>
                  <a:srgbClr val="000000"/>
                </a:solidFill>
              </a:rPr>
              <a:t> </a:t>
            </a:r>
            <a:r>
              <a:rPr lang="en-US" altLang="zh-CN" sz="2800" dirty="0" smtClean="0">
                <a:solidFill>
                  <a:srgbClr val="000000"/>
                </a:solidFill>
              </a:rPr>
              <a:t> 140.120.84.24/20</a:t>
            </a:r>
            <a:endParaRPr lang="en-US" altLang="zh-CN" sz="2800" dirty="0">
              <a:solidFill>
                <a:srgbClr val="000000"/>
              </a:solidFill>
              <a:latin typeface="Courier New" panose="02070309020205020404" pitchFamily="49" charset="0"/>
              <a:cs typeface="Courier New" panose="02070309020205020404" pitchFamily="49" charset="0"/>
            </a:endParaRPr>
          </a:p>
          <a:p>
            <a:pPr algn="l">
              <a:lnSpc>
                <a:spcPct val="150000"/>
              </a:lnSpc>
            </a:pPr>
            <a:endParaRPr lang="en-US" altLang="zh-CN" sz="2800" dirty="0" smtClean="0">
              <a:solidFill>
                <a:srgbClr val="000000"/>
              </a:solidFill>
            </a:endParaRPr>
          </a:p>
          <a:p>
            <a:pPr algn="l">
              <a:lnSpc>
                <a:spcPct val="150000"/>
              </a:lnSpc>
            </a:pPr>
            <a:r>
              <a:rPr lang="zh-CN" altLang="zh-CN" sz="2800" dirty="0" smtClean="0">
                <a:solidFill>
                  <a:srgbClr val="000000"/>
                </a:solidFill>
              </a:rPr>
              <a:t>试求</a:t>
            </a:r>
            <a:r>
              <a:rPr lang="zh-CN" altLang="en-US" sz="2800" dirty="0" smtClean="0">
                <a:solidFill>
                  <a:srgbClr val="000000"/>
                </a:solidFill>
              </a:rPr>
              <a:t>：</a:t>
            </a:r>
            <a:endParaRPr lang="en-US" altLang="zh-CN" sz="2800" dirty="0" smtClean="0">
              <a:solidFill>
                <a:srgbClr val="000000"/>
              </a:solidFill>
            </a:endParaRPr>
          </a:p>
          <a:p>
            <a:pPr lvl="1" algn="l">
              <a:lnSpc>
                <a:spcPct val="150000"/>
              </a:lnSpc>
            </a:pPr>
            <a:r>
              <a:rPr lang="zh-CN" altLang="zh-CN" sz="2800" dirty="0" smtClean="0">
                <a:solidFill>
                  <a:srgbClr val="000000"/>
                </a:solidFill>
              </a:rPr>
              <a:t>这个</a:t>
            </a:r>
            <a:r>
              <a:rPr lang="zh-CN" altLang="zh-CN" sz="2800" dirty="0">
                <a:solidFill>
                  <a:srgbClr val="000000"/>
                </a:solidFill>
              </a:rPr>
              <a:t>地址块中的最小地址和最大地址是什么</a:t>
            </a:r>
            <a:r>
              <a:rPr lang="zh-CN" altLang="zh-CN" sz="2800" dirty="0" smtClean="0">
                <a:solidFill>
                  <a:srgbClr val="000000"/>
                </a:solidFill>
              </a:rPr>
              <a:t>？</a:t>
            </a:r>
            <a:endParaRPr lang="en-US" altLang="zh-CN" sz="2800" dirty="0" smtClean="0">
              <a:solidFill>
                <a:srgbClr val="000000"/>
              </a:solidFill>
            </a:endParaRPr>
          </a:p>
          <a:p>
            <a:pPr lvl="1" algn="l">
              <a:lnSpc>
                <a:spcPct val="150000"/>
              </a:lnSpc>
            </a:pPr>
            <a:r>
              <a:rPr lang="zh-CN" altLang="zh-CN" sz="2800" dirty="0" smtClean="0">
                <a:solidFill>
                  <a:srgbClr val="000000"/>
                </a:solidFill>
              </a:rPr>
              <a:t>地址</a:t>
            </a:r>
            <a:r>
              <a:rPr lang="zh-CN" altLang="zh-CN" sz="2800" dirty="0">
                <a:solidFill>
                  <a:srgbClr val="000000"/>
                </a:solidFill>
              </a:rPr>
              <a:t>掩码是什么</a:t>
            </a:r>
            <a:r>
              <a:rPr lang="zh-CN" altLang="zh-CN" sz="2800" dirty="0" smtClean="0">
                <a:solidFill>
                  <a:srgbClr val="000000"/>
                </a:solidFill>
              </a:rPr>
              <a:t>？</a:t>
            </a:r>
            <a:endParaRPr lang="en-US" altLang="zh-CN" sz="2800" dirty="0" smtClean="0">
              <a:solidFill>
                <a:srgbClr val="000000"/>
              </a:solidFill>
            </a:endParaRPr>
          </a:p>
          <a:p>
            <a:pPr lvl="1" algn="l">
              <a:lnSpc>
                <a:spcPct val="150000"/>
              </a:lnSpc>
            </a:pPr>
            <a:r>
              <a:rPr lang="zh-CN" altLang="zh-CN" sz="2800" dirty="0" smtClean="0">
                <a:solidFill>
                  <a:srgbClr val="000000"/>
                </a:solidFill>
              </a:rPr>
              <a:t>地址</a:t>
            </a:r>
            <a:r>
              <a:rPr lang="zh-CN" altLang="zh-CN" sz="2800" dirty="0">
                <a:solidFill>
                  <a:srgbClr val="000000"/>
                </a:solidFill>
              </a:rPr>
              <a:t>块中一共有多少个地址？</a:t>
            </a:r>
            <a:endParaRPr lang="zh-CN" altLang="en-US" sz="2800" dirty="0">
              <a:solidFill>
                <a:srgbClr val="000000"/>
              </a:solidFill>
            </a:endParaRPr>
          </a:p>
        </p:txBody>
      </p:sp>
    </p:spTree>
    <p:extLst>
      <p:ext uri="{BB962C8B-B14F-4D97-AF65-F5344CB8AC3E}">
        <p14:creationId xmlns:p14="http://schemas.microsoft.com/office/powerpoint/2010/main" val="9293123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0328" y="421990"/>
            <a:ext cx="8891752" cy="5933090"/>
          </a:xfrm>
          <a:solidFill>
            <a:schemeClr val="bg1"/>
          </a:solidFill>
        </p:spPr>
        <p:txBody>
          <a:bodyPr/>
          <a:lstStyle/>
          <a:p>
            <a:pPr marL="0" lvl="0" indent="0">
              <a:buNone/>
            </a:pPr>
            <a:r>
              <a:rPr lang="zh-CN" altLang="en-US" sz="2800" b="1" dirty="0" smtClean="0"/>
              <a:t>某一</a:t>
            </a:r>
            <a:r>
              <a:rPr lang="zh-CN" altLang="zh-CN" sz="2800" b="1" dirty="0" smtClean="0"/>
              <a:t>路由器</a:t>
            </a:r>
            <a:r>
              <a:rPr lang="zh-CN" altLang="zh-CN" sz="2800" b="1" dirty="0"/>
              <a:t>的路由表中含有如下的</a:t>
            </a:r>
            <a:r>
              <a:rPr lang="en-US" altLang="zh-CN" sz="2800" b="1" dirty="0"/>
              <a:t>CIDR</a:t>
            </a:r>
            <a:r>
              <a:rPr lang="zh-CN" altLang="zh-CN" sz="2800" b="1" dirty="0"/>
              <a:t>项</a:t>
            </a:r>
            <a:r>
              <a:rPr lang="zh-CN" altLang="zh-CN" sz="2800" b="1" dirty="0" smtClean="0"/>
              <a:t>：</a:t>
            </a:r>
            <a:endParaRPr lang="en-US" altLang="zh-CN" sz="2800" b="1" dirty="0" smtClean="0"/>
          </a:p>
          <a:p>
            <a:pPr marL="0" lvl="0" indent="0">
              <a:buNone/>
            </a:pPr>
            <a:endParaRPr lang="zh-CN" altLang="zh-CN" sz="2800" dirty="0"/>
          </a:p>
          <a:p>
            <a:pPr marL="0" indent="0">
              <a:buNone/>
            </a:pPr>
            <a:r>
              <a:rPr lang="en-US" altLang="zh-CN" b="1" dirty="0"/>
              <a:t>      </a:t>
            </a:r>
            <a:r>
              <a:rPr lang="zh-CN" altLang="zh-CN" b="1" dirty="0"/>
              <a:t>地址</a:t>
            </a:r>
            <a:r>
              <a:rPr lang="en-US" altLang="zh-CN" b="1" dirty="0"/>
              <a:t>/</a:t>
            </a:r>
            <a:r>
              <a:rPr lang="zh-CN" altLang="zh-CN" b="1" dirty="0"/>
              <a:t>子网掩码（</a:t>
            </a:r>
            <a:r>
              <a:rPr lang="en-US" altLang="zh-CN" b="1" dirty="0"/>
              <a:t>Address/mask</a:t>
            </a:r>
            <a:r>
              <a:rPr lang="zh-CN" altLang="zh-CN" b="1" dirty="0"/>
              <a:t>）</a:t>
            </a:r>
            <a:r>
              <a:rPr lang="en-US" altLang="zh-CN" b="1" dirty="0"/>
              <a:t>    	</a:t>
            </a:r>
            <a:r>
              <a:rPr lang="zh-CN" altLang="zh-CN" b="1" dirty="0"/>
              <a:t>下一跳（</a:t>
            </a:r>
            <a:r>
              <a:rPr lang="en-US" altLang="zh-CN" b="1" dirty="0"/>
              <a:t>Next hop</a:t>
            </a:r>
            <a:r>
              <a:rPr lang="zh-CN" altLang="zh-CN" b="1" dirty="0"/>
              <a:t>）</a:t>
            </a:r>
            <a:endParaRPr lang="zh-CN" altLang="zh-CN" dirty="0"/>
          </a:p>
          <a:p>
            <a:pPr marL="0" indent="0">
              <a:buNone/>
            </a:pPr>
            <a:r>
              <a:rPr lang="en-US" altLang="zh-CN" b="1" dirty="0"/>
              <a:t>       </a:t>
            </a:r>
            <a:r>
              <a:rPr lang="en-US" altLang="zh-CN" b="1" dirty="0" smtClean="0"/>
              <a:t>142.39.152.0/21                 </a:t>
            </a:r>
            <a:r>
              <a:rPr lang="en-US" altLang="zh-CN" b="1" dirty="0"/>
              <a:t>		</a:t>
            </a:r>
            <a:r>
              <a:rPr lang="en-US" altLang="zh-CN" b="1" dirty="0" smtClean="0"/>
              <a:t>Router </a:t>
            </a:r>
            <a:r>
              <a:rPr lang="en-US" altLang="zh-CN" b="1" dirty="0"/>
              <a:t>1</a:t>
            </a:r>
            <a:endParaRPr lang="en-US" altLang="zh-CN" b="1" dirty="0" smtClean="0"/>
          </a:p>
          <a:p>
            <a:pPr marL="0" indent="0">
              <a:buNone/>
            </a:pPr>
            <a:r>
              <a:rPr lang="en-US" altLang="zh-CN" b="1" dirty="0" smtClean="0"/>
              <a:t>       142.39.156.0/22                 </a:t>
            </a:r>
            <a:r>
              <a:rPr lang="en-US" altLang="zh-CN" b="1" dirty="0"/>
              <a:t>		</a:t>
            </a:r>
            <a:r>
              <a:rPr lang="en-US" altLang="zh-CN" b="1" dirty="0" smtClean="0"/>
              <a:t>Interface 0</a:t>
            </a:r>
            <a:endParaRPr lang="zh-CN" altLang="zh-CN" sz="1200" dirty="0" smtClean="0"/>
          </a:p>
          <a:p>
            <a:pPr marL="0" indent="0">
              <a:buNone/>
            </a:pPr>
            <a:r>
              <a:rPr lang="en-US" altLang="zh-CN" b="1" dirty="0" smtClean="0"/>
              <a:t>       175.34.148.0/23                 		Interface 1 </a:t>
            </a:r>
            <a:endParaRPr lang="zh-CN" altLang="zh-CN" b="1" dirty="0"/>
          </a:p>
          <a:p>
            <a:pPr marL="0" indent="0">
              <a:buNone/>
            </a:pPr>
            <a:r>
              <a:rPr lang="en-US" altLang="zh-CN" b="1" dirty="0"/>
              <a:t>       Default                        			Router 2</a:t>
            </a:r>
            <a:endParaRPr lang="zh-CN" altLang="zh-CN" b="1" dirty="0"/>
          </a:p>
          <a:p>
            <a:pPr marL="0" indent="0">
              <a:buNone/>
            </a:pPr>
            <a:endParaRPr lang="en-US" altLang="zh-CN" b="1" dirty="0" smtClean="0"/>
          </a:p>
          <a:p>
            <a:pPr marL="0" indent="0">
              <a:buNone/>
            </a:pPr>
            <a:r>
              <a:rPr lang="zh-CN" altLang="zh-CN" b="1" dirty="0"/>
              <a:t> </a:t>
            </a:r>
            <a:r>
              <a:rPr lang="zh-CN" altLang="en-US" b="1" dirty="0" smtClean="0"/>
              <a:t>带有</a:t>
            </a:r>
            <a:r>
              <a:rPr lang="zh-CN" altLang="zh-CN" b="1" dirty="0" smtClean="0"/>
              <a:t>下列</a:t>
            </a:r>
            <a:r>
              <a:rPr lang="en-US" altLang="zh-CN" b="1" dirty="0" smtClean="0"/>
              <a:t>IP</a:t>
            </a:r>
            <a:r>
              <a:rPr lang="zh-CN" altLang="zh-CN" b="1" dirty="0" smtClean="0"/>
              <a:t>地址的</a:t>
            </a:r>
            <a:r>
              <a:rPr lang="zh-CN" altLang="zh-CN" b="1" dirty="0"/>
              <a:t>分组到达路由器后，该路由器将如何</a:t>
            </a:r>
            <a:r>
              <a:rPr lang="zh-CN" altLang="zh-CN" b="1" dirty="0" smtClean="0"/>
              <a:t>处理</a:t>
            </a:r>
            <a:r>
              <a:rPr lang="zh-CN" altLang="en-US" b="1" dirty="0" smtClean="0"/>
              <a:t>它们</a:t>
            </a:r>
            <a:r>
              <a:rPr lang="zh-CN" altLang="zh-CN" b="1" dirty="0" smtClean="0"/>
              <a:t>？</a:t>
            </a:r>
            <a:endParaRPr lang="zh-CN" altLang="zh-CN" dirty="0"/>
          </a:p>
          <a:p>
            <a:pPr marL="0" lvl="0" indent="0">
              <a:buNone/>
            </a:pPr>
            <a:r>
              <a:rPr lang="en-US" altLang="zh-CN" b="1" dirty="0" smtClean="0"/>
              <a:t>	142.39.153.32</a:t>
            </a:r>
            <a:endParaRPr lang="zh-CN" altLang="zh-CN" dirty="0"/>
          </a:p>
          <a:p>
            <a:pPr marL="0" lvl="0" indent="0">
              <a:buNone/>
            </a:pPr>
            <a:r>
              <a:rPr lang="en-US" altLang="zh-CN" b="1" dirty="0" smtClean="0"/>
              <a:t>	142.39.146.5</a:t>
            </a:r>
            <a:endParaRPr lang="zh-CN" altLang="zh-CN" dirty="0"/>
          </a:p>
          <a:p>
            <a:pPr marL="0" lvl="0" indent="0">
              <a:buNone/>
            </a:pPr>
            <a:r>
              <a:rPr lang="en-US" altLang="zh-CN" b="1" dirty="0" smtClean="0"/>
              <a:t>	142.39.158.2</a:t>
            </a:r>
          </a:p>
          <a:p>
            <a:pPr marL="0" indent="0">
              <a:buNone/>
            </a:pPr>
            <a:r>
              <a:rPr lang="en-US" altLang="zh-CN" b="1" dirty="0"/>
              <a:t>	</a:t>
            </a:r>
            <a:r>
              <a:rPr lang="en-US" altLang="zh-CN" b="1" dirty="0" smtClean="0"/>
              <a:t>175.34.150.2</a:t>
            </a:r>
            <a:endParaRPr lang="zh-CN" altLang="zh-CN" dirty="0"/>
          </a:p>
          <a:p>
            <a:pPr marL="0" lvl="0" indent="0">
              <a:buNone/>
            </a:pPr>
            <a:r>
              <a:rPr lang="en-US" altLang="zh-CN" b="1" dirty="0" smtClean="0"/>
              <a:t>	175.34.152.32</a:t>
            </a:r>
            <a:endParaRPr lang="zh-CN" altLang="zh-CN" dirty="0"/>
          </a:p>
          <a:p>
            <a:endParaRPr lang="zh-CN" altLang="en-US" dirty="0"/>
          </a:p>
        </p:txBody>
      </p:sp>
    </p:spTree>
    <p:extLst>
      <p:ext uri="{BB962C8B-B14F-4D97-AF65-F5344CB8AC3E}">
        <p14:creationId xmlns:p14="http://schemas.microsoft.com/office/powerpoint/2010/main" val="36988632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32430"/>
            <a:ext cx="8991600" cy="6725570"/>
          </a:xfrm>
          <a:solidFill>
            <a:schemeClr val="bg1"/>
          </a:solidFill>
        </p:spPr>
        <p:txBody>
          <a:bodyPr/>
          <a:lstStyle/>
          <a:p>
            <a:pPr marL="0" lvl="0" indent="0">
              <a:buNone/>
            </a:pPr>
            <a:r>
              <a:rPr lang="zh-CN" altLang="en-US" sz="2800" b="1" dirty="0" smtClean="0"/>
              <a:t>某一</a:t>
            </a:r>
            <a:r>
              <a:rPr lang="zh-CN" altLang="zh-CN" sz="2800" b="1" dirty="0" smtClean="0"/>
              <a:t>路由器</a:t>
            </a:r>
            <a:r>
              <a:rPr lang="zh-CN" altLang="zh-CN" sz="2800" b="1" dirty="0"/>
              <a:t>的路由表中含有如下的</a:t>
            </a:r>
            <a:r>
              <a:rPr lang="en-US" altLang="zh-CN" sz="2800" b="1" dirty="0"/>
              <a:t>CIDR</a:t>
            </a:r>
            <a:r>
              <a:rPr lang="zh-CN" altLang="zh-CN" sz="2800" b="1" dirty="0"/>
              <a:t>项</a:t>
            </a:r>
            <a:r>
              <a:rPr lang="zh-CN" altLang="zh-CN" sz="2800" b="1" dirty="0" smtClean="0"/>
              <a:t>：</a:t>
            </a:r>
            <a:endParaRPr lang="en-US" altLang="zh-CN" sz="2800" b="1" dirty="0" smtClean="0"/>
          </a:p>
          <a:p>
            <a:pPr marL="0" lvl="0" indent="0">
              <a:buNone/>
            </a:pPr>
            <a:endParaRPr lang="zh-CN" altLang="zh-CN" sz="2800" dirty="0"/>
          </a:p>
          <a:p>
            <a:pPr marL="0" indent="0">
              <a:buNone/>
            </a:pPr>
            <a:r>
              <a:rPr lang="en-US" altLang="zh-CN" b="1" dirty="0"/>
              <a:t>      </a:t>
            </a:r>
            <a:r>
              <a:rPr lang="zh-CN" altLang="zh-CN" b="1" dirty="0"/>
              <a:t>地址</a:t>
            </a:r>
            <a:r>
              <a:rPr lang="en-US" altLang="zh-CN" b="1" dirty="0"/>
              <a:t>/</a:t>
            </a:r>
            <a:r>
              <a:rPr lang="zh-CN" altLang="zh-CN" b="1" dirty="0"/>
              <a:t>子网掩码（</a:t>
            </a:r>
            <a:r>
              <a:rPr lang="en-US" altLang="zh-CN" b="1" dirty="0"/>
              <a:t>Address/mask</a:t>
            </a:r>
            <a:r>
              <a:rPr lang="zh-CN" altLang="zh-CN" b="1" dirty="0"/>
              <a:t>）</a:t>
            </a:r>
            <a:r>
              <a:rPr lang="en-US" altLang="zh-CN" b="1" dirty="0"/>
              <a:t>    	</a:t>
            </a:r>
            <a:r>
              <a:rPr lang="zh-CN" altLang="zh-CN" b="1" dirty="0"/>
              <a:t>下一跳（</a:t>
            </a:r>
            <a:r>
              <a:rPr lang="en-US" altLang="zh-CN" b="1" dirty="0"/>
              <a:t>Next hop</a:t>
            </a:r>
            <a:r>
              <a:rPr lang="zh-CN" altLang="zh-CN" b="1" dirty="0"/>
              <a:t>）</a:t>
            </a:r>
            <a:endParaRPr lang="zh-CN" altLang="zh-CN" dirty="0"/>
          </a:p>
          <a:p>
            <a:pPr marL="0" indent="0">
              <a:buNone/>
            </a:pPr>
            <a:r>
              <a:rPr lang="en-US" altLang="zh-CN" b="1" dirty="0"/>
              <a:t>       </a:t>
            </a:r>
            <a:r>
              <a:rPr lang="en-US" altLang="zh-CN" b="1" dirty="0" smtClean="0"/>
              <a:t>142.39.152.0/21                 </a:t>
            </a:r>
            <a:r>
              <a:rPr lang="en-US" altLang="zh-CN" b="1" dirty="0"/>
              <a:t>		</a:t>
            </a:r>
            <a:r>
              <a:rPr lang="en-US" altLang="zh-CN" b="1" dirty="0" smtClean="0"/>
              <a:t>Router </a:t>
            </a:r>
            <a:r>
              <a:rPr lang="en-US" altLang="zh-CN" b="1" dirty="0"/>
              <a:t>1</a:t>
            </a:r>
            <a:endParaRPr lang="en-US" altLang="zh-CN" b="1" dirty="0" smtClean="0"/>
          </a:p>
          <a:p>
            <a:pPr marL="0" indent="0">
              <a:buNone/>
            </a:pPr>
            <a:r>
              <a:rPr lang="en-US" altLang="zh-CN" sz="2000" b="1" dirty="0"/>
              <a:t>	</a:t>
            </a:r>
            <a:r>
              <a:rPr lang="zh-CN" altLang="en-US" sz="2000" b="1" dirty="0" smtClean="0"/>
              <a:t>（计算得到子网号为  </a:t>
            </a:r>
            <a:r>
              <a:rPr lang="en-US" altLang="zh-CN" sz="2000" b="1" u="sng" dirty="0" smtClean="0"/>
              <a:t>142.39.10011</a:t>
            </a:r>
            <a:r>
              <a:rPr lang="en-US" altLang="zh-CN" sz="2000" b="1" dirty="0" smtClean="0"/>
              <a:t>000.0</a:t>
            </a:r>
            <a:r>
              <a:rPr lang="zh-CN" altLang="en-US" sz="2000" b="1" dirty="0" smtClean="0"/>
              <a:t>）</a:t>
            </a:r>
            <a:endParaRPr lang="zh-CN" altLang="zh-CN" sz="2000" dirty="0"/>
          </a:p>
          <a:p>
            <a:pPr marL="0" indent="0">
              <a:spcBef>
                <a:spcPts val="1200"/>
              </a:spcBef>
              <a:buNone/>
            </a:pPr>
            <a:r>
              <a:rPr lang="en-US" altLang="zh-CN" b="1" dirty="0"/>
              <a:t>       </a:t>
            </a:r>
            <a:r>
              <a:rPr lang="en-US" altLang="zh-CN" b="1" dirty="0" smtClean="0"/>
              <a:t>142.39.156.0/22                 </a:t>
            </a:r>
            <a:r>
              <a:rPr lang="en-US" altLang="zh-CN" b="1" dirty="0"/>
              <a:t>		</a:t>
            </a:r>
            <a:r>
              <a:rPr lang="en-US" altLang="zh-CN" b="1" dirty="0" smtClean="0"/>
              <a:t>Interface 0</a:t>
            </a:r>
          </a:p>
          <a:p>
            <a:pPr marL="0" indent="0">
              <a:buNone/>
            </a:pPr>
            <a:r>
              <a:rPr lang="en-US" altLang="zh-CN" sz="2000" b="1" dirty="0"/>
              <a:t>	</a:t>
            </a:r>
            <a:r>
              <a:rPr lang="zh-CN" altLang="en-US" sz="2000" b="1" dirty="0" smtClean="0"/>
              <a:t>（计算得到子网号为  </a:t>
            </a:r>
            <a:r>
              <a:rPr lang="en-US" altLang="zh-CN" sz="2000" b="1" u="sng" dirty="0" smtClean="0"/>
              <a:t>142.39.100111</a:t>
            </a:r>
            <a:r>
              <a:rPr lang="en-US" altLang="zh-CN" sz="2000" b="1" dirty="0" smtClean="0"/>
              <a:t>00.0</a:t>
            </a:r>
            <a:r>
              <a:rPr lang="zh-CN" altLang="en-US" sz="2000" b="1" dirty="0" smtClean="0"/>
              <a:t>）</a:t>
            </a:r>
            <a:endParaRPr lang="zh-CN" altLang="zh-CN" sz="1200" dirty="0"/>
          </a:p>
          <a:p>
            <a:pPr marL="0" indent="0">
              <a:spcBef>
                <a:spcPts val="1200"/>
              </a:spcBef>
              <a:buNone/>
            </a:pPr>
            <a:r>
              <a:rPr lang="en-US" altLang="zh-CN" b="1" dirty="0"/>
              <a:t>       </a:t>
            </a:r>
            <a:r>
              <a:rPr lang="en-US" altLang="zh-CN" b="1" dirty="0" smtClean="0"/>
              <a:t>175.34.148.0/23                 </a:t>
            </a:r>
            <a:r>
              <a:rPr lang="en-US" altLang="zh-CN" b="1" dirty="0"/>
              <a:t>		</a:t>
            </a:r>
            <a:r>
              <a:rPr lang="en-US" altLang="zh-CN" b="1" dirty="0" smtClean="0"/>
              <a:t>Interface 1</a:t>
            </a:r>
          </a:p>
          <a:p>
            <a:pPr marL="0" indent="0">
              <a:buNone/>
            </a:pPr>
            <a:r>
              <a:rPr lang="en-US" altLang="zh-CN" sz="2000" b="1" dirty="0"/>
              <a:t>	</a:t>
            </a:r>
            <a:r>
              <a:rPr lang="zh-CN" altLang="en-US" sz="2000" b="1" dirty="0" smtClean="0"/>
              <a:t>（计算得到子网号为  </a:t>
            </a:r>
            <a:r>
              <a:rPr lang="en-US" altLang="zh-CN" sz="2000" b="1" u="sng" dirty="0" smtClean="0"/>
              <a:t>175.34.1001010</a:t>
            </a:r>
            <a:r>
              <a:rPr lang="en-US" altLang="zh-CN" sz="2000" b="1" dirty="0" smtClean="0"/>
              <a:t>0.0</a:t>
            </a:r>
            <a:r>
              <a:rPr lang="zh-CN" altLang="en-US" sz="2000" b="1" dirty="0" smtClean="0"/>
              <a:t>）</a:t>
            </a:r>
            <a:endParaRPr lang="zh-CN" altLang="zh-CN" sz="2000" dirty="0"/>
          </a:p>
          <a:p>
            <a:pPr marL="0" indent="0">
              <a:spcBef>
                <a:spcPts val="1200"/>
              </a:spcBef>
              <a:buNone/>
            </a:pPr>
            <a:r>
              <a:rPr lang="en-US" altLang="zh-CN" b="1" dirty="0"/>
              <a:t>       Default                        			</a:t>
            </a:r>
            <a:r>
              <a:rPr lang="en-US" altLang="zh-CN" b="1" dirty="0" smtClean="0"/>
              <a:t>Router </a:t>
            </a:r>
            <a:r>
              <a:rPr lang="en-US" altLang="zh-CN" b="1" dirty="0"/>
              <a:t>2</a:t>
            </a:r>
            <a:endParaRPr lang="zh-CN" altLang="zh-CN" dirty="0"/>
          </a:p>
          <a:p>
            <a:pPr marL="0" indent="0">
              <a:buNone/>
            </a:pPr>
            <a:r>
              <a:rPr lang="en-US" altLang="zh-CN" b="1" dirty="0"/>
              <a:t>	</a:t>
            </a:r>
            <a:endParaRPr lang="en-US" altLang="zh-CN" b="1" dirty="0" smtClean="0"/>
          </a:p>
          <a:p>
            <a:pPr marL="0" indent="0">
              <a:spcBef>
                <a:spcPts val="600"/>
              </a:spcBef>
              <a:spcAft>
                <a:spcPts val="600"/>
              </a:spcAft>
              <a:buNone/>
            </a:pPr>
            <a:r>
              <a:rPr lang="zh-CN" altLang="zh-CN" sz="2000" b="1" dirty="0" smtClean="0"/>
              <a:t>下列</a:t>
            </a:r>
            <a:r>
              <a:rPr lang="zh-CN" altLang="en-US" sz="2000" b="1" dirty="0" smtClean="0"/>
              <a:t>是达到该路由器的一些</a:t>
            </a:r>
            <a:r>
              <a:rPr lang="en-US" altLang="zh-CN" sz="2000" b="1" dirty="0" smtClean="0"/>
              <a:t>IP</a:t>
            </a:r>
            <a:r>
              <a:rPr lang="zh-CN" altLang="en-US" sz="2000" b="1" dirty="0" smtClean="0"/>
              <a:t>分组包含的目的</a:t>
            </a:r>
            <a:r>
              <a:rPr lang="zh-CN" altLang="zh-CN" sz="2000" b="1" dirty="0" smtClean="0"/>
              <a:t>地址</a:t>
            </a:r>
            <a:r>
              <a:rPr lang="zh-CN" altLang="en-US" sz="2000" b="1" dirty="0" smtClean="0"/>
              <a:t>：</a:t>
            </a:r>
            <a:endParaRPr lang="en-US" altLang="zh-CN" sz="2000" b="1" dirty="0" smtClean="0"/>
          </a:p>
          <a:p>
            <a:pPr marL="0" lvl="0" indent="0">
              <a:buNone/>
            </a:pPr>
            <a:r>
              <a:rPr lang="en-US" altLang="zh-CN" sz="2000" b="1" dirty="0" smtClean="0"/>
              <a:t>	142.39.153.32 --- </a:t>
            </a:r>
            <a:r>
              <a:rPr lang="zh-CN" altLang="en-US" sz="2000" b="1" dirty="0" smtClean="0"/>
              <a:t>展开得到 </a:t>
            </a:r>
            <a:r>
              <a:rPr lang="en-US" altLang="zh-CN" sz="2000" b="1" u="sng" dirty="0" smtClean="0"/>
              <a:t>142.39.10011</a:t>
            </a:r>
            <a:r>
              <a:rPr lang="en-US" altLang="zh-CN" sz="2000" b="1" dirty="0" smtClean="0"/>
              <a:t>001.32</a:t>
            </a:r>
            <a:r>
              <a:rPr lang="zh-CN" altLang="en-US" sz="2000" b="1" dirty="0" smtClean="0"/>
              <a:t>，因此跳转至 </a:t>
            </a:r>
            <a:r>
              <a:rPr lang="en-US" altLang="zh-CN" sz="2000" b="1" dirty="0" smtClean="0"/>
              <a:t>Router 1</a:t>
            </a:r>
            <a:r>
              <a:rPr lang="zh-CN" altLang="en-US" sz="2000" b="1" dirty="0" smtClean="0"/>
              <a:t>。</a:t>
            </a:r>
            <a:endParaRPr lang="zh-CN" altLang="zh-CN" sz="2000" dirty="0"/>
          </a:p>
          <a:p>
            <a:pPr marL="0" lvl="0" indent="0">
              <a:buNone/>
            </a:pPr>
            <a:r>
              <a:rPr lang="en-US" altLang="zh-CN" sz="2000" b="1" dirty="0" smtClean="0"/>
              <a:t>	142.39.146.5  ---  </a:t>
            </a:r>
            <a:r>
              <a:rPr lang="zh-CN" altLang="en-US" sz="2000" b="1" dirty="0" smtClean="0"/>
              <a:t>展开得到 </a:t>
            </a:r>
            <a:r>
              <a:rPr lang="en-US" altLang="zh-CN" sz="2000" b="1" dirty="0" smtClean="0"/>
              <a:t>142.39.10010010.5</a:t>
            </a:r>
            <a:r>
              <a:rPr lang="zh-CN" altLang="en-US" sz="2000" b="1" dirty="0" smtClean="0"/>
              <a:t>，</a:t>
            </a:r>
            <a:r>
              <a:rPr lang="zh-CN" altLang="en-US" sz="2000" b="1" dirty="0"/>
              <a:t>因此跳转至 </a:t>
            </a:r>
            <a:r>
              <a:rPr lang="en-US" altLang="zh-CN" sz="2000" b="1" dirty="0" smtClean="0"/>
              <a:t>Router 2</a:t>
            </a:r>
            <a:r>
              <a:rPr lang="zh-CN" altLang="en-US" sz="2000" b="1" dirty="0" smtClean="0"/>
              <a:t>。</a:t>
            </a:r>
            <a:endParaRPr lang="en-US" altLang="zh-CN" sz="2000" b="1" dirty="0" smtClean="0"/>
          </a:p>
          <a:p>
            <a:pPr marL="0" indent="0">
              <a:buNone/>
            </a:pPr>
            <a:r>
              <a:rPr lang="en-US" altLang="zh-CN" sz="2000" b="1" dirty="0" smtClean="0"/>
              <a:t>	142.39.158.2  --- </a:t>
            </a:r>
            <a:r>
              <a:rPr lang="zh-CN" altLang="en-US" sz="2000" b="1" dirty="0" smtClean="0"/>
              <a:t>展开得到 </a:t>
            </a:r>
            <a:r>
              <a:rPr lang="en-US" altLang="zh-CN" sz="2000" b="1" u="sng" dirty="0" smtClean="0"/>
              <a:t>142.39.100111</a:t>
            </a:r>
            <a:r>
              <a:rPr lang="en-US" altLang="zh-CN" sz="2000" b="1" dirty="0" smtClean="0"/>
              <a:t>10.2</a:t>
            </a:r>
            <a:r>
              <a:rPr lang="zh-CN" altLang="en-US" sz="2000" b="1" dirty="0" smtClean="0"/>
              <a:t>，因此跳转至 </a:t>
            </a:r>
            <a:r>
              <a:rPr lang="en-US" altLang="zh-CN" sz="2000" b="1" dirty="0" smtClean="0"/>
              <a:t>Interface 0</a:t>
            </a:r>
            <a:r>
              <a:rPr lang="zh-CN" altLang="en-US" sz="2000" b="1" dirty="0" smtClean="0"/>
              <a:t>。</a:t>
            </a:r>
            <a:endParaRPr lang="zh-CN" altLang="zh-CN" sz="2000" dirty="0"/>
          </a:p>
        </p:txBody>
      </p:sp>
    </p:spTree>
    <p:extLst>
      <p:ext uri="{BB962C8B-B14F-4D97-AF65-F5344CB8AC3E}">
        <p14:creationId xmlns:p14="http://schemas.microsoft.com/office/powerpoint/2010/main" val="16649580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CN">
                <a:ea typeface="宋体" panose="02010600030101010101" pitchFamily="2" charset="-122"/>
              </a:rPr>
              <a:t>NAT – Network Address Translation</a:t>
            </a:r>
          </a:p>
        </p:txBody>
      </p:sp>
      <p:sp>
        <p:nvSpPr>
          <p:cNvPr id="77827" name="Rectangle 3"/>
          <p:cNvSpPr>
            <a:spLocks noGrp="1" noChangeArrowheads="1"/>
          </p:cNvSpPr>
          <p:nvPr>
            <p:ph type="body" idx="1"/>
          </p:nvPr>
        </p:nvSpPr>
        <p:spPr/>
        <p:txBody>
          <a:bodyPr/>
          <a:lstStyle/>
          <a:p>
            <a:pPr algn="ctr">
              <a:buFontTx/>
              <a:buNone/>
            </a:pPr>
            <a:r>
              <a:rPr lang="en-US" altLang="zh-CN">
                <a:ea typeface="宋体" panose="02010600030101010101" pitchFamily="2" charset="-122"/>
              </a:rPr>
              <a:t>Placement and operation of a NAT box.</a:t>
            </a:r>
          </a:p>
        </p:txBody>
      </p:sp>
      <p:pic>
        <p:nvPicPr>
          <p:cNvPr id="77829" name="Picture 5" descr="5-6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5575" y="1501775"/>
            <a:ext cx="6400800" cy="378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1905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1859" y="2500313"/>
            <a:ext cx="7124382" cy="2437447"/>
          </a:xfrm>
        </p:spPr>
        <p:txBody>
          <a:bodyPr/>
          <a:lstStyle/>
          <a:p>
            <a:pPr algn="ctr">
              <a:lnSpc>
                <a:spcPct val="150000"/>
              </a:lnSpc>
              <a:spcBef>
                <a:spcPts val="0"/>
              </a:spcBef>
              <a:spcAft>
                <a:spcPts val="0"/>
              </a:spcAft>
            </a:pPr>
            <a:r>
              <a:rPr lang="zh-CN" altLang="en-US" dirty="0" smtClean="0"/>
              <a:t>路由选择协议：</a:t>
            </a:r>
            <a:r>
              <a:rPr lang="en-US" altLang="zh-CN" dirty="0"/>
              <a:t/>
            </a:r>
            <a:br>
              <a:rPr lang="en-US" altLang="zh-CN" dirty="0"/>
            </a:br>
            <a:r>
              <a:rPr lang="en-US" altLang="zh-CN" sz="4000" dirty="0" smtClean="0"/>
              <a:t>RIP</a:t>
            </a:r>
            <a:r>
              <a:rPr lang="zh-CN" altLang="en-US" sz="4000" dirty="0" smtClean="0"/>
              <a:t>、</a:t>
            </a:r>
            <a:r>
              <a:rPr lang="en-US" altLang="zh-CN" sz="4000" dirty="0" smtClean="0"/>
              <a:t>OSPF</a:t>
            </a:r>
            <a:r>
              <a:rPr lang="zh-CN" altLang="en-US" sz="4000" dirty="0" smtClean="0"/>
              <a:t>、</a:t>
            </a:r>
            <a:r>
              <a:rPr lang="en-US" altLang="zh-CN" sz="4000" dirty="0" smtClean="0"/>
              <a:t>BGP</a:t>
            </a:r>
            <a:endParaRPr lang="zh-CN" altLang="en-US" sz="4000" dirty="0"/>
          </a:p>
        </p:txBody>
      </p:sp>
    </p:spTree>
    <p:extLst>
      <p:ext uri="{BB962C8B-B14F-4D97-AF65-F5344CB8AC3E}">
        <p14:creationId xmlns:p14="http://schemas.microsoft.com/office/powerpoint/2010/main" val="29770701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idx="4294967295"/>
          </p:nvPr>
        </p:nvSpPr>
        <p:spPr>
          <a:xfrm>
            <a:off x="919163" y="333375"/>
            <a:ext cx="7110412" cy="1343025"/>
          </a:xfrm>
        </p:spPr>
        <p:txBody>
          <a:bodyPr/>
          <a:lstStyle/>
          <a:p>
            <a:pPr algn="ctr" eaLnBrk="1" hangingPunct="1"/>
            <a:r>
              <a:rPr lang="zh-CN" altLang="en-US" sz="4000"/>
              <a:t>自治系统 </a:t>
            </a:r>
            <a:r>
              <a:rPr lang="en-US" altLang="zh-CN" sz="4000"/>
              <a:t>AS</a:t>
            </a:r>
            <a:br>
              <a:rPr lang="en-US" altLang="zh-CN" sz="4000"/>
            </a:br>
            <a:r>
              <a:rPr lang="en-US" altLang="zh-CN" sz="4000"/>
              <a:t>(Autonomous System) </a:t>
            </a:r>
          </a:p>
        </p:txBody>
      </p:sp>
      <p:sp>
        <p:nvSpPr>
          <p:cNvPr id="165891" name="Rectangle 3"/>
          <p:cNvSpPr>
            <a:spLocks noChangeArrowheads="1"/>
          </p:cNvSpPr>
          <p:nvPr/>
        </p:nvSpPr>
        <p:spPr bwMode="auto">
          <a:xfrm>
            <a:off x="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5892" name="Rectangle 4"/>
          <p:cNvSpPr>
            <a:spLocks noGrp="1" noChangeArrowheads="1"/>
          </p:cNvSpPr>
          <p:nvPr>
            <p:ph type="body" idx="4294967295"/>
          </p:nvPr>
        </p:nvSpPr>
        <p:spPr>
          <a:xfrm>
            <a:off x="396875" y="1916113"/>
            <a:ext cx="8353425" cy="4392612"/>
          </a:xfrm>
        </p:spPr>
        <p:txBody>
          <a:bodyPr/>
          <a:lstStyle/>
          <a:p>
            <a:pPr eaLnBrk="1" hangingPunct="1">
              <a:spcBef>
                <a:spcPct val="0"/>
              </a:spcBef>
              <a:buClrTx/>
              <a:buSzTx/>
              <a:buFontTx/>
              <a:buChar char="•"/>
            </a:pPr>
            <a:r>
              <a:rPr lang="zh-CN" altLang="en-US" sz="2800"/>
              <a:t>自治系统 </a:t>
            </a:r>
            <a:r>
              <a:rPr lang="en-US" altLang="zh-CN" sz="2800"/>
              <a:t>AS </a:t>
            </a:r>
            <a:r>
              <a:rPr lang="zh-CN" altLang="en-US" sz="2800"/>
              <a:t>的定义：在单一的技术管理下的一组路由器，而这些路由器使用一种 </a:t>
            </a:r>
            <a:r>
              <a:rPr lang="en-US" altLang="zh-CN" sz="2800"/>
              <a:t>AS </a:t>
            </a:r>
            <a:r>
              <a:rPr lang="zh-CN" altLang="en-US" sz="2800"/>
              <a:t>内部的路由选择协议和共同的度量以确定分组在该 </a:t>
            </a:r>
            <a:r>
              <a:rPr lang="en-US" altLang="zh-CN" sz="2800"/>
              <a:t>AS </a:t>
            </a:r>
            <a:r>
              <a:rPr lang="zh-CN" altLang="en-US" sz="2800"/>
              <a:t>内的路由，同时还使用一种 </a:t>
            </a:r>
            <a:r>
              <a:rPr lang="en-US" altLang="zh-CN" sz="2800"/>
              <a:t>AS </a:t>
            </a:r>
            <a:r>
              <a:rPr lang="zh-CN" altLang="en-US" sz="2800"/>
              <a:t>之间的路由选择协议用以确定分组在 </a:t>
            </a:r>
            <a:r>
              <a:rPr lang="en-US" altLang="zh-CN" sz="2800"/>
              <a:t>AS</a:t>
            </a:r>
            <a:r>
              <a:rPr lang="zh-CN" altLang="en-US" sz="2800"/>
              <a:t>之间的路由。</a:t>
            </a:r>
          </a:p>
          <a:p>
            <a:pPr eaLnBrk="1" hangingPunct="1">
              <a:spcBef>
                <a:spcPct val="0"/>
              </a:spcBef>
              <a:buClrTx/>
              <a:buSzTx/>
              <a:buFontTx/>
              <a:buChar char="•"/>
            </a:pPr>
            <a:r>
              <a:rPr lang="zh-CN" altLang="en-US" sz="2800"/>
              <a:t>现在对自治系统 </a:t>
            </a:r>
            <a:r>
              <a:rPr lang="en-US" altLang="zh-CN" sz="2800"/>
              <a:t>AS </a:t>
            </a:r>
            <a:r>
              <a:rPr lang="zh-CN" altLang="en-US" sz="2800"/>
              <a:t>的定义是强调下面的事实：尽管一个 </a:t>
            </a:r>
            <a:r>
              <a:rPr lang="en-US" altLang="zh-CN" sz="2800"/>
              <a:t>AS </a:t>
            </a:r>
            <a:r>
              <a:rPr lang="zh-CN" altLang="en-US" sz="2800"/>
              <a:t>使用了多种内部路由选择协议和度量，但重要的是一个 </a:t>
            </a:r>
            <a:r>
              <a:rPr lang="en-US" altLang="zh-CN" sz="2800"/>
              <a:t>AS </a:t>
            </a:r>
            <a:r>
              <a:rPr lang="zh-CN" altLang="en-US" sz="2800"/>
              <a:t>对其他 </a:t>
            </a:r>
            <a:r>
              <a:rPr lang="en-US" altLang="zh-CN" sz="2800"/>
              <a:t>AS </a:t>
            </a:r>
            <a:r>
              <a:rPr lang="zh-CN" altLang="en-US" sz="2800"/>
              <a:t>表现出的是一个</a:t>
            </a:r>
            <a:r>
              <a:rPr lang="zh-CN" altLang="en-US" sz="2800">
                <a:solidFill>
                  <a:schemeClr val="hlink"/>
                </a:solidFill>
              </a:rPr>
              <a:t>单一的</a:t>
            </a:r>
            <a:r>
              <a:rPr lang="zh-CN" altLang="en-US" sz="2800"/>
              <a:t>和</a:t>
            </a:r>
            <a:r>
              <a:rPr lang="zh-CN" altLang="en-US" sz="2800">
                <a:solidFill>
                  <a:schemeClr val="hlink"/>
                </a:solidFill>
              </a:rPr>
              <a:t>一致的路由选择策略</a:t>
            </a:r>
            <a:r>
              <a:rPr lang="zh-CN" altLang="en-US" sz="2800"/>
              <a:t>。</a:t>
            </a:r>
          </a:p>
        </p:txBody>
      </p:sp>
    </p:spTree>
    <p:extLst>
      <p:ext uri="{BB962C8B-B14F-4D97-AF65-F5344CB8AC3E}">
        <p14:creationId xmlns:p14="http://schemas.microsoft.com/office/powerpoint/2010/main" val="39188163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135"/>
          <p:cNvSpPr>
            <a:spLocks noGrp="1" noChangeArrowheads="1"/>
          </p:cNvSpPr>
          <p:nvPr>
            <p:ph type="title" idx="4294967295"/>
          </p:nvPr>
        </p:nvSpPr>
        <p:spPr>
          <a:xfrm>
            <a:off x="1152525" y="333375"/>
            <a:ext cx="6877050" cy="1343025"/>
          </a:xfrm>
        </p:spPr>
        <p:txBody>
          <a:bodyPr/>
          <a:lstStyle/>
          <a:p>
            <a:pPr algn="ctr" eaLnBrk="1" hangingPunct="1"/>
            <a:r>
              <a:rPr lang="zh-CN" altLang="zh-CN" sz="4000"/>
              <a:t>自治系统和</a:t>
            </a:r>
            <a:br>
              <a:rPr lang="zh-CN" altLang="zh-CN" sz="4000"/>
            </a:br>
            <a:r>
              <a:rPr lang="zh-CN" altLang="zh-CN" sz="4000"/>
              <a:t>内部网关协议、外部网关协议 </a:t>
            </a:r>
          </a:p>
        </p:txBody>
      </p:sp>
      <p:grpSp>
        <p:nvGrpSpPr>
          <p:cNvPr id="167939" name="Group 3"/>
          <p:cNvGrpSpPr>
            <a:grpSpLocks/>
          </p:cNvGrpSpPr>
          <p:nvPr/>
        </p:nvGrpSpPr>
        <p:grpSpPr bwMode="auto">
          <a:xfrm>
            <a:off x="273050" y="2309813"/>
            <a:ext cx="2767013" cy="1727200"/>
            <a:chOff x="0" y="0"/>
            <a:chExt cx="2400" cy="1584"/>
          </a:xfrm>
        </p:grpSpPr>
        <p:sp>
          <p:nvSpPr>
            <p:cNvPr id="167940" name="Oval 137"/>
            <p:cNvSpPr>
              <a:spLocks noChangeArrowheads="1"/>
            </p:cNvSpPr>
            <p:nvPr/>
          </p:nvSpPr>
          <p:spPr bwMode="auto">
            <a:xfrm>
              <a:off x="839" y="31"/>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7941" name="Oval 138"/>
            <p:cNvSpPr>
              <a:spLocks noChangeArrowheads="1"/>
            </p:cNvSpPr>
            <p:nvPr/>
          </p:nvSpPr>
          <p:spPr bwMode="auto">
            <a:xfrm>
              <a:off x="260" y="204"/>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7942" name="Oval 139"/>
            <p:cNvSpPr>
              <a:spLocks noChangeArrowheads="1"/>
            </p:cNvSpPr>
            <p:nvPr/>
          </p:nvSpPr>
          <p:spPr bwMode="auto">
            <a:xfrm>
              <a:off x="14" y="596"/>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7943" name="Oval 140"/>
            <p:cNvSpPr>
              <a:spLocks noChangeArrowheads="1"/>
            </p:cNvSpPr>
            <p:nvPr/>
          </p:nvSpPr>
          <p:spPr bwMode="auto">
            <a:xfrm>
              <a:off x="173" y="831"/>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7944" name="Oval 141"/>
            <p:cNvSpPr>
              <a:spLocks noChangeArrowheads="1"/>
            </p:cNvSpPr>
            <p:nvPr/>
          </p:nvSpPr>
          <p:spPr bwMode="auto">
            <a:xfrm>
              <a:off x="752" y="925"/>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7945" name="Oval 142"/>
            <p:cNvSpPr>
              <a:spLocks noChangeArrowheads="1"/>
            </p:cNvSpPr>
            <p:nvPr/>
          </p:nvSpPr>
          <p:spPr bwMode="auto">
            <a:xfrm>
              <a:off x="1533" y="220"/>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7946" name="Oval 143"/>
            <p:cNvSpPr>
              <a:spLocks noChangeArrowheads="1"/>
            </p:cNvSpPr>
            <p:nvPr/>
          </p:nvSpPr>
          <p:spPr bwMode="auto">
            <a:xfrm>
              <a:off x="1648" y="549"/>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7947" name="Oval 144"/>
            <p:cNvSpPr>
              <a:spLocks noChangeArrowheads="1"/>
            </p:cNvSpPr>
            <p:nvPr/>
          </p:nvSpPr>
          <p:spPr bwMode="auto">
            <a:xfrm>
              <a:off x="1576" y="659"/>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7948" name="Oval 145"/>
            <p:cNvSpPr>
              <a:spLocks noChangeArrowheads="1"/>
            </p:cNvSpPr>
            <p:nvPr/>
          </p:nvSpPr>
          <p:spPr bwMode="auto">
            <a:xfrm>
              <a:off x="448" y="408"/>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grpSp>
          <p:nvGrpSpPr>
            <p:cNvPr id="167949" name="Group 13"/>
            <p:cNvGrpSpPr>
              <a:grpSpLocks/>
            </p:cNvGrpSpPr>
            <p:nvPr/>
          </p:nvGrpSpPr>
          <p:grpSpPr bwMode="auto">
            <a:xfrm>
              <a:off x="0" y="0"/>
              <a:ext cx="2386" cy="1553"/>
              <a:chOff x="0" y="0"/>
              <a:chExt cx="2386" cy="1553"/>
            </a:xfrm>
          </p:grpSpPr>
          <p:sp>
            <p:nvSpPr>
              <p:cNvPr id="167950" name="Oval 147"/>
              <p:cNvSpPr>
                <a:spLocks noChangeArrowheads="1"/>
              </p:cNvSpPr>
              <p:nvPr/>
            </p:nvSpPr>
            <p:spPr bwMode="auto">
              <a:xfrm>
                <a:off x="824" y="0"/>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7951" name="Oval 148"/>
              <p:cNvSpPr>
                <a:spLocks noChangeArrowheads="1"/>
              </p:cNvSpPr>
              <p:nvPr/>
            </p:nvSpPr>
            <p:spPr bwMode="auto">
              <a:xfrm>
                <a:off x="246" y="173"/>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7952" name="Oval 149"/>
              <p:cNvSpPr>
                <a:spLocks noChangeArrowheads="1"/>
              </p:cNvSpPr>
              <p:nvPr/>
            </p:nvSpPr>
            <p:spPr bwMode="auto">
              <a:xfrm>
                <a:off x="0" y="565"/>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7953" name="Oval 150"/>
              <p:cNvSpPr>
                <a:spLocks noChangeArrowheads="1"/>
              </p:cNvSpPr>
              <p:nvPr/>
            </p:nvSpPr>
            <p:spPr bwMode="auto">
              <a:xfrm>
                <a:off x="159" y="800"/>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7954" name="Oval 151"/>
              <p:cNvSpPr>
                <a:spLocks noChangeArrowheads="1"/>
              </p:cNvSpPr>
              <p:nvPr/>
            </p:nvSpPr>
            <p:spPr bwMode="auto">
              <a:xfrm>
                <a:off x="737" y="894"/>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7955" name="Oval 152"/>
              <p:cNvSpPr>
                <a:spLocks noChangeArrowheads="1"/>
              </p:cNvSpPr>
              <p:nvPr/>
            </p:nvSpPr>
            <p:spPr bwMode="auto">
              <a:xfrm>
                <a:off x="1518" y="188"/>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7956" name="Oval 153"/>
              <p:cNvSpPr>
                <a:spLocks noChangeArrowheads="1"/>
              </p:cNvSpPr>
              <p:nvPr/>
            </p:nvSpPr>
            <p:spPr bwMode="auto">
              <a:xfrm>
                <a:off x="1634" y="518"/>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7957" name="Oval 154"/>
              <p:cNvSpPr>
                <a:spLocks noChangeArrowheads="1"/>
              </p:cNvSpPr>
              <p:nvPr/>
            </p:nvSpPr>
            <p:spPr bwMode="auto">
              <a:xfrm>
                <a:off x="1561" y="627"/>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7958" name="Oval 155"/>
              <p:cNvSpPr>
                <a:spLocks noChangeArrowheads="1"/>
              </p:cNvSpPr>
              <p:nvPr/>
            </p:nvSpPr>
            <p:spPr bwMode="auto">
              <a:xfrm>
                <a:off x="434" y="376"/>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grpSp>
      </p:grpSp>
      <p:grpSp>
        <p:nvGrpSpPr>
          <p:cNvPr id="167959" name="Group 23"/>
          <p:cNvGrpSpPr>
            <a:grpSpLocks/>
          </p:cNvGrpSpPr>
          <p:nvPr/>
        </p:nvGrpSpPr>
        <p:grpSpPr bwMode="auto">
          <a:xfrm>
            <a:off x="6000750" y="2182813"/>
            <a:ext cx="3035300" cy="1987550"/>
            <a:chOff x="0" y="0"/>
            <a:chExt cx="2400" cy="1584"/>
          </a:xfrm>
        </p:grpSpPr>
        <p:sp>
          <p:nvSpPr>
            <p:cNvPr id="167960" name="Oval 157"/>
            <p:cNvSpPr>
              <a:spLocks noChangeArrowheads="1"/>
            </p:cNvSpPr>
            <p:nvPr/>
          </p:nvSpPr>
          <p:spPr bwMode="auto">
            <a:xfrm>
              <a:off x="839" y="31"/>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7961" name="Oval 158"/>
            <p:cNvSpPr>
              <a:spLocks noChangeArrowheads="1"/>
            </p:cNvSpPr>
            <p:nvPr/>
          </p:nvSpPr>
          <p:spPr bwMode="auto">
            <a:xfrm>
              <a:off x="260" y="204"/>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7962" name="Oval 159"/>
            <p:cNvSpPr>
              <a:spLocks noChangeArrowheads="1"/>
            </p:cNvSpPr>
            <p:nvPr/>
          </p:nvSpPr>
          <p:spPr bwMode="auto">
            <a:xfrm>
              <a:off x="14" y="596"/>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7963" name="Oval 160"/>
            <p:cNvSpPr>
              <a:spLocks noChangeArrowheads="1"/>
            </p:cNvSpPr>
            <p:nvPr/>
          </p:nvSpPr>
          <p:spPr bwMode="auto">
            <a:xfrm>
              <a:off x="173" y="831"/>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7964" name="Oval 161"/>
            <p:cNvSpPr>
              <a:spLocks noChangeArrowheads="1"/>
            </p:cNvSpPr>
            <p:nvPr/>
          </p:nvSpPr>
          <p:spPr bwMode="auto">
            <a:xfrm>
              <a:off x="752" y="925"/>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7965" name="Oval 162"/>
            <p:cNvSpPr>
              <a:spLocks noChangeArrowheads="1"/>
            </p:cNvSpPr>
            <p:nvPr/>
          </p:nvSpPr>
          <p:spPr bwMode="auto">
            <a:xfrm>
              <a:off x="1533" y="220"/>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7966" name="Oval 163"/>
            <p:cNvSpPr>
              <a:spLocks noChangeArrowheads="1"/>
            </p:cNvSpPr>
            <p:nvPr/>
          </p:nvSpPr>
          <p:spPr bwMode="auto">
            <a:xfrm>
              <a:off x="1648" y="549"/>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7967" name="Oval 164"/>
            <p:cNvSpPr>
              <a:spLocks noChangeArrowheads="1"/>
            </p:cNvSpPr>
            <p:nvPr/>
          </p:nvSpPr>
          <p:spPr bwMode="auto">
            <a:xfrm>
              <a:off x="1576" y="659"/>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7968" name="Oval 165"/>
            <p:cNvSpPr>
              <a:spLocks noChangeArrowheads="1"/>
            </p:cNvSpPr>
            <p:nvPr/>
          </p:nvSpPr>
          <p:spPr bwMode="auto">
            <a:xfrm>
              <a:off x="448" y="408"/>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grpSp>
          <p:nvGrpSpPr>
            <p:cNvPr id="167969" name="Group 33"/>
            <p:cNvGrpSpPr>
              <a:grpSpLocks/>
            </p:cNvGrpSpPr>
            <p:nvPr/>
          </p:nvGrpSpPr>
          <p:grpSpPr bwMode="auto">
            <a:xfrm>
              <a:off x="0" y="0"/>
              <a:ext cx="2386" cy="1553"/>
              <a:chOff x="0" y="0"/>
              <a:chExt cx="2386" cy="1553"/>
            </a:xfrm>
          </p:grpSpPr>
          <p:sp>
            <p:nvSpPr>
              <p:cNvPr id="167970" name="Oval 167"/>
              <p:cNvSpPr>
                <a:spLocks noChangeArrowheads="1"/>
              </p:cNvSpPr>
              <p:nvPr/>
            </p:nvSpPr>
            <p:spPr bwMode="auto">
              <a:xfrm>
                <a:off x="824" y="0"/>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7971" name="Oval 168"/>
              <p:cNvSpPr>
                <a:spLocks noChangeArrowheads="1"/>
              </p:cNvSpPr>
              <p:nvPr/>
            </p:nvSpPr>
            <p:spPr bwMode="auto">
              <a:xfrm>
                <a:off x="246" y="173"/>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7972" name="Oval 169"/>
              <p:cNvSpPr>
                <a:spLocks noChangeArrowheads="1"/>
              </p:cNvSpPr>
              <p:nvPr/>
            </p:nvSpPr>
            <p:spPr bwMode="auto">
              <a:xfrm>
                <a:off x="0" y="565"/>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7973" name="Oval 170"/>
              <p:cNvSpPr>
                <a:spLocks noChangeArrowheads="1"/>
              </p:cNvSpPr>
              <p:nvPr/>
            </p:nvSpPr>
            <p:spPr bwMode="auto">
              <a:xfrm>
                <a:off x="159" y="800"/>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7974" name="Oval 171"/>
              <p:cNvSpPr>
                <a:spLocks noChangeArrowheads="1"/>
              </p:cNvSpPr>
              <p:nvPr/>
            </p:nvSpPr>
            <p:spPr bwMode="auto">
              <a:xfrm>
                <a:off x="737" y="894"/>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7975" name="Oval 172"/>
              <p:cNvSpPr>
                <a:spLocks noChangeArrowheads="1"/>
              </p:cNvSpPr>
              <p:nvPr/>
            </p:nvSpPr>
            <p:spPr bwMode="auto">
              <a:xfrm>
                <a:off x="1518" y="188"/>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7976" name="Oval 173"/>
              <p:cNvSpPr>
                <a:spLocks noChangeArrowheads="1"/>
              </p:cNvSpPr>
              <p:nvPr/>
            </p:nvSpPr>
            <p:spPr bwMode="auto">
              <a:xfrm>
                <a:off x="1634" y="518"/>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7977" name="Oval 174"/>
              <p:cNvSpPr>
                <a:spLocks noChangeArrowheads="1"/>
              </p:cNvSpPr>
              <p:nvPr/>
            </p:nvSpPr>
            <p:spPr bwMode="auto">
              <a:xfrm>
                <a:off x="1561" y="627"/>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67978" name="Oval 175"/>
              <p:cNvSpPr>
                <a:spLocks noChangeArrowheads="1"/>
              </p:cNvSpPr>
              <p:nvPr/>
            </p:nvSpPr>
            <p:spPr bwMode="auto">
              <a:xfrm>
                <a:off x="434" y="376"/>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grpSp>
      </p:grpSp>
      <p:sp>
        <p:nvSpPr>
          <p:cNvPr id="167979" name="Text Box 176"/>
          <p:cNvSpPr txBox="1">
            <a:spLocks noChangeArrowheads="1"/>
          </p:cNvSpPr>
          <p:nvPr/>
        </p:nvSpPr>
        <p:spPr bwMode="auto">
          <a:xfrm>
            <a:off x="615950" y="2892425"/>
            <a:ext cx="2032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r>
              <a:rPr lang="en-US" altLang="zh-CN" sz="2000" smtClean="0">
                <a:solidFill>
                  <a:srgbClr val="3333CC"/>
                </a:solidFill>
                <a:latin typeface="Arial" pitchFamily="34" charset="0"/>
              </a:rPr>
              <a:t> </a:t>
            </a:r>
            <a:r>
              <a:rPr lang="zh-CN" altLang="en-US" sz="2000" smtClean="0">
                <a:solidFill>
                  <a:srgbClr val="3333CC"/>
                </a:solidFill>
                <a:latin typeface="Arial" pitchFamily="34" charset="0"/>
              </a:rPr>
              <a:t>用内部网关协议</a:t>
            </a:r>
          </a:p>
          <a:p>
            <a:pPr eaLnBrk="1" hangingPunct="1"/>
            <a:r>
              <a:rPr lang="zh-CN" altLang="en-US" sz="2000" smtClean="0">
                <a:solidFill>
                  <a:srgbClr val="3333CC"/>
                </a:solidFill>
                <a:latin typeface="Arial" pitchFamily="34" charset="0"/>
              </a:rPr>
              <a:t>（例如，</a:t>
            </a:r>
            <a:r>
              <a:rPr lang="en-US" altLang="zh-CN" sz="2000" smtClean="0">
                <a:solidFill>
                  <a:srgbClr val="3333CC"/>
                </a:solidFill>
                <a:latin typeface="Arial" pitchFamily="34" charset="0"/>
              </a:rPr>
              <a:t>RIP</a:t>
            </a:r>
            <a:r>
              <a:rPr lang="zh-CN" altLang="en-US" sz="2000" smtClean="0">
                <a:solidFill>
                  <a:srgbClr val="3333CC"/>
                </a:solidFill>
                <a:latin typeface="Arial" pitchFamily="34" charset="0"/>
              </a:rPr>
              <a:t>）</a:t>
            </a:r>
          </a:p>
        </p:txBody>
      </p:sp>
      <p:sp>
        <p:nvSpPr>
          <p:cNvPr id="167980" name="Text Box 177"/>
          <p:cNvSpPr txBox="1">
            <a:spLocks noChangeArrowheads="1"/>
          </p:cNvSpPr>
          <p:nvPr/>
        </p:nvSpPr>
        <p:spPr bwMode="auto">
          <a:xfrm>
            <a:off x="6894513" y="1844675"/>
            <a:ext cx="1439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zh-CN" altLang="en-US" sz="2000" smtClean="0">
                <a:solidFill>
                  <a:srgbClr val="3333CC"/>
                </a:solidFill>
                <a:latin typeface="Arial" pitchFamily="34" charset="0"/>
              </a:rPr>
              <a:t>自治系统 </a:t>
            </a:r>
            <a:r>
              <a:rPr lang="en-US" altLang="zh-CN" sz="2000" smtClean="0">
                <a:solidFill>
                  <a:srgbClr val="3333CC"/>
                </a:solidFill>
                <a:latin typeface="Arial" pitchFamily="34" charset="0"/>
              </a:rPr>
              <a:t>B</a:t>
            </a:r>
          </a:p>
        </p:txBody>
      </p:sp>
      <p:sp>
        <p:nvSpPr>
          <p:cNvPr id="167981" name="Text Box 178"/>
          <p:cNvSpPr txBox="1">
            <a:spLocks noChangeArrowheads="1"/>
          </p:cNvSpPr>
          <p:nvPr/>
        </p:nvSpPr>
        <p:spPr bwMode="auto">
          <a:xfrm>
            <a:off x="911225" y="1973263"/>
            <a:ext cx="1439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zh-CN" altLang="en-US" sz="2000" smtClean="0">
                <a:solidFill>
                  <a:srgbClr val="3333CC"/>
                </a:solidFill>
                <a:latin typeface="Arial" pitchFamily="34" charset="0"/>
              </a:rPr>
              <a:t>自治系统 </a:t>
            </a:r>
            <a:r>
              <a:rPr lang="en-US" altLang="zh-CN" sz="2000" smtClean="0">
                <a:solidFill>
                  <a:srgbClr val="3333CC"/>
                </a:solidFill>
                <a:latin typeface="Arial" pitchFamily="34" charset="0"/>
              </a:rPr>
              <a:t>A</a:t>
            </a:r>
          </a:p>
        </p:txBody>
      </p:sp>
      <p:pic>
        <p:nvPicPr>
          <p:cNvPr id="167982" name="Picture 17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775" y="2708275"/>
            <a:ext cx="6604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983" name="Picture 18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2463" y="2709863"/>
            <a:ext cx="66040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984" name="Text Box 181"/>
          <p:cNvSpPr txBox="1">
            <a:spLocks noChangeArrowheads="1"/>
          </p:cNvSpPr>
          <p:nvPr/>
        </p:nvSpPr>
        <p:spPr bwMode="auto">
          <a:xfrm>
            <a:off x="3468688" y="2225675"/>
            <a:ext cx="2216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r>
              <a:rPr lang="zh-CN" altLang="en-US" sz="2000" smtClean="0">
                <a:solidFill>
                  <a:srgbClr val="3333CC"/>
                </a:solidFill>
                <a:latin typeface="Arial" pitchFamily="34" charset="0"/>
              </a:rPr>
              <a:t>用外部网关协议</a:t>
            </a:r>
          </a:p>
          <a:p>
            <a:pPr eaLnBrk="1" hangingPunct="1"/>
            <a:r>
              <a:rPr lang="zh-CN" altLang="en-US" sz="2000" smtClean="0">
                <a:solidFill>
                  <a:srgbClr val="3333CC"/>
                </a:solidFill>
                <a:latin typeface="Arial" pitchFamily="34" charset="0"/>
              </a:rPr>
              <a:t>（例如，</a:t>
            </a:r>
            <a:r>
              <a:rPr lang="en-US" altLang="zh-CN" sz="2000" smtClean="0">
                <a:solidFill>
                  <a:srgbClr val="3333CC"/>
                </a:solidFill>
                <a:latin typeface="Arial" pitchFamily="34" charset="0"/>
              </a:rPr>
              <a:t>BGP-4</a:t>
            </a:r>
            <a:r>
              <a:rPr lang="zh-CN" altLang="en-US" sz="2000" smtClean="0">
                <a:solidFill>
                  <a:srgbClr val="3333CC"/>
                </a:solidFill>
                <a:latin typeface="Arial" pitchFamily="34" charset="0"/>
              </a:rPr>
              <a:t>）</a:t>
            </a:r>
          </a:p>
        </p:txBody>
      </p:sp>
      <p:sp>
        <p:nvSpPr>
          <p:cNvPr id="167985" name="Text Box 182"/>
          <p:cNvSpPr txBox="1">
            <a:spLocks noChangeArrowheads="1"/>
          </p:cNvSpPr>
          <p:nvPr/>
        </p:nvSpPr>
        <p:spPr bwMode="auto">
          <a:xfrm>
            <a:off x="2749550" y="230505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en-US" altLang="zh-CN" sz="2000" smtClean="0">
                <a:solidFill>
                  <a:srgbClr val="3333CC"/>
                </a:solidFill>
                <a:latin typeface="Arial" pitchFamily="34" charset="0"/>
              </a:rPr>
              <a:t>R</a:t>
            </a:r>
            <a:r>
              <a:rPr lang="en-US" altLang="zh-CN" sz="2000" baseline="-25000" smtClean="0">
                <a:solidFill>
                  <a:srgbClr val="3333CC"/>
                </a:solidFill>
                <a:latin typeface="Arial" pitchFamily="34" charset="0"/>
              </a:rPr>
              <a:t>1</a:t>
            </a:r>
          </a:p>
        </p:txBody>
      </p:sp>
      <p:sp>
        <p:nvSpPr>
          <p:cNvPr id="167986" name="Text Box 183"/>
          <p:cNvSpPr txBox="1">
            <a:spLocks noChangeArrowheads="1"/>
          </p:cNvSpPr>
          <p:nvPr/>
        </p:nvSpPr>
        <p:spPr bwMode="auto">
          <a:xfrm>
            <a:off x="5965825" y="2332038"/>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en-US" altLang="zh-CN" sz="2000" smtClean="0">
                <a:solidFill>
                  <a:srgbClr val="3333CC"/>
                </a:solidFill>
                <a:latin typeface="Arial" pitchFamily="34" charset="0"/>
              </a:rPr>
              <a:t>R</a:t>
            </a:r>
            <a:r>
              <a:rPr lang="en-US" altLang="zh-CN" sz="2000" baseline="-25000" smtClean="0">
                <a:solidFill>
                  <a:srgbClr val="3333CC"/>
                </a:solidFill>
                <a:latin typeface="Arial" pitchFamily="34" charset="0"/>
              </a:rPr>
              <a:t>2</a:t>
            </a:r>
          </a:p>
        </p:txBody>
      </p:sp>
      <p:sp>
        <p:nvSpPr>
          <p:cNvPr id="167987" name="Text Box 184"/>
          <p:cNvSpPr txBox="1">
            <a:spLocks noChangeArrowheads="1"/>
          </p:cNvSpPr>
          <p:nvPr/>
        </p:nvSpPr>
        <p:spPr bwMode="auto">
          <a:xfrm>
            <a:off x="6580188" y="2879725"/>
            <a:ext cx="21463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r>
              <a:rPr lang="en-US" altLang="zh-CN" sz="2000" smtClean="0">
                <a:solidFill>
                  <a:srgbClr val="3333CC"/>
                </a:solidFill>
                <a:latin typeface="Arial" pitchFamily="34" charset="0"/>
              </a:rPr>
              <a:t> </a:t>
            </a:r>
            <a:r>
              <a:rPr lang="zh-CN" altLang="en-US" sz="2000" smtClean="0">
                <a:solidFill>
                  <a:srgbClr val="3333CC"/>
                </a:solidFill>
                <a:latin typeface="Arial" pitchFamily="34" charset="0"/>
              </a:rPr>
              <a:t>用内部网关协议</a:t>
            </a:r>
          </a:p>
          <a:p>
            <a:pPr eaLnBrk="1" hangingPunct="1"/>
            <a:r>
              <a:rPr lang="zh-CN" altLang="en-US" sz="2000" smtClean="0">
                <a:solidFill>
                  <a:srgbClr val="3333CC"/>
                </a:solidFill>
                <a:latin typeface="Arial" pitchFamily="34" charset="0"/>
              </a:rPr>
              <a:t>（例如，</a:t>
            </a:r>
            <a:r>
              <a:rPr lang="en-US" altLang="zh-CN" sz="2000" smtClean="0">
                <a:solidFill>
                  <a:srgbClr val="3333CC"/>
                </a:solidFill>
                <a:latin typeface="Arial" pitchFamily="34" charset="0"/>
              </a:rPr>
              <a:t>OSPF</a:t>
            </a:r>
            <a:r>
              <a:rPr lang="zh-CN" altLang="en-US" sz="2000" smtClean="0">
                <a:solidFill>
                  <a:srgbClr val="3333CC"/>
                </a:solidFill>
                <a:latin typeface="Arial" pitchFamily="34" charset="0"/>
              </a:rPr>
              <a:t>）</a:t>
            </a:r>
          </a:p>
        </p:txBody>
      </p:sp>
      <p:sp>
        <p:nvSpPr>
          <p:cNvPr id="167988" name="Line 185"/>
          <p:cNvSpPr>
            <a:spLocks noChangeShapeType="1"/>
          </p:cNvSpPr>
          <p:nvPr/>
        </p:nvSpPr>
        <p:spPr bwMode="auto">
          <a:xfrm>
            <a:off x="3365500" y="2941638"/>
            <a:ext cx="2430463" cy="3175"/>
          </a:xfrm>
          <a:prstGeom prst="line">
            <a:avLst/>
          </a:prstGeom>
          <a:noFill/>
          <a:ln w="57150" cmpd="sng">
            <a:solidFill>
              <a:schemeClr val="hlink"/>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sz="2800" smtClean="0">
              <a:solidFill>
                <a:srgbClr val="000000"/>
              </a:solidFill>
              <a:latin typeface="Tahoma" pitchFamily="34" charset="0"/>
            </a:endParaRPr>
          </a:p>
        </p:txBody>
      </p:sp>
      <p:sp>
        <p:nvSpPr>
          <p:cNvPr id="167989" name="Text Box 187"/>
          <p:cNvSpPr txBox="1">
            <a:spLocks noChangeArrowheads="1"/>
          </p:cNvSpPr>
          <p:nvPr/>
        </p:nvSpPr>
        <p:spPr bwMode="auto">
          <a:xfrm>
            <a:off x="1546225" y="4403725"/>
            <a:ext cx="6780213" cy="2051050"/>
          </a:xfrm>
          <a:prstGeom prst="rect">
            <a:avLst/>
          </a:prstGeom>
          <a:noFill/>
          <a:ln w="9525" cmpd="sng">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zh-CN" altLang="en-US" sz="3200" smtClean="0">
                <a:solidFill>
                  <a:srgbClr val="3333CC"/>
                </a:solidFill>
                <a:latin typeface="Arial" pitchFamily="34" charset="0"/>
              </a:rPr>
              <a:t>自治系统之间的路由选择也叫做</a:t>
            </a:r>
          </a:p>
          <a:p>
            <a:pPr algn="l" eaLnBrk="1" hangingPunct="1"/>
            <a:r>
              <a:rPr lang="zh-CN" altLang="en-US" sz="3200" smtClean="0">
                <a:solidFill>
                  <a:srgbClr val="FF0000"/>
                </a:solidFill>
                <a:latin typeface="Arial" pitchFamily="34" charset="0"/>
              </a:rPr>
              <a:t>域间路由选择</a:t>
            </a:r>
            <a:r>
              <a:rPr lang="en-US" altLang="zh-CN" sz="3200" smtClean="0">
                <a:solidFill>
                  <a:srgbClr val="3333CC"/>
                </a:solidFill>
                <a:latin typeface="Arial" pitchFamily="34" charset="0"/>
              </a:rPr>
              <a:t>(interdomain routing)</a:t>
            </a:r>
            <a:r>
              <a:rPr lang="zh-CN" altLang="en-US" sz="3200" smtClean="0">
                <a:solidFill>
                  <a:srgbClr val="3333CC"/>
                </a:solidFill>
                <a:latin typeface="Arial" pitchFamily="34" charset="0"/>
              </a:rPr>
              <a:t>，</a:t>
            </a:r>
          </a:p>
          <a:p>
            <a:pPr algn="l" eaLnBrk="1" hangingPunct="1"/>
            <a:r>
              <a:rPr lang="zh-CN" altLang="en-US" sz="3200" smtClean="0">
                <a:solidFill>
                  <a:srgbClr val="3333CC"/>
                </a:solidFill>
                <a:latin typeface="Arial" pitchFamily="34" charset="0"/>
              </a:rPr>
              <a:t>在自治系统内部的路由选择叫做</a:t>
            </a:r>
          </a:p>
          <a:p>
            <a:pPr algn="l" eaLnBrk="1" hangingPunct="1"/>
            <a:r>
              <a:rPr lang="zh-CN" altLang="en-US" sz="3200" smtClean="0">
                <a:solidFill>
                  <a:srgbClr val="FF0000"/>
                </a:solidFill>
                <a:latin typeface="Arial" pitchFamily="34" charset="0"/>
              </a:rPr>
              <a:t>域内路由选择</a:t>
            </a:r>
            <a:r>
              <a:rPr lang="en-US" altLang="zh-CN" sz="3200" smtClean="0">
                <a:solidFill>
                  <a:srgbClr val="3333CC"/>
                </a:solidFill>
                <a:latin typeface="Arial" pitchFamily="34" charset="0"/>
              </a:rPr>
              <a:t>(intradomain routing) </a:t>
            </a:r>
          </a:p>
        </p:txBody>
      </p:sp>
    </p:spTree>
    <p:extLst>
      <p:ext uri="{BB962C8B-B14F-4D97-AF65-F5344CB8AC3E}">
        <p14:creationId xmlns:p14="http://schemas.microsoft.com/office/powerpoint/2010/main" val="3457003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1150938" y="214313"/>
            <a:ext cx="7165975" cy="1462087"/>
          </a:xfrm>
        </p:spPr>
        <p:txBody>
          <a:bodyPr/>
          <a:lstStyle/>
          <a:p>
            <a:pPr algn="ctr" eaLnBrk="1" hangingPunct="1"/>
            <a:r>
              <a:rPr lang="zh-CN" altLang="zh-CN"/>
              <a:t>电信网的成功经验</a:t>
            </a:r>
            <a:br>
              <a:rPr lang="zh-CN" altLang="zh-CN"/>
            </a:br>
            <a:r>
              <a:rPr lang="zh-CN" altLang="zh-CN"/>
              <a:t>让网络负责可靠交付 </a:t>
            </a:r>
          </a:p>
        </p:txBody>
      </p:sp>
      <p:sp>
        <p:nvSpPr>
          <p:cNvPr id="10243" name="Rectangle 3"/>
          <p:cNvSpPr>
            <a:spLocks noGrp="1" noChangeArrowheads="1"/>
          </p:cNvSpPr>
          <p:nvPr>
            <p:ph type="body" idx="4294967295"/>
          </p:nvPr>
        </p:nvSpPr>
        <p:spPr>
          <a:xfrm>
            <a:off x="755650" y="2133600"/>
            <a:ext cx="7772400" cy="4114800"/>
          </a:xfrm>
        </p:spPr>
        <p:txBody>
          <a:bodyPr/>
          <a:lstStyle/>
          <a:p>
            <a:pPr eaLnBrk="1" hangingPunct="1"/>
            <a:r>
              <a:rPr lang="zh-CN" altLang="en-US">
                <a:solidFill>
                  <a:schemeClr val="hlink"/>
                </a:solidFill>
              </a:rPr>
              <a:t>面向连接</a:t>
            </a:r>
            <a:r>
              <a:rPr lang="zh-CN" altLang="en-US"/>
              <a:t>的通信方式 </a:t>
            </a:r>
          </a:p>
          <a:p>
            <a:pPr eaLnBrk="1" hangingPunct="1"/>
            <a:r>
              <a:rPr lang="zh-CN" altLang="en-US"/>
              <a:t>建立</a:t>
            </a:r>
            <a:r>
              <a:rPr lang="zh-CN" altLang="en-US">
                <a:solidFill>
                  <a:schemeClr val="hlink"/>
                </a:solidFill>
              </a:rPr>
              <a:t>虚电路</a:t>
            </a:r>
            <a:r>
              <a:rPr lang="en-US" altLang="zh-CN"/>
              <a:t>(Virtual Circuit)</a:t>
            </a:r>
            <a:r>
              <a:rPr lang="zh-CN" altLang="en-US"/>
              <a:t>，以保证双方通信所需的一切网络资源。 </a:t>
            </a:r>
          </a:p>
          <a:p>
            <a:pPr eaLnBrk="1" hangingPunct="1"/>
            <a:r>
              <a:rPr lang="zh-CN" altLang="en-US"/>
              <a:t>如果再使用可靠传输的网络协议，就可使所发送的分组无差错按序到达终点。 </a:t>
            </a:r>
          </a:p>
        </p:txBody>
      </p:sp>
    </p:spTree>
    <p:extLst>
      <p:ext uri="{BB962C8B-B14F-4D97-AF65-F5344CB8AC3E}">
        <p14:creationId xmlns:p14="http://schemas.microsoft.com/office/powerpoint/2010/main" val="2451376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2"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66920"/>
            <a:ext cx="9005103" cy="4104456"/>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933226979"/>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919163" y="214313"/>
            <a:ext cx="8116887" cy="1462087"/>
          </a:xfrm>
        </p:spPr>
        <p:txBody>
          <a:bodyPr/>
          <a:lstStyle/>
          <a:p>
            <a:pPr algn="ctr" eaLnBrk="1" hangingPunct="1"/>
            <a:r>
              <a:rPr lang="zh-CN" altLang="en-US" dirty="0" smtClean="0"/>
              <a:t>内部</a:t>
            </a:r>
            <a:r>
              <a:rPr lang="zh-CN" altLang="en-US" dirty="0"/>
              <a:t>网关协议 </a:t>
            </a:r>
            <a:r>
              <a:rPr lang="en-US" altLang="zh-CN" dirty="0"/>
              <a:t>RIP</a:t>
            </a:r>
            <a:br>
              <a:rPr lang="en-US" altLang="zh-CN" dirty="0"/>
            </a:br>
            <a:r>
              <a:rPr lang="en-US" altLang="zh-CN" dirty="0"/>
              <a:t> </a:t>
            </a:r>
            <a:r>
              <a:rPr lang="en-US" altLang="zh-CN" sz="3600" dirty="0"/>
              <a:t>(Routing Information Protocol)</a:t>
            </a:r>
          </a:p>
        </p:txBody>
      </p:sp>
      <p:sp>
        <p:nvSpPr>
          <p:cNvPr id="171011" name="Rectangle 3"/>
          <p:cNvSpPr>
            <a:spLocks noGrp="1" noChangeArrowheads="1"/>
          </p:cNvSpPr>
          <p:nvPr>
            <p:ph type="body" idx="4294967295"/>
          </p:nvPr>
        </p:nvSpPr>
        <p:spPr>
          <a:xfrm>
            <a:off x="900113" y="1916113"/>
            <a:ext cx="7559675" cy="4475162"/>
          </a:xfrm>
        </p:spPr>
        <p:txBody>
          <a:bodyPr/>
          <a:lstStyle/>
          <a:p>
            <a:pPr eaLnBrk="1" hangingPunct="1">
              <a:buFont typeface="Wingdings" pitchFamily="2" charset="2"/>
              <a:buNone/>
            </a:pPr>
            <a:r>
              <a:rPr lang="zh-CN" altLang="en-US" dirty="0" smtClean="0"/>
              <a:t>工作</a:t>
            </a:r>
            <a:r>
              <a:rPr lang="zh-CN" altLang="en-US" dirty="0"/>
              <a:t>原理</a:t>
            </a:r>
            <a:endParaRPr lang="zh-CN" altLang="en-US" sz="4000" dirty="0"/>
          </a:p>
          <a:p>
            <a:pPr eaLnBrk="1" hangingPunct="1"/>
            <a:r>
              <a:rPr lang="zh-CN" altLang="en-US" dirty="0"/>
              <a:t>路由信息协议 </a:t>
            </a:r>
            <a:r>
              <a:rPr lang="en-US" altLang="zh-CN" dirty="0"/>
              <a:t>RIP </a:t>
            </a:r>
            <a:r>
              <a:rPr lang="zh-CN" altLang="en-US" dirty="0"/>
              <a:t>是内部网关协议 </a:t>
            </a:r>
            <a:r>
              <a:rPr lang="en-US" altLang="zh-CN" dirty="0"/>
              <a:t>IGP</a:t>
            </a:r>
            <a:r>
              <a:rPr lang="zh-CN" altLang="en-US" dirty="0"/>
              <a:t>中最先得到广泛使用的协议。</a:t>
            </a:r>
          </a:p>
          <a:p>
            <a:pPr eaLnBrk="1" hangingPunct="1"/>
            <a:r>
              <a:rPr lang="en-US" altLang="zh-CN" dirty="0"/>
              <a:t>RIP </a:t>
            </a:r>
            <a:r>
              <a:rPr lang="zh-CN" altLang="en-US" dirty="0"/>
              <a:t>是一种分布式的基于</a:t>
            </a:r>
            <a:r>
              <a:rPr lang="zh-CN" altLang="en-US" dirty="0">
                <a:solidFill>
                  <a:schemeClr val="hlink"/>
                </a:solidFill>
              </a:rPr>
              <a:t>距离向量</a:t>
            </a:r>
            <a:r>
              <a:rPr lang="zh-CN" altLang="en-US" dirty="0"/>
              <a:t>的路由选择协议。</a:t>
            </a:r>
          </a:p>
          <a:p>
            <a:pPr eaLnBrk="1" hangingPunct="1"/>
            <a:r>
              <a:rPr lang="en-US" altLang="zh-CN" dirty="0"/>
              <a:t>RIP </a:t>
            </a:r>
            <a:r>
              <a:rPr lang="zh-CN" altLang="en-US" dirty="0"/>
              <a:t>协议要求网络中的每一个路由器都要维护从它自己到其他每一个目的网络的距离记录。</a:t>
            </a:r>
            <a:r>
              <a:rPr lang="zh-CN" altLang="en-US" sz="2800" dirty="0"/>
              <a:t> </a:t>
            </a:r>
          </a:p>
        </p:txBody>
      </p:sp>
    </p:spTree>
    <p:extLst>
      <p:ext uri="{BB962C8B-B14F-4D97-AF65-F5344CB8AC3E}">
        <p14:creationId xmlns:p14="http://schemas.microsoft.com/office/powerpoint/2010/main" val="36312756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idx="4294967295"/>
          </p:nvPr>
        </p:nvSpPr>
        <p:spPr>
          <a:xfrm>
            <a:off x="919163" y="214313"/>
            <a:ext cx="7110412" cy="1462087"/>
          </a:xfrm>
        </p:spPr>
        <p:txBody>
          <a:bodyPr/>
          <a:lstStyle/>
          <a:p>
            <a:pPr algn="ctr" eaLnBrk="1" hangingPunct="1"/>
            <a:r>
              <a:rPr lang="en-US" altLang="zh-CN"/>
              <a:t>RIP </a:t>
            </a:r>
            <a:r>
              <a:rPr lang="zh-CN" altLang="en-US"/>
              <a:t>协议的三个要点 </a:t>
            </a:r>
          </a:p>
        </p:txBody>
      </p:sp>
      <p:sp>
        <p:nvSpPr>
          <p:cNvPr id="174083" name="Rectangle 3"/>
          <p:cNvSpPr>
            <a:spLocks noGrp="1" noChangeArrowheads="1"/>
          </p:cNvSpPr>
          <p:nvPr>
            <p:ph type="body" idx="4294967295"/>
          </p:nvPr>
        </p:nvSpPr>
        <p:spPr>
          <a:xfrm>
            <a:off x="900113" y="1916113"/>
            <a:ext cx="7632700" cy="4475162"/>
          </a:xfrm>
          <a:noFill/>
        </p:spPr>
        <p:txBody>
          <a:bodyPr/>
          <a:lstStyle/>
          <a:p>
            <a:pPr algn="just" eaLnBrk="1" hangingPunct="1"/>
            <a:r>
              <a:rPr lang="zh-CN" altLang="en-US"/>
              <a:t>仅和</a:t>
            </a:r>
            <a:r>
              <a:rPr lang="zh-CN" altLang="en-US">
                <a:solidFill>
                  <a:schemeClr val="hlink"/>
                </a:solidFill>
              </a:rPr>
              <a:t>相邻路由器</a:t>
            </a:r>
            <a:r>
              <a:rPr lang="zh-CN" altLang="en-US"/>
              <a:t>交换信息。 </a:t>
            </a:r>
          </a:p>
          <a:p>
            <a:pPr algn="just" eaLnBrk="1" hangingPunct="1"/>
            <a:r>
              <a:rPr lang="zh-CN" altLang="en-US"/>
              <a:t>交换的信息是当前本路由器所知道的</a:t>
            </a:r>
            <a:r>
              <a:rPr lang="zh-CN" altLang="en-US">
                <a:solidFill>
                  <a:schemeClr val="hlink"/>
                </a:solidFill>
              </a:rPr>
              <a:t>全部信息</a:t>
            </a:r>
            <a:r>
              <a:rPr lang="zh-CN" altLang="en-US"/>
              <a:t>，即自己的路由表。 </a:t>
            </a:r>
          </a:p>
          <a:p>
            <a:pPr algn="just" eaLnBrk="1" hangingPunct="1"/>
            <a:r>
              <a:rPr lang="zh-CN" altLang="en-US"/>
              <a:t>按固定的时间间隔</a:t>
            </a:r>
            <a:r>
              <a:rPr lang="zh-CN" altLang="en-US">
                <a:solidFill>
                  <a:schemeClr val="hlink"/>
                </a:solidFill>
              </a:rPr>
              <a:t>交换路由信息</a:t>
            </a:r>
            <a:r>
              <a:rPr lang="zh-CN" altLang="en-US"/>
              <a:t>，例如，每隔 </a:t>
            </a:r>
            <a:r>
              <a:rPr lang="en-US" altLang="zh-CN"/>
              <a:t>30 </a:t>
            </a:r>
            <a:r>
              <a:rPr lang="zh-CN" altLang="en-US"/>
              <a:t>秒。当网络拓扑结构发生变化时，路由器也及时向相邻路由器通告拓扑变化后的路由信息。 </a:t>
            </a:r>
          </a:p>
        </p:txBody>
      </p:sp>
    </p:spTree>
    <p:extLst>
      <p:ext uri="{BB962C8B-B14F-4D97-AF65-F5344CB8AC3E}">
        <p14:creationId xmlns:p14="http://schemas.microsoft.com/office/powerpoint/2010/main" val="496502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0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idx="4294967295"/>
          </p:nvPr>
        </p:nvSpPr>
        <p:spPr>
          <a:xfrm>
            <a:off x="919163" y="214313"/>
            <a:ext cx="8116887" cy="1462087"/>
          </a:xfrm>
        </p:spPr>
        <p:txBody>
          <a:bodyPr/>
          <a:lstStyle/>
          <a:p>
            <a:pPr algn="ctr" eaLnBrk="1" hangingPunct="1"/>
            <a:r>
              <a:rPr lang="en-US" altLang="zh-CN"/>
              <a:t>RIP </a:t>
            </a:r>
            <a:r>
              <a:rPr lang="zh-CN" altLang="en-US"/>
              <a:t>协议的优缺点 </a:t>
            </a:r>
          </a:p>
        </p:txBody>
      </p:sp>
      <p:sp>
        <p:nvSpPr>
          <p:cNvPr id="196611" name="Rectangle 3"/>
          <p:cNvSpPr>
            <a:spLocks noGrp="1" noChangeArrowheads="1"/>
          </p:cNvSpPr>
          <p:nvPr>
            <p:ph type="body" idx="4294967295"/>
          </p:nvPr>
        </p:nvSpPr>
        <p:spPr>
          <a:xfrm>
            <a:off x="469900" y="1990725"/>
            <a:ext cx="8567738" cy="4473575"/>
          </a:xfrm>
          <a:noFill/>
        </p:spPr>
        <p:txBody>
          <a:bodyPr/>
          <a:lstStyle/>
          <a:p>
            <a:pPr algn="just" eaLnBrk="1" hangingPunct="1"/>
            <a:r>
              <a:rPr lang="en-US" altLang="zh-CN" sz="2800"/>
              <a:t>RIP </a:t>
            </a:r>
            <a:r>
              <a:rPr lang="zh-CN" altLang="en-US" sz="2800"/>
              <a:t>存在的一个问题是当网络出现故障时，要经过比较长的时间才能将此信息传送到所有的路由器。</a:t>
            </a:r>
          </a:p>
          <a:p>
            <a:pPr algn="just" eaLnBrk="1" hangingPunct="1"/>
            <a:r>
              <a:rPr lang="zh-CN" altLang="en-US" sz="2800"/>
              <a:t> </a:t>
            </a:r>
            <a:r>
              <a:rPr lang="en-US" altLang="zh-CN" sz="2800"/>
              <a:t>RIP </a:t>
            </a:r>
            <a:r>
              <a:rPr lang="zh-CN" altLang="en-US" sz="2800"/>
              <a:t>协议最大的优点就是实现简单，开销较小。</a:t>
            </a:r>
          </a:p>
          <a:p>
            <a:pPr algn="just" eaLnBrk="1" hangingPunct="1"/>
            <a:r>
              <a:rPr lang="en-US" altLang="zh-CN" sz="2800"/>
              <a:t>RIP </a:t>
            </a:r>
            <a:r>
              <a:rPr lang="zh-CN" altLang="en-US" sz="2800"/>
              <a:t>限制了网络的规模，它能使用的最大距离为 </a:t>
            </a:r>
            <a:r>
              <a:rPr lang="en-US" altLang="zh-CN" sz="2800"/>
              <a:t>15</a:t>
            </a:r>
            <a:r>
              <a:rPr lang="zh-CN" altLang="en-US" sz="2800"/>
              <a:t>（</a:t>
            </a:r>
            <a:r>
              <a:rPr lang="en-US" altLang="zh-CN" sz="2800"/>
              <a:t>16 </a:t>
            </a:r>
            <a:r>
              <a:rPr lang="zh-CN" altLang="en-US" sz="2800"/>
              <a:t>表示不可达）。</a:t>
            </a:r>
          </a:p>
          <a:p>
            <a:pPr algn="just" eaLnBrk="1" hangingPunct="1"/>
            <a:r>
              <a:rPr lang="zh-CN" altLang="en-US" sz="2800"/>
              <a:t>路由器之间交换的路由信息是路由器中的完整路由表，因而随着网络规模的扩大，开销也就增加。   </a:t>
            </a:r>
          </a:p>
        </p:txBody>
      </p:sp>
    </p:spTree>
    <p:extLst>
      <p:ext uri="{BB962C8B-B14F-4D97-AF65-F5344CB8AC3E}">
        <p14:creationId xmlns:p14="http://schemas.microsoft.com/office/powerpoint/2010/main" val="959706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66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66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idx="4294967295"/>
          </p:nvPr>
        </p:nvSpPr>
        <p:spPr>
          <a:xfrm>
            <a:off x="919163" y="214313"/>
            <a:ext cx="8116887" cy="1462087"/>
          </a:xfrm>
        </p:spPr>
        <p:txBody>
          <a:bodyPr/>
          <a:lstStyle/>
          <a:p>
            <a:pPr algn="ctr" eaLnBrk="1" hangingPunct="1"/>
            <a:r>
              <a:rPr lang="zh-CN" altLang="en-US" dirty="0" smtClean="0"/>
              <a:t>内部</a:t>
            </a:r>
            <a:r>
              <a:rPr lang="zh-CN" altLang="en-US" dirty="0"/>
              <a:t>网关协议 </a:t>
            </a:r>
            <a:r>
              <a:rPr lang="en-US" altLang="zh-CN" dirty="0"/>
              <a:t>OSPF</a:t>
            </a:r>
            <a:br>
              <a:rPr lang="en-US" altLang="zh-CN" dirty="0"/>
            </a:br>
            <a:r>
              <a:rPr lang="en-US" altLang="zh-CN" dirty="0"/>
              <a:t> </a:t>
            </a:r>
            <a:r>
              <a:rPr lang="en-US" altLang="zh-CN" sz="3600" dirty="0"/>
              <a:t>(Open Shortest Path First)</a:t>
            </a:r>
          </a:p>
        </p:txBody>
      </p:sp>
      <p:sp>
        <p:nvSpPr>
          <p:cNvPr id="203779" name="Rectangle 3"/>
          <p:cNvSpPr>
            <a:spLocks noGrp="1" noChangeArrowheads="1"/>
          </p:cNvSpPr>
          <p:nvPr>
            <p:ph type="body" idx="4294967295"/>
          </p:nvPr>
        </p:nvSpPr>
        <p:spPr>
          <a:xfrm>
            <a:off x="900113" y="1916113"/>
            <a:ext cx="7632700" cy="4475162"/>
          </a:xfrm>
          <a:noFill/>
        </p:spPr>
        <p:txBody>
          <a:bodyPr/>
          <a:lstStyle/>
          <a:p>
            <a:pPr eaLnBrk="1" hangingPunct="1">
              <a:lnSpc>
                <a:spcPct val="90000"/>
              </a:lnSpc>
              <a:buFont typeface="Wingdings" pitchFamily="2" charset="2"/>
              <a:buNone/>
            </a:pPr>
            <a:r>
              <a:rPr lang="en-US" altLang="zh-CN" sz="2800"/>
              <a:t>1.  OSPF </a:t>
            </a:r>
            <a:r>
              <a:rPr lang="zh-CN" altLang="en-US" sz="2800"/>
              <a:t>协议的基本特点</a:t>
            </a:r>
          </a:p>
          <a:p>
            <a:pPr eaLnBrk="1" hangingPunct="1">
              <a:lnSpc>
                <a:spcPct val="90000"/>
              </a:lnSpc>
            </a:pPr>
            <a:r>
              <a:rPr lang="zh-CN" altLang="en-US" sz="2800"/>
              <a:t>“开放”表明 </a:t>
            </a:r>
            <a:r>
              <a:rPr lang="en-US" altLang="zh-CN" sz="2800"/>
              <a:t>OSPF </a:t>
            </a:r>
            <a:r>
              <a:rPr lang="zh-CN" altLang="en-US" sz="2800"/>
              <a:t>协议不是受某一家厂商控制，而是公开发表的。</a:t>
            </a:r>
          </a:p>
          <a:p>
            <a:pPr eaLnBrk="1" hangingPunct="1">
              <a:lnSpc>
                <a:spcPct val="90000"/>
              </a:lnSpc>
            </a:pPr>
            <a:r>
              <a:rPr lang="zh-CN" altLang="en-US" sz="2800"/>
              <a:t>“最短路径优先”是因为使用了 </a:t>
            </a:r>
            <a:r>
              <a:rPr lang="en-US" altLang="zh-CN" sz="2800"/>
              <a:t>Dijkstra </a:t>
            </a:r>
            <a:r>
              <a:rPr lang="zh-CN" altLang="en-US" sz="2800"/>
              <a:t>提出的最短路径算法</a:t>
            </a:r>
            <a:r>
              <a:rPr lang="en-US" altLang="zh-CN" sz="2800"/>
              <a:t>SPF</a:t>
            </a:r>
          </a:p>
          <a:p>
            <a:pPr eaLnBrk="1" hangingPunct="1">
              <a:lnSpc>
                <a:spcPct val="90000"/>
              </a:lnSpc>
            </a:pPr>
            <a:r>
              <a:rPr lang="en-US" altLang="zh-CN" sz="2800"/>
              <a:t>OSPF </a:t>
            </a:r>
            <a:r>
              <a:rPr lang="zh-CN" altLang="en-US" sz="2800"/>
              <a:t>只是一个协议的名字，它并不表示其他的路由选择协议不是“最短路径优先”。</a:t>
            </a:r>
          </a:p>
          <a:p>
            <a:pPr eaLnBrk="1" hangingPunct="1">
              <a:lnSpc>
                <a:spcPct val="90000"/>
              </a:lnSpc>
            </a:pPr>
            <a:r>
              <a:rPr lang="zh-CN" altLang="en-US" sz="2800"/>
              <a:t>是分布式的</a:t>
            </a:r>
            <a:r>
              <a:rPr lang="zh-CN" altLang="en-US" sz="2800">
                <a:solidFill>
                  <a:schemeClr val="hlink"/>
                </a:solidFill>
              </a:rPr>
              <a:t>链路状态协议</a:t>
            </a:r>
            <a:r>
              <a:rPr lang="zh-CN" altLang="en-US" sz="2800"/>
              <a:t>。</a:t>
            </a:r>
            <a:r>
              <a:rPr lang="zh-CN" altLang="en-US" sz="2400"/>
              <a:t> </a:t>
            </a:r>
          </a:p>
        </p:txBody>
      </p:sp>
    </p:spTree>
    <p:extLst>
      <p:ext uri="{BB962C8B-B14F-4D97-AF65-F5344CB8AC3E}">
        <p14:creationId xmlns:p14="http://schemas.microsoft.com/office/powerpoint/2010/main" val="10113357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77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37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37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37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a:ea typeface="宋体" panose="02010600030101010101" pitchFamily="2" charset="-122"/>
              </a:rPr>
              <a:t>OSPF (2)</a:t>
            </a:r>
          </a:p>
        </p:txBody>
      </p:sp>
      <p:sp>
        <p:nvSpPr>
          <p:cNvPr id="82947" name="Rectangle 3"/>
          <p:cNvSpPr>
            <a:spLocks noGrp="1" noChangeArrowheads="1"/>
          </p:cNvSpPr>
          <p:nvPr>
            <p:ph type="body" idx="1"/>
          </p:nvPr>
        </p:nvSpPr>
        <p:spPr>
          <a:xfrm>
            <a:off x="0" y="5943600"/>
            <a:ext cx="9144000" cy="609600"/>
          </a:xfrm>
        </p:spPr>
        <p:txBody>
          <a:bodyPr/>
          <a:lstStyle/>
          <a:p>
            <a:pPr algn="ctr">
              <a:buFontTx/>
              <a:buNone/>
            </a:pPr>
            <a:r>
              <a:rPr lang="en-US" altLang="zh-CN">
                <a:ea typeface="宋体" panose="02010600030101010101" pitchFamily="2" charset="-122"/>
              </a:rPr>
              <a:t>The relation between ASes, backbones, and areas in OSPF.</a:t>
            </a:r>
          </a:p>
        </p:txBody>
      </p:sp>
      <p:pic>
        <p:nvPicPr>
          <p:cNvPr id="82949" name="Picture 5" descr="5-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1675" y="954088"/>
            <a:ext cx="4951413" cy="471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64196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idx="4294967295"/>
          </p:nvPr>
        </p:nvSpPr>
        <p:spPr>
          <a:xfrm>
            <a:off x="919163" y="214313"/>
            <a:ext cx="8116887" cy="1462087"/>
          </a:xfrm>
        </p:spPr>
        <p:txBody>
          <a:bodyPr/>
          <a:lstStyle/>
          <a:p>
            <a:pPr algn="ctr" eaLnBrk="1" hangingPunct="1"/>
            <a:r>
              <a:rPr lang="zh-CN" altLang="zh-CN"/>
              <a:t>三个要点 </a:t>
            </a:r>
          </a:p>
        </p:txBody>
      </p:sp>
      <p:sp>
        <p:nvSpPr>
          <p:cNvPr id="204803" name="Rectangle 3"/>
          <p:cNvSpPr>
            <a:spLocks noGrp="1" noChangeArrowheads="1"/>
          </p:cNvSpPr>
          <p:nvPr>
            <p:ph type="body" idx="4294967295"/>
          </p:nvPr>
        </p:nvSpPr>
        <p:spPr>
          <a:xfrm>
            <a:off x="900113" y="1916113"/>
            <a:ext cx="7632700" cy="4475162"/>
          </a:xfrm>
          <a:noFill/>
        </p:spPr>
        <p:txBody>
          <a:bodyPr/>
          <a:lstStyle/>
          <a:p>
            <a:pPr eaLnBrk="1" hangingPunct="1">
              <a:lnSpc>
                <a:spcPct val="90000"/>
              </a:lnSpc>
            </a:pPr>
            <a:r>
              <a:rPr lang="zh-CN" altLang="en-US" sz="2800">
                <a:solidFill>
                  <a:schemeClr val="hlink"/>
                </a:solidFill>
              </a:rPr>
              <a:t>向</a:t>
            </a:r>
            <a:r>
              <a:rPr lang="zh-CN" altLang="en-US" sz="2800" b="1" u="sng">
                <a:solidFill>
                  <a:srgbClr val="800000"/>
                </a:solidFill>
              </a:rPr>
              <a:t>本自治系统中</a:t>
            </a:r>
            <a:r>
              <a:rPr lang="zh-CN" altLang="en-US" sz="2800">
                <a:solidFill>
                  <a:schemeClr val="hlink"/>
                </a:solidFill>
              </a:rPr>
              <a:t>所有路由器发送信息</a:t>
            </a:r>
            <a:r>
              <a:rPr lang="zh-CN" altLang="en-US" sz="2800"/>
              <a:t>，这里使用的方法是洪泛法。</a:t>
            </a:r>
          </a:p>
          <a:p>
            <a:pPr eaLnBrk="1" hangingPunct="1">
              <a:lnSpc>
                <a:spcPct val="90000"/>
              </a:lnSpc>
            </a:pPr>
            <a:r>
              <a:rPr lang="zh-CN" altLang="en-US" sz="2800"/>
              <a:t>发送的信息就是与本路由器</a:t>
            </a:r>
            <a:r>
              <a:rPr lang="zh-CN" altLang="en-US" sz="2800">
                <a:solidFill>
                  <a:schemeClr val="hlink"/>
                </a:solidFill>
              </a:rPr>
              <a:t>相邻</a:t>
            </a:r>
            <a:r>
              <a:rPr lang="zh-CN" altLang="en-US" sz="2800"/>
              <a:t>的所有路由器的链路状态，但这只是路由器所知道的</a:t>
            </a:r>
            <a:r>
              <a:rPr lang="zh-CN" altLang="en-US" sz="2800">
                <a:solidFill>
                  <a:schemeClr val="hlink"/>
                </a:solidFill>
              </a:rPr>
              <a:t>部分信息</a:t>
            </a:r>
            <a:r>
              <a:rPr lang="zh-CN" altLang="en-US" sz="2800"/>
              <a:t>。</a:t>
            </a:r>
          </a:p>
          <a:p>
            <a:pPr lvl="1" eaLnBrk="1" hangingPunct="1">
              <a:lnSpc>
                <a:spcPct val="90000"/>
              </a:lnSpc>
            </a:pPr>
            <a:r>
              <a:rPr lang="zh-CN" altLang="en-US" sz="2400">
                <a:solidFill>
                  <a:srgbClr val="333399"/>
                </a:solidFill>
                <a:latin typeface="Arial" pitchFamily="34" charset="0"/>
                <a:ea typeface="黑体" pitchFamily="49" charset="-122"/>
              </a:rPr>
              <a:t>“链路状态”就是说明本路由器都和哪些路由器相邻，以及该链路的“</a:t>
            </a:r>
            <a:r>
              <a:rPr lang="zh-CN" altLang="en-US" sz="2400">
                <a:solidFill>
                  <a:schemeClr val="hlink"/>
                </a:solidFill>
                <a:latin typeface="Arial" pitchFamily="34" charset="0"/>
                <a:ea typeface="黑体" pitchFamily="49" charset="-122"/>
              </a:rPr>
              <a:t>度量</a:t>
            </a:r>
            <a:r>
              <a:rPr lang="zh-CN" altLang="en-US" sz="2400">
                <a:solidFill>
                  <a:srgbClr val="333399"/>
                </a:solidFill>
                <a:latin typeface="Arial" pitchFamily="34" charset="0"/>
                <a:ea typeface="黑体" pitchFamily="49" charset="-122"/>
              </a:rPr>
              <a:t>”</a:t>
            </a:r>
            <a:r>
              <a:rPr lang="en-US" altLang="zh-CN" sz="2400">
                <a:solidFill>
                  <a:srgbClr val="333399"/>
                </a:solidFill>
                <a:latin typeface="Arial" pitchFamily="34" charset="0"/>
                <a:ea typeface="黑体" pitchFamily="49" charset="-122"/>
              </a:rPr>
              <a:t>(metric)</a:t>
            </a:r>
            <a:r>
              <a:rPr lang="zh-CN" altLang="en-US" sz="2400">
                <a:solidFill>
                  <a:srgbClr val="333399"/>
                </a:solidFill>
                <a:latin typeface="Arial" pitchFamily="34" charset="0"/>
                <a:ea typeface="黑体" pitchFamily="49" charset="-122"/>
              </a:rPr>
              <a:t>，度量用来表示费用、距离、时延、带宽等。</a:t>
            </a:r>
            <a:r>
              <a:rPr lang="zh-CN" altLang="en-US" sz="2000"/>
              <a:t> </a:t>
            </a:r>
            <a:endParaRPr lang="zh-CN" altLang="en-US"/>
          </a:p>
          <a:p>
            <a:pPr eaLnBrk="1" hangingPunct="1">
              <a:lnSpc>
                <a:spcPct val="90000"/>
              </a:lnSpc>
            </a:pPr>
            <a:r>
              <a:rPr lang="zh-CN" altLang="en-US" sz="2800"/>
              <a:t>只有当链路状态</a:t>
            </a:r>
            <a:r>
              <a:rPr lang="zh-CN" altLang="en-US" sz="2800">
                <a:solidFill>
                  <a:schemeClr val="hlink"/>
                </a:solidFill>
              </a:rPr>
              <a:t>发生变化</a:t>
            </a:r>
            <a:r>
              <a:rPr lang="zh-CN" altLang="en-US" sz="2800"/>
              <a:t>时，路由器才用洪泛法向所有路由器发送此信息。 </a:t>
            </a:r>
            <a:r>
              <a:rPr lang="zh-CN" altLang="en-US"/>
              <a:t> </a:t>
            </a:r>
          </a:p>
        </p:txBody>
      </p:sp>
    </p:spTree>
    <p:extLst>
      <p:ext uri="{BB962C8B-B14F-4D97-AF65-F5344CB8AC3E}">
        <p14:creationId xmlns:p14="http://schemas.microsoft.com/office/powerpoint/2010/main" val="31455833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0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0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48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7874" name="Group 2"/>
          <p:cNvGrpSpPr>
            <a:grpSpLocks/>
          </p:cNvGrpSpPr>
          <p:nvPr/>
        </p:nvGrpSpPr>
        <p:grpSpPr bwMode="auto">
          <a:xfrm>
            <a:off x="125413" y="2476500"/>
            <a:ext cx="8861425" cy="3760788"/>
            <a:chOff x="0" y="0"/>
            <a:chExt cx="5582" cy="2369"/>
          </a:xfrm>
        </p:grpSpPr>
        <p:sp>
          <p:nvSpPr>
            <p:cNvPr id="207875" name="AutoShape 3"/>
            <p:cNvSpPr>
              <a:spLocks noChangeArrowheads="1"/>
            </p:cNvSpPr>
            <p:nvPr/>
          </p:nvSpPr>
          <p:spPr bwMode="auto">
            <a:xfrm>
              <a:off x="0" y="10"/>
              <a:ext cx="5582" cy="2359"/>
            </a:xfrm>
            <a:prstGeom prst="roundRect">
              <a:avLst>
                <a:gd name="adj" fmla="val 16667"/>
              </a:avLst>
            </a:prstGeom>
            <a:solidFill>
              <a:srgbClr val="CCECFF"/>
            </a:solidFill>
            <a:ln w="19050" cmpd="sng">
              <a:solidFill>
                <a:schemeClr val="tx1"/>
              </a:solidFill>
              <a:round/>
              <a:headEnd/>
              <a:tailEnd/>
            </a:ln>
            <a:effectLst>
              <a:outerShdw dist="35921" dir="2700000" algn="ctr" rotWithShape="0">
                <a:schemeClr val="bg2"/>
              </a:outerShdw>
            </a:effec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876" name="Text Box 4"/>
            <p:cNvSpPr txBox="1">
              <a:spLocks noChangeArrowheads="1"/>
            </p:cNvSpPr>
            <p:nvPr/>
          </p:nvSpPr>
          <p:spPr bwMode="auto">
            <a:xfrm>
              <a:off x="168" y="0"/>
              <a:ext cx="11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zh-CN" altLang="en-US" sz="2400" smtClean="0">
                  <a:solidFill>
                    <a:srgbClr val="333399"/>
                  </a:solidFill>
                  <a:latin typeface="Arial" pitchFamily="34" charset="0"/>
                </a:rPr>
                <a:t>自治系统 </a:t>
              </a:r>
              <a:r>
                <a:rPr lang="en-US" altLang="zh-CN" sz="2400" smtClean="0">
                  <a:solidFill>
                    <a:srgbClr val="333399"/>
                  </a:solidFill>
                  <a:latin typeface="Arial" pitchFamily="34" charset="0"/>
                </a:rPr>
                <a:t>AS</a:t>
              </a:r>
            </a:p>
          </p:txBody>
        </p:sp>
      </p:grpSp>
      <p:sp>
        <p:nvSpPr>
          <p:cNvPr id="207878" name="Oval 6"/>
          <p:cNvSpPr>
            <a:spLocks noChangeArrowheads="1"/>
          </p:cNvSpPr>
          <p:nvPr/>
        </p:nvSpPr>
        <p:spPr bwMode="auto">
          <a:xfrm>
            <a:off x="3503613" y="3063875"/>
            <a:ext cx="2894012" cy="1511300"/>
          </a:xfrm>
          <a:prstGeom prst="ellipse">
            <a:avLst/>
          </a:prstGeom>
          <a:solidFill>
            <a:srgbClr val="FFCCFF"/>
          </a:solidFill>
          <a:ln w="9525" cmpd="sng">
            <a:solidFill>
              <a:schemeClr val="tx1"/>
            </a:solidFill>
            <a:round/>
            <a:headEnd/>
            <a:tailEnd/>
          </a:ln>
          <a:effectLst>
            <a:outerShdw dist="35921" dir="2700000" algn="ctr" rotWithShape="0">
              <a:schemeClr val="bg2"/>
            </a:outerShdw>
          </a:effec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879" name="Oval 7"/>
          <p:cNvSpPr>
            <a:spLocks noChangeArrowheads="1"/>
          </p:cNvSpPr>
          <p:nvPr/>
        </p:nvSpPr>
        <p:spPr bwMode="auto">
          <a:xfrm>
            <a:off x="228600" y="2994025"/>
            <a:ext cx="3167063" cy="2406650"/>
          </a:xfrm>
          <a:prstGeom prst="ellipse">
            <a:avLst/>
          </a:prstGeom>
          <a:solidFill>
            <a:srgbClr val="FFFF99"/>
          </a:solidFill>
          <a:ln w="9525" cmpd="sng">
            <a:solidFill>
              <a:schemeClr val="tx1"/>
            </a:solidFill>
            <a:round/>
            <a:headEnd/>
            <a:tailEnd/>
          </a:ln>
          <a:effectLst>
            <a:outerShdw dist="35921" dir="2700000" algn="ctr" rotWithShape="0">
              <a:schemeClr val="bg2"/>
            </a:outerShdw>
          </a:effec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880" name="Oval 8"/>
          <p:cNvSpPr>
            <a:spLocks noChangeArrowheads="1"/>
          </p:cNvSpPr>
          <p:nvPr/>
        </p:nvSpPr>
        <p:spPr bwMode="auto">
          <a:xfrm>
            <a:off x="6473825" y="2994025"/>
            <a:ext cx="2405063" cy="2406650"/>
          </a:xfrm>
          <a:prstGeom prst="ellipse">
            <a:avLst/>
          </a:prstGeom>
          <a:solidFill>
            <a:srgbClr val="FFFF99"/>
          </a:solidFill>
          <a:ln w="9525" cmpd="sng">
            <a:solidFill>
              <a:schemeClr val="tx1"/>
            </a:solidFill>
            <a:round/>
            <a:headEnd/>
            <a:tailEnd/>
          </a:ln>
          <a:effectLst>
            <a:outerShdw dist="35921" dir="2700000" algn="ctr" rotWithShape="0">
              <a:schemeClr val="bg2"/>
            </a:outerShdw>
          </a:effec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881" name="Text Box 9"/>
          <p:cNvSpPr txBox="1">
            <a:spLocks noChangeArrowheads="1"/>
          </p:cNvSpPr>
          <p:nvPr/>
        </p:nvSpPr>
        <p:spPr bwMode="auto">
          <a:xfrm>
            <a:off x="900113" y="5373688"/>
            <a:ext cx="180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zh-CN" altLang="en-US" sz="2400" smtClean="0">
                <a:solidFill>
                  <a:srgbClr val="333399"/>
                </a:solidFill>
                <a:latin typeface="Arial" pitchFamily="34" charset="0"/>
              </a:rPr>
              <a:t>区域 </a:t>
            </a:r>
            <a:r>
              <a:rPr lang="en-US" altLang="zh-CN" sz="2400" smtClean="0">
                <a:solidFill>
                  <a:srgbClr val="333399"/>
                </a:solidFill>
                <a:latin typeface="Arial" pitchFamily="34" charset="0"/>
              </a:rPr>
              <a:t>0.0.0.1</a:t>
            </a:r>
          </a:p>
        </p:txBody>
      </p:sp>
      <p:sp>
        <p:nvSpPr>
          <p:cNvPr id="207882" name="Text Box 10"/>
          <p:cNvSpPr txBox="1">
            <a:spLocks noChangeArrowheads="1"/>
          </p:cNvSpPr>
          <p:nvPr/>
        </p:nvSpPr>
        <p:spPr bwMode="auto">
          <a:xfrm>
            <a:off x="6948488" y="5445125"/>
            <a:ext cx="180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zh-CN" altLang="en-US" sz="2400" smtClean="0">
                <a:solidFill>
                  <a:srgbClr val="333399"/>
                </a:solidFill>
                <a:latin typeface="Arial" pitchFamily="34" charset="0"/>
              </a:rPr>
              <a:t>区域 </a:t>
            </a:r>
            <a:r>
              <a:rPr lang="en-US" altLang="zh-CN" sz="2400" smtClean="0">
                <a:solidFill>
                  <a:srgbClr val="333399"/>
                </a:solidFill>
                <a:latin typeface="Arial" pitchFamily="34" charset="0"/>
              </a:rPr>
              <a:t>0.0.0.3</a:t>
            </a:r>
          </a:p>
        </p:txBody>
      </p:sp>
      <p:sp>
        <p:nvSpPr>
          <p:cNvPr id="207883" name="Text Box 11"/>
          <p:cNvSpPr txBox="1">
            <a:spLocks noChangeArrowheads="1"/>
          </p:cNvSpPr>
          <p:nvPr/>
        </p:nvSpPr>
        <p:spPr bwMode="auto">
          <a:xfrm>
            <a:off x="3506788" y="2560638"/>
            <a:ext cx="241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zh-CN" altLang="en-US" sz="2400" smtClean="0">
                <a:solidFill>
                  <a:srgbClr val="333399"/>
                </a:solidFill>
                <a:latin typeface="Arial" pitchFamily="34" charset="0"/>
              </a:rPr>
              <a:t>主干区域 </a:t>
            </a:r>
            <a:r>
              <a:rPr lang="en-US" altLang="zh-CN" sz="2400" smtClean="0">
                <a:solidFill>
                  <a:srgbClr val="333399"/>
                </a:solidFill>
                <a:latin typeface="Arial" pitchFamily="34" charset="0"/>
              </a:rPr>
              <a:t>0.0.0.0</a:t>
            </a:r>
          </a:p>
        </p:txBody>
      </p:sp>
      <p:sp>
        <p:nvSpPr>
          <p:cNvPr id="207884" name="Line 12"/>
          <p:cNvSpPr>
            <a:spLocks noChangeShapeType="1"/>
          </p:cNvSpPr>
          <p:nvPr/>
        </p:nvSpPr>
        <p:spPr bwMode="auto">
          <a:xfrm flipV="1">
            <a:off x="4951413" y="2376488"/>
            <a:ext cx="1065212" cy="962025"/>
          </a:xfrm>
          <a:prstGeom prst="line">
            <a:avLst/>
          </a:prstGeom>
          <a:noFill/>
          <a:ln w="38100" cmpd="sng">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07885" name="Text Box 13"/>
          <p:cNvSpPr txBox="1">
            <a:spLocks noChangeArrowheads="1"/>
          </p:cNvSpPr>
          <p:nvPr/>
        </p:nvSpPr>
        <p:spPr bwMode="auto">
          <a:xfrm>
            <a:off x="5281613" y="1925638"/>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zh-CN" altLang="en-US" sz="2400" smtClean="0">
                <a:solidFill>
                  <a:srgbClr val="333399"/>
                </a:solidFill>
                <a:latin typeface="Arial" pitchFamily="34" charset="0"/>
              </a:rPr>
              <a:t>至其他自治系统</a:t>
            </a:r>
          </a:p>
        </p:txBody>
      </p:sp>
      <p:sp>
        <p:nvSpPr>
          <p:cNvPr id="207886" name="Line 14"/>
          <p:cNvSpPr>
            <a:spLocks noChangeShapeType="1"/>
          </p:cNvSpPr>
          <p:nvPr/>
        </p:nvSpPr>
        <p:spPr bwMode="auto">
          <a:xfrm>
            <a:off x="6473825" y="3887788"/>
            <a:ext cx="838200" cy="273050"/>
          </a:xfrm>
          <a:prstGeom prst="line">
            <a:avLst/>
          </a:prstGeom>
          <a:noFill/>
          <a:ln w="19050" cmpd="sng">
            <a:solidFill>
              <a:srgbClr val="333399"/>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07887" name="Line 15"/>
          <p:cNvSpPr>
            <a:spLocks noChangeShapeType="1"/>
          </p:cNvSpPr>
          <p:nvPr/>
        </p:nvSpPr>
        <p:spPr bwMode="auto">
          <a:xfrm flipV="1">
            <a:off x="7464425" y="4094163"/>
            <a:ext cx="760413" cy="136525"/>
          </a:xfrm>
          <a:prstGeom prst="line">
            <a:avLst/>
          </a:prstGeom>
          <a:noFill/>
          <a:ln w="19050" cmpd="sng">
            <a:solidFill>
              <a:srgbClr val="333399"/>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07888" name="Line 16"/>
          <p:cNvSpPr>
            <a:spLocks noChangeShapeType="1"/>
          </p:cNvSpPr>
          <p:nvPr/>
        </p:nvSpPr>
        <p:spPr bwMode="auto">
          <a:xfrm>
            <a:off x="7845425" y="3406775"/>
            <a:ext cx="379413" cy="687388"/>
          </a:xfrm>
          <a:prstGeom prst="line">
            <a:avLst/>
          </a:prstGeom>
          <a:noFill/>
          <a:ln w="19050" cmpd="sng">
            <a:solidFill>
              <a:srgbClr val="333399"/>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07889" name="Line 17"/>
          <p:cNvSpPr>
            <a:spLocks noChangeShapeType="1"/>
          </p:cNvSpPr>
          <p:nvPr/>
        </p:nvSpPr>
        <p:spPr bwMode="auto">
          <a:xfrm flipH="1">
            <a:off x="7767638" y="4160838"/>
            <a:ext cx="457200" cy="757237"/>
          </a:xfrm>
          <a:prstGeom prst="line">
            <a:avLst/>
          </a:prstGeom>
          <a:noFill/>
          <a:ln w="19050" cmpd="sng">
            <a:solidFill>
              <a:srgbClr val="333399"/>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07890" name="Line 18"/>
          <p:cNvSpPr>
            <a:spLocks noChangeShapeType="1"/>
          </p:cNvSpPr>
          <p:nvPr/>
        </p:nvSpPr>
        <p:spPr bwMode="auto">
          <a:xfrm flipV="1">
            <a:off x="5330825" y="3887788"/>
            <a:ext cx="989013" cy="138112"/>
          </a:xfrm>
          <a:prstGeom prst="line">
            <a:avLst/>
          </a:prstGeom>
          <a:noFill/>
          <a:ln w="28575" cmpd="sng">
            <a:solidFill>
              <a:srgbClr val="333399"/>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07891" name="Line 19"/>
          <p:cNvSpPr>
            <a:spLocks noChangeShapeType="1"/>
          </p:cNvSpPr>
          <p:nvPr/>
        </p:nvSpPr>
        <p:spPr bwMode="auto">
          <a:xfrm>
            <a:off x="5027613" y="3338513"/>
            <a:ext cx="150812" cy="617537"/>
          </a:xfrm>
          <a:prstGeom prst="line">
            <a:avLst/>
          </a:prstGeom>
          <a:noFill/>
          <a:ln w="28575" cmpd="sng">
            <a:solidFill>
              <a:srgbClr val="333399"/>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07892" name="Line 20"/>
          <p:cNvSpPr>
            <a:spLocks noChangeShapeType="1"/>
          </p:cNvSpPr>
          <p:nvPr/>
        </p:nvSpPr>
        <p:spPr bwMode="auto">
          <a:xfrm flipH="1">
            <a:off x="4951413" y="4094163"/>
            <a:ext cx="227012" cy="481012"/>
          </a:xfrm>
          <a:prstGeom prst="line">
            <a:avLst/>
          </a:prstGeom>
          <a:noFill/>
          <a:ln w="28575" cmpd="sng">
            <a:solidFill>
              <a:srgbClr val="333399"/>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07893" name="Line 21"/>
          <p:cNvSpPr>
            <a:spLocks noChangeShapeType="1"/>
          </p:cNvSpPr>
          <p:nvPr/>
        </p:nvSpPr>
        <p:spPr bwMode="auto">
          <a:xfrm>
            <a:off x="3351213" y="3751263"/>
            <a:ext cx="1600200" cy="274637"/>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07894" name="Line 22"/>
          <p:cNvSpPr>
            <a:spLocks noChangeShapeType="1"/>
          </p:cNvSpPr>
          <p:nvPr/>
        </p:nvSpPr>
        <p:spPr bwMode="auto">
          <a:xfrm flipV="1">
            <a:off x="3427413" y="3406775"/>
            <a:ext cx="1447800" cy="344488"/>
          </a:xfrm>
          <a:prstGeom prst="line">
            <a:avLst/>
          </a:prstGeom>
          <a:noFill/>
          <a:ln w="28575" cmpd="sng">
            <a:solidFill>
              <a:srgbClr val="333399"/>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07895" name="Line 23"/>
          <p:cNvSpPr>
            <a:spLocks noChangeShapeType="1"/>
          </p:cNvSpPr>
          <p:nvPr/>
        </p:nvSpPr>
        <p:spPr bwMode="auto">
          <a:xfrm flipH="1">
            <a:off x="990600" y="3406775"/>
            <a:ext cx="1141413" cy="344488"/>
          </a:xfrm>
          <a:prstGeom prst="line">
            <a:avLst/>
          </a:prstGeom>
          <a:noFill/>
          <a:ln w="19050" cmpd="sng">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07896" name="Line 24"/>
          <p:cNvSpPr>
            <a:spLocks noChangeShapeType="1"/>
          </p:cNvSpPr>
          <p:nvPr/>
        </p:nvSpPr>
        <p:spPr bwMode="auto">
          <a:xfrm>
            <a:off x="2132013" y="3473450"/>
            <a:ext cx="458787" cy="757238"/>
          </a:xfrm>
          <a:prstGeom prst="line">
            <a:avLst/>
          </a:prstGeom>
          <a:noFill/>
          <a:ln w="19050" cmpd="sng">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07897" name="Line 25"/>
          <p:cNvSpPr>
            <a:spLocks noChangeShapeType="1"/>
          </p:cNvSpPr>
          <p:nvPr/>
        </p:nvSpPr>
        <p:spPr bwMode="auto">
          <a:xfrm flipV="1">
            <a:off x="2665413" y="3817938"/>
            <a:ext cx="685800" cy="412750"/>
          </a:xfrm>
          <a:prstGeom prst="line">
            <a:avLst/>
          </a:prstGeom>
          <a:noFill/>
          <a:ln w="19050" cmpd="sng">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07898" name="Line 26"/>
          <p:cNvSpPr>
            <a:spLocks noChangeShapeType="1"/>
          </p:cNvSpPr>
          <p:nvPr/>
        </p:nvSpPr>
        <p:spPr bwMode="auto">
          <a:xfrm flipH="1">
            <a:off x="1522413" y="4300538"/>
            <a:ext cx="992187" cy="138112"/>
          </a:xfrm>
          <a:prstGeom prst="line">
            <a:avLst/>
          </a:prstGeom>
          <a:noFill/>
          <a:ln w="19050" cmpd="sng">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07899" name="Line 27"/>
          <p:cNvSpPr>
            <a:spLocks noChangeShapeType="1"/>
          </p:cNvSpPr>
          <p:nvPr/>
        </p:nvSpPr>
        <p:spPr bwMode="auto">
          <a:xfrm>
            <a:off x="1522413" y="4505325"/>
            <a:ext cx="382587" cy="412750"/>
          </a:xfrm>
          <a:prstGeom prst="line">
            <a:avLst/>
          </a:prstGeom>
          <a:noFill/>
          <a:ln w="19050" cmpd="sng">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nvGrpSpPr>
          <p:cNvPr id="207900" name="Group 28"/>
          <p:cNvGrpSpPr>
            <a:grpSpLocks/>
          </p:cNvGrpSpPr>
          <p:nvPr/>
        </p:nvGrpSpPr>
        <p:grpSpPr bwMode="auto">
          <a:xfrm>
            <a:off x="2284413" y="4025900"/>
            <a:ext cx="685800" cy="479425"/>
            <a:chOff x="0" y="0"/>
            <a:chExt cx="941" cy="598"/>
          </a:xfrm>
        </p:grpSpPr>
        <p:sp>
          <p:nvSpPr>
            <p:cNvPr id="207901" name="Oval 29"/>
            <p:cNvSpPr>
              <a:spLocks noChangeArrowheads="1"/>
            </p:cNvSpPr>
            <p:nvPr/>
          </p:nvSpPr>
          <p:spPr bwMode="auto">
            <a:xfrm>
              <a:off x="219" y="0"/>
              <a:ext cx="407" cy="162"/>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02" name="Oval 30"/>
            <p:cNvSpPr>
              <a:spLocks noChangeArrowheads="1"/>
            </p:cNvSpPr>
            <p:nvPr/>
          </p:nvSpPr>
          <p:spPr bwMode="auto">
            <a:xfrm rot="900000">
              <a:off x="563" y="56"/>
              <a:ext cx="275" cy="131"/>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03" name="Oval 31"/>
            <p:cNvSpPr>
              <a:spLocks noChangeArrowheads="1"/>
            </p:cNvSpPr>
            <p:nvPr/>
          </p:nvSpPr>
          <p:spPr bwMode="auto">
            <a:xfrm rot="1500000">
              <a:off x="701" y="189"/>
              <a:ext cx="240" cy="153"/>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04" name="Oval 32"/>
            <p:cNvSpPr>
              <a:spLocks noChangeArrowheads="1"/>
            </p:cNvSpPr>
            <p:nvPr/>
          </p:nvSpPr>
          <p:spPr bwMode="auto">
            <a:xfrm rot="20040000">
              <a:off x="624" y="341"/>
              <a:ext cx="291" cy="189"/>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05" name="Oval 33"/>
            <p:cNvSpPr>
              <a:spLocks noChangeArrowheads="1"/>
            </p:cNvSpPr>
            <p:nvPr/>
          </p:nvSpPr>
          <p:spPr bwMode="auto">
            <a:xfrm>
              <a:off x="267" y="359"/>
              <a:ext cx="471" cy="239"/>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06" name="Oval 34"/>
            <p:cNvSpPr>
              <a:spLocks noChangeArrowheads="1"/>
            </p:cNvSpPr>
            <p:nvPr/>
          </p:nvSpPr>
          <p:spPr bwMode="auto">
            <a:xfrm rot="1080000">
              <a:off x="74" y="359"/>
              <a:ext cx="265" cy="156"/>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07" name="Oval 35"/>
            <p:cNvSpPr>
              <a:spLocks noChangeArrowheads="1"/>
            </p:cNvSpPr>
            <p:nvPr/>
          </p:nvSpPr>
          <p:spPr bwMode="auto">
            <a:xfrm>
              <a:off x="0" y="236"/>
              <a:ext cx="217" cy="156"/>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08" name="Oval 36"/>
            <p:cNvSpPr>
              <a:spLocks noChangeArrowheads="1"/>
            </p:cNvSpPr>
            <p:nvPr/>
          </p:nvSpPr>
          <p:spPr bwMode="auto">
            <a:xfrm rot="19740000">
              <a:off x="35" y="114"/>
              <a:ext cx="295" cy="156"/>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09" name="Freeform 37"/>
            <p:cNvSpPr>
              <a:spLocks noChangeArrowheads="1"/>
            </p:cNvSpPr>
            <p:nvPr/>
          </p:nvSpPr>
          <p:spPr bwMode="auto">
            <a:xfrm>
              <a:off x="102" y="104"/>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10" name="Freeform 38"/>
            <p:cNvSpPr>
              <a:spLocks noChangeArrowheads="1"/>
            </p:cNvSpPr>
            <p:nvPr/>
          </p:nvSpPr>
          <p:spPr bwMode="auto">
            <a:xfrm>
              <a:off x="244" y="74"/>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11" name="Freeform 39"/>
            <p:cNvSpPr>
              <a:spLocks noChangeArrowheads="1"/>
            </p:cNvSpPr>
            <p:nvPr/>
          </p:nvSpPr>
          <p:spPr bwMode="auto">
            <a:xfrm>
              <a:off x="520" y="43"/>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grpSp>
      <p:pic>
        <p:nvPicPr>
          <p:cNvPr id="207912" name="Picture 4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4300538"/>
            <a:ext cx="5207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913" name="Picture 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3268663"/>
            <a:ext cx="5207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914"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2613" y="3613150"/>
            <a:ext cx="5191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915" name="Picture 4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1225" y="3200400"/>
            <a:ext cx="5207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916" name="Picture 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1413" y="3887788"/>
            <a:ext cx="5191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917" name="Picture 4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7825" y="3956050"/>
            <a:ext cx="519113"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918" name="Picture 4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69025" y="3751263"/>
            <a:ext cx="51911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7919" name="Group 47"/>
          <p:cNvGrpSpPr>
            <a:grpSpLocks/>
          </p:cNvGrpSpPr>
          <p:nvPr/>
        </p:nvGrpSpPr>
        <p:grpSpPr bwMode="auto">
          <a:xfrm>
            <a:off x="1598613" y="4713288"/>
            <a:ext cx="685800" cy="479425"/>
            <a:chOff x="0" y="0"/>
            <a:chExt cx="941" cy="598"/>
          </a:xfrm>
        </p:grpSpPr>
        <p:sp>
          <p:nvSpPr>
            <p:cNvPr id="207920" name="Oval 48"/>
            <p:cNvSpPr>
              <a:spLocks noChangeArrowheads="1"/>
            </p:cNvSpPr>
            <p:nvPr/>
          </p:nvSpPr>
          <p:spPr bwMode="auto">
            <a:xfrm>
              <a:off x="219" y="0"/>
              <a:ext cx="407" cy="162"/>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21" name="Oval 49"/>
            <p:cNvSpPr>
              <a:spLocks noChangeArrowheads="1"/>
            </p:cNvSpPr>
            <p:nvPr/>
          </p:nvSpPr>
          <p:spPr bwMode="auto">
            <a:xfrm rot="900000">
              <a:off x="563" y="56"/>
              <a:ext cx="275" cy="131"/>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22" name="Oval 50"/>
            <p:cNvSpPr>
              <a:spLocks noChangeArrowheads="1"/>
            </p:cNvSpPr>
            <p:nvPr/>
          </p:nvSpPr>
          <p:spPr bwMode="auto">
            <a:xfrm rot="1500000">
              <a:off x="701" y="189"/>
              <a:ext cx="240" cy="153"/>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23" name="Oval 51"/>
            <p:cNvSpPr>
              <a:spLocks noChangeArrowheads="1"/>
            </p:cNvSpPr>
            <p:nvPr/>
          </p:nvSpPr>
          <p:spPr bwMode="auto">
            <a:xfrm rot="20040000">
              <a:off x="624" y="341"/>
              <a:ext cx="291" cy="189"/>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24" name="Oval 52"/>
            <p:cNvSpPr>
              <a:spLocks noChangeArrowheads="1"/>
            </p:cNvSpPr>
            <p:nvPr/>
          </p:nvSpPr>
          <p:spPr bwMode="auto">
            <a:xfrm>
              <a:off x="267" y="359"/>
              <a:ext cx="471" cy="239"/>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25" name="Oval 53"/>
            <p:cNvSpPr>
              <a:spLocks noChangeArrowheads="1"/>
            </p:cNvSpPr>
            <p:nvPr/>
          </p:nvSpPr>
          <p:spPr bwMode="auto">
            <a:xfrm rot="1080000">
              <a:off x="74" y="359"/>
              <a:ext cx="265" cy="156"/>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26" name="Oval 54"/>
            <p:cNvSpPr>
              <a:spLocks noChangeArrowheads="1"/>
            </p:cNvSpPr>
            <p:nvPr/>
          </p:nvSpPr>
          <p:spPr bwMode="auto">
            <a:xfrm>
              <a:off x="0" y="236"/>
              <a:ext cx="217" cy="156"/>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27" name="Oval 55"/>
            <p:cNvSpPr>
              <a:spLocks noChangeArrowheads="1"/>
            </p:cNvSpPr>
            <p:nvPr/>
          </p:nvSpPr>
          <p:spPr bwMode="auto">
            <a:xfrm rot="19740000">
              <a:off x="35" y="114"/>
              <a:ext cx="295" cy="156"/>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28" name="Freeform 56"/>
            <p:cNvSpPr>
              <a:spLocks noChangeArrowheads="1"/>
            </p:cNvSpPr>
            <p:nvPr/>
          </p:nvSpPr>
          <p:spPr bwMode="auto">
            <a:xfrm>
              <a:off x="102" y="104"/>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29" name="Freeform 57"/>
            <p:cNvSpPr>
              <a:spLocks noChangeArrowheads="1"/>
            </p:cNvSpPr>
            <p:nvPr/>
          </p:nvSpPr>
          <p:spPr bwMode="auto">
            <a:xfrm>
              <a:off x="244" y="74"/>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30" name="Freeform 58"/>
            <p:cNvSpPr>
              <a:spLocks noChangeArrowheads="1"/>
            </p:cNvSpPr>
            <p:nvPr/>
          </p:nvSpPr>
          <p:spPr bwMode="auto">
            <a:xfrm>
              <a:off x="520" y="43"/>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grpSp>
      <p:grpSp>
        <p:nvGrpSpPr>
          <p:cNvPr id="207931" name="Group 59"/>
          <p:cNvGrpSpPr>
            <a:grpSpLocks/>
          </p:cNvGrpSpPr>
          <p:nvPr/>
        </p:nvGrpSpPr>
        <p:grpSpPr bwMode="auto">
          <a:xfrm>
            <a:off x="685800" y="3543300"/>
            <a:ext cx="685800" cy="482600"/>
            <a:chOff x="0" y="0"/>
            <a:chExt cx="941" cy="598"/>
          </a:xfrm>
        </p:grpSpPr>
        <p:sp>
          <p:nvSpPr>
            <p:cNvPr id="207932" name="Oval 60"/>
            <p:cNvSpPr>
              <a:spLocks noChangeArrowheads="1"/>
            </p:cNvSpPr>
            <p:nvPr/>
          </p:nvSpPr>
          <p:spPr bwMode="auto">
            <a:xfrm>
              <a:off x="219" y="0"/>
              <a:ext cx="407" cy="162"/>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33" name="Oval 61"/>
            <p:cNvSpPr>
              <a:spLocks noChangeArrowheads="1"/>
            </p:cNvSpPr>
            <p:nvPr/>
          </p:nvSpPr>
          <p:spPr bwMode="auto">
            <a:xfrm rot="900000">
              <a:off x="563" y="56"/>
              <a:ext cx="275" cy="131"/>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34" name="Oval 62"/>
            <p:cNvSpPr>
              <a:spLocks noChangeArrowheads="1"/>
            </p:cNvSpPr>
            <p:nvPr/>
          </p:nvSpPr>
          <p:spPr bwMode="auto">
            <a:xfrm rot="1500000">
              <a:off x="701" y="189"/>
              <a:ext cx="240" cy="153"/>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35" name="Oval 63"/>
            <p:cNvSpPr>
              <a:spLocks noChangeArrowheads="1"/>
            </p:cNvSpPr>
            <p:nvPr/>
          </p:nvSpPr>
          <p:spPr bwMode="auto">
            <a:xfrm rot="20040000">
              <a:off x="624" y="341"/>
              <a:ext cx="291" cy="189"/>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36" name="Oval 64"/>
            <p:cNvSpPr>
              <a:spLocks noChangeArrowheads="1"/>
            </p:cNvSpPr>
            <p:nvPr/>
          </p:nvSpPr>
          <p:spPr bwMode="auto">
            <a:xfrm>
              <a:off x="267" y="359"/>
              <a:ext cx="471" cy="239"/>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37" name="Oval 65"/>
            <p:cNvSpPr>
              <a:spLocks noChangeArrowheads="1"/>
            </p:cNvSpPr>
            <p:nvPr/>
          </p:nvSpPr>
          <p:spPr bwMode="auto">
            <a:xfrm rot="1080000">
              <a:off x="74" y="359"/>
              <a:ext cx="265" cy="156"/>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38" name="Oval 66"/>
            <p:cNvSpPr>
              <a:spLocks noChangeArrowheads="1"/>
            </p:cNvSpPr>
            <p:nvPr/>
          </p:nvSpPr>
          <p:spPr bwMode="auto">
            <a:xfrm>
              <a:off x="0" y="236"/>
              <a:ext cx="217" cy="156"/>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39" name="Oval 67"/>
            <p:cNvSpPr>
              <a:spLocks noChangeArrowheads="1"/>
            </p:cNvSpPr>
            <p:nvPr/>
          </p:nvSpPr>
          <p:spPr bwMode="auto">
            <a:xfrm rot="19740000">
              <a:off x="35" y="114"/>
              <a:ext cx="295" cy="156"/>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40" name="Freeform 68"/>
            <p:cNvSpPr>
              <a:spLocks noChangeArrowheads="1"/>
            </p:cNvSpPr>
            <p:nvPr/>
          </p:nvSpPr>
          <p:spPr bwMode="auto">
            <a:xfrm>
              <a:off x="102" y="104"/>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41" name="Freeform 69"/>
            <p:cNvSpPr>
              <a:spLocks noChangeArrowheads="1"/>
            </p:cNvSpPr>
            <p:nvPr/>
          </p:nvSpPr>
          <p:spPr bwMode="auto">
            <a:xfrm>
              <a:off x="244" y="74"/>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42" name="Freeform 70"/>
            <p:cNvSpPr>
              <a:spLocks noChangeArrowheads="1"/>
            </p:cNvSpPr>
            <p:nvPr/>
          </p:nvSpPr>
          <p:spPr bwMode="auto">
            <a:xfrm>
              <a:off x="520" y="43"/>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grpSp>
      <p:grpSp>
        <p:nvGrpSpPr>
          <p:cNvPr id="207943" name="Group 71"/>
          <p:cNvGrpSpPr>
            <a:grpSpLocks/>
          </p:cNvGrpSpPr>
          <p:nvPr/>
        </p:nvGrpSpPr>
        <p:grpSpPr bwMode="auto">
          <a:xfrm>
            <a:off x="7464425" y="3132138"/>
            <a:ext cx="684213" cy="481012"/>
            <a:chOff x="0" y="0"/>
            <a:chExt cx="941" cy="598"/>
          </a:xfrm>
        </p:grpSpPr>
        <p:sp>
          <p:nvSpPr>
            <p:cNvPr id="207944" name="Oval 72"/>
            <p:cNvSpPr>
              <a:spLocks noChangeArrowheads="1"/>
            </p:cNvSpPr>
            <p:nvPr/>
          </p:nvSpPr>
          <p:spPr bwMode="auto">
            <a:xfrm>
              <a:off x="219" y="0"/>
              <a:ext cx="407" cy="162"/>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45" name="Oval 73"/>
            <p:cNvSpPr>
              <a:spLocks noChangeArrowheads="1"/>
            </p:cNvSpPr>
            <p:nvPr/>
          </p:nvSpPr>
          <p:spPr bwMode="auto">
            <a:xfrm rot="900000">
              <a:off x="563" y="56"/>
              <a:ext cx="275" cy="131"/>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46" name="Oval 74"/>
            <p:cNvSpPr>
              <a:spLocks noChangeArrowheads="1"/>
            </p:cNvSpPr>
            <p:nvPr/>
          </p:nvSpPr>
          <p:spPr bwMode="auto">
            <a:xfrm rot="1500000">
              <a:off x="701" y="189"/>
              <a:ext cx="240" cy="153"/>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47" name="Oval 75"/>
            <p:cNvSpPr>
              <a:spLocks noChangeArrowheads="1"/>
            </p:cNvSpPr>
            <p:nvPr/>
          </p:nvSpPr>
          <p:spPr bwMode="auto">
            <a:xfrm rot="20040000">
              <a:off x="624" y="341"/>
              <a:ext cx="291" cy="189"/>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48" name="Oval 76"/>
            <p:cNvSpPr>
              <a:spLocks noChangeArrowheads="1"/>
            </p:cNvSpPr>
            <p:nvPr/>
          </p:nvSpPr>
          <p:spPr bwMode="auto">
            <a:xfrm>
              <a:off x="267" y="359"/>
              <a:ext cx="471" cy="239"/>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49" name="Oval 77"/>
            <p:cNvSpPr>
              <a:spLocks noChangeArrowheads="1"/>
            </p:cNvSpPr>
            <p:nvPr/>
          </p:nvSpPr>
          <p:spPr bwMode="auto">
            <a:xfrm rot="1080000">
              <a:off x="74" y="359"/>
              <a:ext cx="265" cy="156"/>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50" name="Oval 78"/>
            <p:cNvSpPr>
              <a:spLocks noChangeArrowheads="1"/>
            </p:cNvSpPr>
            <p:nvPr/>
          </p:nvSpPr>
          <p:spPr bwMode="auto">
            <a:xfrm>
              <a:off x="0" y="236"/>
              <a:ext cx="217" cy="156"/>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51" name="Oval 79"/>
            <p:cNvSpPr>
              <a:spLocks noChangeArrowheads="1"/>
            </p:cNvSpPr>
            <p:nvPr/>
          </p:nvSpPr>
          <p:spPr bwMode="auto">
            <a:xfrm rot="19740000">
              <a:off x="35" y="114"/>
              <a:ext cx="295" cy="156"/>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52" name="Freeform 80"/>
            <p:cNvSpPr>
              <a:spLocks noChangeArrowheads="1"/>
            </p:cNvSpPr>
            <p:nvPr/>
          </p:nvSpPr>
          <p:spPr bwMode="auto">
            <a:xfrm>
              <a:off x="102" y="104"/>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53" name="Freeform 81"/>
            <p:cNvSpPr>
              <a:spLocks noChangeArrowheads="1"/>
            </p:cNvSpPr>
            <p:nvPr/>
          </p:nvSpPr>
          <p:spPr bwMode="auto">
            <a:xfrm>
              <a:off x="244" y="74"/>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54" name="Freeform 82"/>
            <p:cNvSpPr>
              <a:spLocks noChangeArrowheads="1"/>
            </p:cNvSpPr>
            <p:nvPr/>
          </p:nvSpPr>
          <p:spPr bwMode="auto">
            <a:xfrm>
              <a:off x="520" y="43"/>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grpSp>
      <p:grpSp>
        <p:nvGrpSpPr>
          <p:cNvPr id="207955" name="Group 83"/>
          <p:cNvGrpSpPr>
            <a:grpSpLocks/>
          </p:cNvGrpSpPr>
          <p:nvPr/>
        </p:nvGrpSpPr>
        <p:grpSpPr bwMode="auto">
          <a:xfrm>
            <a:off x="7388225" y="4713288"/>
            <a:ext cx="685800" cy="479425"/>
            <a:chOff x="0" y="0"/>
            <a:chExt cx="941" cy="598"/>
          </a:xfrm>
        </p:grpSpPr>
        <p:sp>
          <p:nvSpPr>
            <p:cNvPr id="207956" name="Oval 84"/>
            <p:cNvSpPr>
              <a:spLocks noChangeArrowheads="1"/>
            </p:cNvSpPr>
            <p:nvPr/>
          </p:nvSpPr>
          <p:spPr bwMode="auto">
            <a:xfrm>
              <a:off x="219" y="0"/>
              <a:ext cx="407" cy="162"/>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57" name="Oval 85"/>
            <p:cNvSpPr>
              <a:spLocks noChangeArrowheads="1"/>
            </p:cNvSpPr>
            <p:nvPr/>
          </p:nvSpPr>
          <p:spPr bwMode="auto">
            <a:xfrm rot="900000">
              <a:off x="563" y="56"/>
              <a:ext cx="275" cy="131"/>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58" name="Oval 86"/>
            <p:cNvSpPr>
              <a:spLocks noChangeArrowheads="1"/>
            </p:cNvSpPr>
            <p:nvPr/>
          </p:nvSpPr>
          <p:spPr bwMode="auto">
            <a:xfrm rot="1500000">
              <a:off x="701" y="189"/>
              <a:ext cx="240" cy="153"/>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59" name="Oval 87"/>
            <p:cNvSpPr>
              <a:spLocks noChangeArrowheads="1"/>
            </p:cNvSpPr>
            <p:nvPr/>
          </p:nvSpPr>
          <p:spPr bwMode="auto">
            <a:xfrm rot="20040000">
              <a:off x="624" y="341"/>
              <a:ext cx="291" cy="189"/>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60" name="Oval 88"/>
            <p:cNvSpPr>
              <a:spLocks noChangeArrowheads="1"/>
            </p:cNvSpPr>
            <p:nvPr/>
          </p:nvSpPr>
          <p:spPr bwMode="auto">
            <a:xfrm>
              <a:off x="267" y="359"/>
              <a:ext cx="471" cy="239"/>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61" name="Oval 89"/>
            <p:cNvSpPr>
              <a:spLocks noChangeArrowheads="1"/>
            </p:cNvSpPr>
            <p:nvPr/>
          </p:nvSpPr>
          <p:spPr bwMode="auto">
            <a:xfrm rot="1080000">
              <a:off x="74" y="359"/>
              <a:ext cx="265" cy="156"/>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62" name="Oval 90"/>
            <p:cNvSpPr>
              <a:spLocks noChangeArrowheads="1"/>
            </p:cNvSpPr>
            <p:nvPr/>
          </p:nvSpPr>
          <p:spPr bwMode="auto">
            <a:xfrm>
              <a:off x="0" y="236"/>
              <a:ext cx="217" cy="156"/>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63" name="Oval 91"/>
            <p:cNvSpPr>
              <a:spLocks noChangeArrowheads="1"/>
            </p:cNvSpPr>
            <p:nvPr/>
          </p:nvSpPr>
          <p:spPr bwMode="auto">
            <a:xfrm rot="19740000">
              <a:off x="35" y="114"/>
              <a:ext cx="295" cy="156"/>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64" name="Freeform 92"/>
            <p:cNvSpPr>
              <a:spLocks noChangeArrowheads="1"/>
            </p:cNvSpPr>
            <p:nvPr/>
          </p:nvSpPr>
          <p:spPr bwMode="auto">
            <a:xfrm>
              <a:off x="102" y="104"/>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65" name="Freeform 93"/>
            <p:cNvSpPr>
              <a:spLocks noChangeArrowheads="1"/>
            </p:cNvSpPr>
            <p:nvPr/>
          </p:nvSpPr>
          <p:spPr bwMode="auto">
            <a:xfrm>
              <a:off x="244" y="74"/>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66" name="Freeform 94"/>
            <p:cNvSpPr>
              <a:spLocks noChangeArrowheads="1"/>
            </p:cNvSpPr>
            <p:nvPr/>
          </p:nvSpPr>
          <p:spPr bwMode="auto">
            <a:xfrm>
              <a:off x="520" y="43"/>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grpSp>
      <p:grpSp>
        <p:nvGrpSpPr>
          <p:cNvPr id="207967" name="Group 95"/>
          <p:cNvGrpSpPr>
            <a:grpSpLocks/>
          </p:cNvGrpSpPr>
          <p:nvPr/>
        </p:nvGrpSpPr>
        <p:grpSpPr bwMode="auto">
          <a:xfrm>
            <a:off x="7005638" y="3956050"/>
            <a:ext cx="685800" cy="482600"/>
            <a:chOff x="0" y="0"/>
            <a:chExt cx="941" cy="598"/>
          </a:xfrm>
        </p:grpSpPr>
        <p:sp>
          <p:nvSpPr>
            <p:cNvPr id="207968" name="Oval 96"/>
            <p:cNvSpPr>
              <a:spLocks noChangeArrowheads="1"/>
            </p:cNvSpPr>
            <p:nvPr/>
          </p:nvSpPr>
          <p:spPr bwMode="auto">
            <a:xfrm>
              <a:off x="219" y="0"/>
              <a:ext cx="407" cy="162"/>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69" name="Oval 97"/>
            <p:cNvSpPr>
              <a:spLocks noChangeArrowheads="1"/>
            </p:cNvSpPr>
            <p:nvPr/>
          </p:nvSpPr>
          <p:spPr bwMode="auto">
            <a:xfrm rot="900000">
              <a:off x="563" y="56"/>
              <a:ext cx="275" cy="131"/>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70" name="Oval 98"/>
            <p:cNvSpPr>
              <a:spLocks noChangeArrowheads="1"/>
            </p:cNvSpPr>
            <p:nvPr/>
          </p:nvSpPr>
          <p:spPr bwMode="auto">
            <a:xfrm rot="1500000">
              <a:off x="701" y="189"/>
              <a:ext cx="240" cy="153"/>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71" name="Oval 99"/>
            <p:cNvSpPr>
              <a:spLocks noChangeArrowheads="1"/>
            </p:cNvSpPr>
            <p:nvPr/>
          </p:nvSpPr>
          <p:spPr bwMode="auto">
            <a:xfrm rot="20040000">
              <a:off x="624" y="341"/>
              <a:ext cx="291" cy="189"/>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72" name="Oval 100"/>
            <p:cNvSpPr>
              <a:spLocks noChangeArrowheads="1"/>
            </p:cNvSpPr>
            <p:nvPr/>
          </p:nvSpPr>
          <p:spPr bwMode="auto">
            <a:xfrm>
              <a:off x="267" y="359"/>
              <a:ext cx="471" cy="239"/>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73" name="Oval 101"/>
            <p:cNvSpPr>
              <a:spLocks noChangeArrowheads="1"/>
            </p:cNvSpPr>
            <p:nvPr/>
          </p:nvSpPr>
          <p:spPr bwMode="auto">
            <a:xfrm rot="1080000">
              <a:off x="74" y="359"/>
              <a:ext cx="265" cy="156"/>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74" name="Oval 102"/>
            <p:cNvSpPr>
              <a:spLocks noChangeArrowheads="1"/>
            </p:cNvSpPr>
            <p:nvPr/>
          </p:nvSpPr>
          <p:spPr bwMode="auto">
            <a:xfrm>
              <a:off x="0" y="236"/>
              <a:ext cx="217" cy="156"/>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75" name="Oval 103"/>
            <p:cNvSpPr>
              <a:spLocks noChangeArrowheads="1"/>
            </p:cNvSpPr>
            <p:nvPr/>
          </p:nvSpPr>
          <p:spPr bwMode="auto">
            <a:xfrm rot="19740000">
              <a:off x="35" y="114"/>
              <a:ext cx="295" cy="156"/>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76" name="Freeform 104"/>
            <p:cNvSpPr>
              <a:spLocks noChangeArrowheads="1"/>
            </p:cNvSpPr>
            <p:nvPr/>
          </p:nvSpPr>
          <p:spPr bwMode="auto">
            <a:xfrm>
              <a:off x="102" y="104"/>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77" name="Freeform 105"/>
            <p:cNvSpPr>
              <a:spLocks noChangeArrowheads="1"/>
            </p:cNvSpPr>
            <p:nvPr/>
          </p:nvSpPr>
          <p:spPr bwMode="auto">
            <a:xfrm>
              <a:off x="244" y="74"/>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78" name="Freeform 106"/>
            <p:cNvSpPr>
              <a:spLocks noChangeArrowheads="1"/>
            </p:cNvSpPr>
            <p:nvPr/>
          </p:nvSpPr>
          <p:spPr bwMode="auto">
            <a:xfrm>
              <a:off x="520" y="43"/>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grpSp>
      <p:sp>
        <p:nvSpPr>
          <p:cNvPr id="207979" name="Text Box 107"/>
          <p:cNvSpPr txBox="1">
            <a:spLocks noChangeArrowheads="1"/>
          </p:cNvSpPr>
          <p:nvPr/>
        </p:nvSpPr>
        <p:spPr bwMode="auto">
          <a:xfrm>
            <a:off x="8264525" y="3589338"/>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en-US" altLang="zh-CN" sz="2000" smtClean="0">
                <a:solidFill>
                  <a:srgbClr val="333399"/>
                </a:solidFill>
                <a:latin typeface="Arial" pitchFamily="34" charset="0"/>
              </a:rPr>
              <a:t>R</a:t>
            </a:r>
            <a:r>
              <a:rPr lang="en-US" altLang="zh-CN" sz="2000" baseline="-25000" smtClean="0">
                <a:solidFill>
                  <a:srgbClr val="333399"/>
                </a:solidFill>
                <a:latin typeface="Arial" pitchFamily="34" charset="0"/>
              </a:rPr>
              <a:t>9</a:t>
            </a:r>
          </a:p>
        </p:txBody>
      </p:sp>
      <p:sp>
        <p:nvSpPr>
          <p:cNvPr id="207980" name="Text Box 108"/>
          <p:cNvSpPr txBox="1">
            <a:spLocks noChangeArrowheads="1"/>
          </p:cNvSpPr>
          <p:nvPr/>
        </p:nvSpPr>
        <p:spPr bwMode="auto">
          <a:xfrm>
            <a:off x="5861050" y="3406775"/>
            <a:ext cx="458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en-US" altLang="zh-CN" sz="2000" smtClean="0">
                <a:solidFill>
                  <a:srgbClr val="333399"/>
                </a:solidFill>
                <a:latin typeface="Arial" pitchFamily="34" charset="0"/>
              </a:rPr>
              <a:t>R</a:t>
            </a:r>
            <a:r>
              <a:rPr lang="en-US" altLang="zh-CN" sz="2000" baseline="-25000" smtClean="0">
                <a:solidFill>
                  <a:srgbClr val="333399"/>
                </a:solidFill>
                <a:latin typeface="Arial" pitchFamily="34" charset="0"/>
              </a:rPr>
              <a:t>7</a:t>
            </a:r>
          </a:p>
        </p:txBody>
      </p:sp>
      <p:sp>
        <p:nvSpPr>
          <p:cNvPr id="207981" name="Text Box 109"/>
          <p:cNvSpPr txBox="1">
            <a:spLocks noChangeArrowheads="1"/>
          </p:cNvSpPr>
          <p:nvPr/>
        </p:nvSpPr>
        <p:spPr bwMode="auto">
          <a:xfrm>
            <a:off x="5229225" y="3076575"/>
            <a:ext cx="458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en-US" altLang="zh-CN" sz="2000" smtClean="0">
                <a:solidFill>
                  <a:srgbClr val="333399"/>
                </a:solidFill>
                <a:latin typeface="Arial" pitchFamily="34" charset="0"/>
              </a:rPr>
              <a:t>R</a:t>
            </a:r>
            <a:r>
              <a:rPr lang="en-US" altLang="zh-CN" sz="2000" baseline="-25000" smtClean="0">
                <a:solidFill>
                  <a:srgbClr val="333399"/>
                </a:solidFill>
                <a:latin typeface="Arial" pitchFamily="34" charset="0"/>
              </a:rPr>
              <a:t>6</a:t>
            </a:r>
          </a:p>
        </p:txBody>
      </p:sp>
      <p:sp>
        <p:nvSpPr>
          <p:cNvPr id="207982" name="Text Box 110"/>
          <p:cNvSpPr txBox="1">
            <a:spLocks noChangeArrowheads="1"/>
          </p:cNvSpPr>
          <p:nvPr/>
        </p:nvSpPr>
        <p:spPr bwMode="auto">
          <a:xfrm>
            <a:off x="4657725" y="3529013"/>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en-US" altLang="zh-CN" sz="2000" smtClean="0">
                <a:solidFill>
                  <a:srgbClr val="333399"/>
                </a:solidFill>
                <a:latin typeface="Arial" pitchFamily="34" charset="0"/>
              </a:rPr>
              <a:t>R</a:t>
            </a:r>
            <a:r>
              <a:rPr lang="en-US" altLang="zh-CN" sz="2000" baseline="-25000" smtClean="0">
                <a:solidFill>
                  <a:srgbClr val="333399"/>
                </a:solidFill>
                <a:latin typeface="Arial" pitchFamily="34" charset="0"/>
              </a:rPr>
              <a:t>5</a:t>
            </a:r>
          </a:p>
        </p:txBody>
      </p:sp>
      <p:sp>
        <p:nvSpPr>
          <p:cNvPr id="207983" name="Text Box 111"/>
          <p:cNvSpPr txBox="1">
            <a:spLocks noChangeArrowheads="1"/>
          </p:cNvSpPr>
          <p:nvPr/>
        </p:nvSpPr>
        <p:spPr bwMode="auto">
          <a:xfrm>
            <a:off x="4394200" y="4086225"/>
            <a:ext cx="46037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en-US" altLang="zh-CN" sz="2000" smtClean="0">
                <a:solidFill>
                  <a:srgbClr val="333399"/>
                </a:solidFill>
                <a:latin typeface="Arial" pitchFamily="34" charset="0"/>
              </a:rPr>
              <a:t>R</a:t>
            </a:r>
            <a:r>
              <a:rPr lang="en-US" altLang="zh-CN" sz="2000" baseline="-25000" smtClean="0">
                <a:solidFill>
                  <a:srgbClr val="333399"/>
                </a:solidFill>
                <a:latin typeface="Arial" pitchFamily="34" charset="0"/>
              </a:rPr>
              <a:t>4</a:t>
            </a:r>
          </a:p>
        </p:txBody>
      </p:sp>
      <p:sp>
        <p:nvSpPr>
          <p:cNvPr id="207984" name="Text Box 112"/>
          <p:cNvSpPr txBox="1">
            <a:spLocks noChangeArrowheads="1"/>
          </p:cNvSpPr>
          <p:nvPr/>
        </p:nvSpPr>
        <p:spPr bwMode="auto">
          <a:xfrm>
            <a:off x="3130550" y="3211513"/>
            <a:ext cx="4603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en-US" altLang="zh-CN" sz="2000" smtClean="0">
                <a:solidFill>
                  <a:srgbClr val="333399"/>
                </a:solidFill>
                <a:latin typeface="Arial" pitchFamily="34" charset="0"/>
              </a:rPr>
              <a:t>R</a:t>
            </a:r>
            <a:r>
              <a:rPr lang="en-US" altLang="zh-CN" sz="2000" baseline="-25000" smtClean="0">
                <a:solidFill>
                  <a:srgbClr val="333399"/>
                </a:solidFill>
                <a:latin typeface="Arial" pitchFamily="34" charset="0"/>
              </a:rPr>
              <a:t>3</a:t>
            </a:r>
          </a:p>
        </p:txBody>
      </p:sp>
      <p:sp>
        <p:nvSpPr>
          <p:cNvPr id="207985" name="Text Box 113"/>
          <p:cNvSpPr txBox="1">
            <a:spLocks noChangeArrowheads="1"/>
          </p:cNvSpPr>
          <p:nvPr/>
        </p:nvSpPr>
        <p:spPr bwMode="auto">
          <a:xfrm>
            <a:off x="758825" y="4179888"/>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en-US" altLang="zh-CN" sz="2000" smtClean="0">
                <a:solidFill>
                  <a:srgbClr val="333399"/>
                </a:solidFill>
                <a:latin typeface="Arial" pitchFamily="34" charset="0"/>
              </a:rPr>
              <a:t>R</a:t>
            </a:r>
            <a:r>
              <a:rPr lang="en-US" altLang="zh-CN" sz="2000" baseline="-25000" smtClean="0">
                <a:solidFill>
                  <a:srgbClr val="333399"/>
                </a:solidFill>
                <a:latin typeface="Arial" pitchFamily="34" charset="0"/>
              </a:rPr>
              <a:t>2</a:t>
            </a:r>
          </a:p>
        </p:txBody>
      </p:sp>
      <p:sp>
        <p:nvSpPr>
          <p:cNvPr id="207986" name="Text Box 114"/>
          <p:cNvSpPr txBox="1">
            <a:spLocks noChangeArrowheads="1"/>
          </p:cNvSpPr>
          <p:nvPr/>
        </p:nvSpPr>
        <p:spPr bwMode="auto">
          <a:xfrm>
            <a:off x="1487488" y="2981325"/>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en-US" altLang="zh-CN" sz="2000" smtClean="0">
                <a:solidFill>
                  <a:srgbClr val="333399"/>
                </a:solidFill>
                <a:latin typeface="Arial" pitchFamily="34" charset="0"/>
              </a:rPr>
              <a:t>R</a:t>
            </a:r>
            <a:r>
              <a:rPr lang="en-US" altLang="zh-CN" sz="2000" baseline="-25000" smtClean="0">
                <a:solidFill>
                  <a:srgbClr val="333399"/>
                </a:solidFill>
                <a:latin typeface="Arial" pitchFamily="34" charset="0"/>
              </a:rPr>
              <a:t>1</a:t>
            </a:r>
          </a:p>
        </p:txBody>
      </p:sp>
      <p:sp>
        <p:nvSpPr>
          <p:cNvPr id="207987" name="Text Box 115"/>
          <p:cNvSpPr txBox="1">
            <a:spLocks noChangeArrowheads="1"/>
          </p:cNvSpPr>
          <p:nvPr/>
        </p:nvSpPr>
        <p:spPr bwMode="auto">
          <a:xfrm>
            <a:off x="7439025" y="4724400"/>
            <a:ext cx="604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zh-CN" altLang="en-US" sz="2000" smtClean="0">
                <a:solidFill>
                  <a:srgbClr val="333399"/>
                </a:solidFill>
                <a:latin typeface="Arial" pitchFamily="34" charset="0"/>
              </a:rPr>
              <a:t>网</a:t>
            </a:r>
            <a:r>
              <a:rPr lang="zh-CN" altLang="en-US" sz="700" smtClean="0">
                <a:solidFill>
                  <a:srgbClr val="333399"/>
                </a:solidFill>
                <a:latin typeface="Arial" pitchFamily="34" charset="0"/>
              </a:rPr>
              <a:t> </a:t>
            </a:r>
            <a:r>
              <a:rPr lang="en-US" altLang="zh-CN" sz="2000" smtClean="0">
                <a:solidFill>
                  <a:srgbClr val="333399"/>
                </a:solidFill>
                <a:latin typeface="Arial" pitchFamily="34" charset="0"/>
              </a:rPr>
              <a:t>8</a:t>
            </a:r>
          </a:p>
        </p:txBody>
      </p:sp>
      <p:sp>
        <p:nvSpPr>
          <p:cNvPr id="207988" name="Text Box 116"/>
          <p:cNvSpPr txBox="1">
            <a:spLocks noChangeArrowheads="1"/>
          </p:cNvSpPr>
          <p:nvPr/>
        </p:nvSpPr>
        <p:spPr bwMode="auto">
          <a:xfrm>
            <a:off x="7516813" y="3148013"/>
            <a:ext cx="604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zh-CN" altLang="en-US" sz="2000" smtClean="0">
                <a:solidFill>
                  <a:srgbClr val="333399"/>
                </a:solidFill>
                <a:latin typeface="Arial" pitchFamily="34" charset="0"/>
              </a:rPr>
              <a:t>网</a:t>
            </a:r>
            <a:r>
              <a:rPr lang="zh-CN" altLang="en-US" sz="700" smtClean="0">
                <a:solidFill>
                  <a:srgbClr val="333399"/>
                </a:solidFill>
                <a:latin typeface="Arial" pitchFamily="34" charset="0"/>
              </a:rPr>
              <a:t> </a:t>
            </a:r>
            <a:r>
              <a:rPr lang="en-US" altLang="zh-CN" sz="2000" smtClean="0">
                <a:solidFill>
                  <a:srgbClr val="333399"/>
                </a:solidFill>
                <a:latin typeface="Arial" pitchFamily="34" charset="0"/>
              </a:rPr>
              <a:t>6</a:t>
            </a:r>
          </a:p>
        </p:txBody>
      </p:sp>
      <p:sp>
        <p:nvSpPr>
          <p:cNvPr id="207989" name="Text Box 117"/>
          <p:cNvSpPr txBox="1">
            <a:spLocks noChangeArrowheads="1"/>
          </p:cNvSpPr>
          <p:nvPr/>
        </p:nvSpPr>
        <p:spPr bwMode="auto">
          <a:xfrm>
            <a:off x="1635125" y="4760913"/>
            <a:ext cx="608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zh-CN" altLang="en-US" sz="2000" smtClean="0">
                <a:solidFill>
                  <a:srgbClr val="333399"/>
                </a:solidFill>
                <a:latin typeface="Arial" pitchFamily="34" charset="0"/>
              </a:rPr>
              <a:t>网</a:t>
            </a:r>
            <a:r>
              <a:rPr lang="zh-CN" altLang="en-US" sz="800" smtClean="0">
                <a:solidFill>
                  <a:srgbClr val="333399"/>
                </a:solidFill>
                <a:latin typeface="Arial" pitchFamily="34" charset="0"/>
              </a:rPr>
              <a:t> </a:t>
            </a:r>
            <a:r>
              <a:rPr lang="en-US" altLang="zh-CN" sz="2000" smtClean="0">
                <a:solidFill>
                  <a:srgbClr val="333399"/>
                </a:solidFill>
                <a:latin typeface="Arial" pitchFamily="34" charset="0"/>
              </a:rPr>
              <a:t>3</a:t>
            </a:r>
          </a:p>
        </p:txBody>
      </p:sp>
      <p:sp>
        <p:nvSpPr>
          <p:cNvPr id="207990" name="Text Box 118"/>
          <p:cNvSpPr txBox="1">
            <a:spLocks noChangeArrowheads="1"/>
          </p:cNvSpPr>
          <p:nvPr/>
        </p:nvSpPr>
        <p:spPr bwMode="auto">
          <a:xfrm>
            <a:off x="2346325" y="4076700"/>
            <a:ext cx="608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zh-CN" altLang="en-US" sz="2000" smtClean="0">
                <a:solidFill>
                  <a:srgbClr val="333399"/>
                </a:solidFill>
                <a:latin typeface="Arial" pitchFamily="34" charset="0"/>
              </a:rPr>
              <a:t>网</a:t>
            </a:r>
            <a:r>
              <a:rPr lang="zh-CN" altLang="en-US" sz="800" smtClean="0">
                <a:solidFill>
                  <a:srgbClr val="333399"/>
                </a:solidFill>
                <a:latin typeface="Arial" pitchFamily="34" charset="0"/>
              </a:rPr>
              <a:t> </a:t>
            </a:r>
            <a:r>
              <a:rPr lang="en-US" altLang="zh-CN" sz="2000" smtClean="0">
                <a:solidFill>
                  <a:srgbClr val="333399"/>
                </a:solidFill>
                <a:latin typeface="Arial" pitchFamily="34" charset="0"/>
              </a:rPr>
              <a:t>2</a:t>
            </a:r>
          </a:p>
        </p:txBody>
      </p:sp>
      <p:sp>
        <p:nvSpPr>
          <p:cNvPr id="207991" name="Text Box 119"/>
          <p:cNvSpPr txBox="1">
            <a:spLocks noChangeArrowheads="1"/>
          </p:cNvSpPr>
          <p:nvPr/>
        </p:nvSpPr>
        <p:spPr bwMode="auto">
          <a:xfrm>
            <a:off x="752475" y="3573463"/>
            <a:ext cx="6111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zh-CN" altLang="en-US" sz="2000" smtClean="0">
                <a:solidFill>
                  <a:srgbClr val="333399"/>
                </a:solidFill>
                <a:latin typeface="Arial" pitchFamily="34" charset="0"/>
              </a:rPr>
              <a:t>网</a:t>
            </a:r>
            <a:r>
              <a:rPr lang="zh-CN" altLang="en-US" sz="900" smtClean="0">
                <a:solidFill>
                  <a:srgbClr val="333399"/>
                </a:solidFill>
                <a:latin typeface="Arial" pitchFamily="34" charset="0"/>
              </a:rPr>
              <a:t> </a:t>
            </a:r>
            <a:r>
              <a:rPr lang="en-US" altLang="zh-CN" sz="2000" smtClean="0">
                <a:solidFill>
                  <a:srgbClr val="333399"/>
                </a:solidFill>
                <a:latin typeface="Arial" pitchFamily="34" charset="0"/>
              </a:rPr>
              <a:t>1</a:t>
            </a:r>
          </a:p>
        </p:txBody>
      </p:sp>
      <p:sp>
        <p:nvSpPr>
          <p:cNvPr id="207992" name="Text Box 120"/>
          <p:cNvSpPr txBox="1">
            <a:spLocks noChangeArrowheads="1"/>
          </p:cNvSpPr>
          <p:nvPr/>
        </p:nvSpPr>
        <p:spPr bwMode="auto">
          <a:xfrm>
            <a:off x="7005638" y="3984625"/>
            <a:ext cx="600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zh-CN" altLang="en-US" sz="2000" smtClean="0">
                <a:solidFill>
                  <a:srgbClr val="333399"/>
                </a:solidFill>
                <a:latin typeface="Arial" pitchFamily="34" charset="0"/>
              </a:rPr>
              <a:t>网</a:t>
            </a:r>
            <a:r>
              <a:rPr lang="zh-CN" altLang="en-US" sz="600" smtClean="0">
                <a:solidFill>
                  <a:srgbClr val="333399"/>
                </a:solidFill>
                <a:latin typeface="Arial" pitchFamily="34" charset="0"/>
              </a:rPr>
              <a:t> </a:t>
            </a:r>
            <a:r>
              <a:rPr lang="en-US" altLang="zh-CN" sz="2000" smtClean="0">
                <a:solidFill>
                  <a:srgbClr val="333399"/>
                </a:solidFill>
                <a:latin typeface="Arial" pitchFamily="34" charset="0"/>
              </a:rPr>
              <a:t>7</a:t>
            </a:r>
          </a:p>
        </p:txBody>
      </p:sp>
      <p:sp>
        <p:nvSpPr>
          <p:cNvPr id="207993" name="Oval 121"/>
          <p:cNvSpPr>
            <a:spLocks noChangeArrowheads="1"/>
          </p:cNvSpPr>
          <p:nvPr/>
        </p:nvSpPr>
        <p:spPr bwMode="auto">
          <a:xfrm>
            <a:off x="3351213" y="4660900"/>
            <a:ext cx="3122612" cy="1039813"/>
          </a:xfrm>
          <a:prstGeom prst="ellipse">
            <a:avLst/>
          </a:prstGeom>
          <a:solidFill>
            <a:srgbClr val="FFFF99"/>
          </a:solidFill>
          <a:ln w="9525" cmpd="sng">
            <a:solidFill>
              <a:schemeClr val="tx1"/>
            </a:solidFill>
            <a:round/>
            <a:headEnd/>
            <a:tailEnd/>
          </a:ln>
          <a:effectLst>
            <a:outerShdw dist="35921" dir="2700000" algn="ctr" rotWithShape="0">
              <a:schemeClr val="bg2"/>
            </a:outerShdw>
          </a:effec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94" name="Text Box 122"/>
          <p:cNvSpPr txBox="1">
            <a:spLocks noChangeArrowheads="1"/>
          </p:cNvSpPr>
          <p:nvPr/>
        </p:nvSpPr>
        <p:spPr bwMode="auto">
          <a:xfrm>
            <a:off x="4140200" y="5661025"/>
            <a:ext cx="180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zh-CN" altLang="en-US" sz="2400" smtClean="0">
                <a:solidFill>
                  <a:srgbClr val="333399"/>
                </a:solidFill>
                <a:latin typeface="Arial" pitchFamily="34" charset="0"/>
              </a:rPr>
              <a:t>区域 </a:t>
            </a:r>
            <a:r>
              <a:rPr lang="en-US" altLang="zh-CN" sz="2400" smtClean="0">
                <a:solidFill>
                  <a:srgbClr val="333399"/>
                </a:solidFill>
                <a:latin typeface="Arial" pitchFamily="34" charset="0"/>
              </a:rPr>
              <a:t>0.0.0.2</a:t>
            </a:r>
          </a:p>
        </p:txBody>
      </p:sp>
      <p:sp>
        <p:nvSpPr>
          <p:cNvPr id="207995" name="Line 123"/>
          <p:cNvSpPr>
            <a:spLocks noChangeShapeType="1"/>
          </p:cNvSpPr>
          <p:nvPr/>
        </p:nvSpPr>
        <p:spPr bwMode="auto">
          <a:xfrm>
            <a:off x="4875213" y="4575175"/>
            <a:ext cx="912812" cy="520700"/>
          </a:xfrm>
          <a:prstGeom prst="line">
            <a:avLst/>
          </a:prstGeom>
          <a:noFill/>
          <a:ln w="19050" cmpd="sng">
            <a:solidFill>
              <a:srgbClr val="333399"/>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207996" name="Line 124"/>
          <p:cNvSpPr>
            <a:spLocks noChangeShapeType="1"/>
          </p:cNvSpPr>
          <p:nvPr/>
        </p:nvSpPr>
        <p:spPr bwMode="auto">
          <a:xfrm flipV="1">
            <a:off x="5027613" y="5181600"/>
            <a:ext cx="836612" cy="260350"/>
          </a:xfrm>
          <a:prstGeom prst="line">
            <a:avLst/>
          </a:prstGeom>
          <a:noFill/>
          <a:ln w="19050" cmpd="sng">
            <a:solidFill>
              <a:srgbClr val="333399"/>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nvGrpSpPr>
          <p:cNvPr id="207997" name="Group 125"/>
          <p:cNvGrpSpPr>
            <a:grpSpLocks/>
          </p:cNvGrpSpPr>
          <p:nvPr/>
        </p:nvGrpSpPr>
        <p:grpSpPr bwMode="auto">
          <a:xfrm>
            <a:off x="5561013" y="4833938"/>
            <a:ext cx="684212" cy="608012"/>
            <a:chOff x="0" y="0"/>
            <a:chExt cx="941" cy="598"/>
          </a:xfrm>
        </p:grpSpPr>
        <p:sp>
          <p:nvSpPr>
            <p:cNvPr id="207998" name="Oval 126"/>
            <p:cNvSpPr>
              <a:spLocks noChangeArrowheads="1"/>
            </p:cNvSpPr>
            <p:nvPr/>
          </p:nvSpPr>
          <p:spPr bwMode="auto">
            <a:xfrm>
              <a:off x="219" y="0"/>
              <a:ext cx="407" cy="162"/>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7999" name="Oval 127"/>
            <p:cNvSpPr>
              <a:spLocks noChangeArrowheads="1"/>
            </p:cNvSpPr>
            <p:nvPr/>
          </p:nvSpPr>
          <p:spPr bwMode="auto">
            <a:xfrm rot="900000">
              <a:off x="563" y="56"/>
              <a:ext cx="275" cy="131"/>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8000" name="Oval 128"/>
            <p:cNvSpPr>
              <a:spLocks noChangeArrowheads="1"/>
            </p:cNvSpPr>
            <p:nvPr/>
          </p:nvSpPr>
          <p:spPr bwMode="auto">
            <a:xfrm rot="1500000">
              <a:off x="701" y="189"/>
              <a:ext cx="240" cy="153"/>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8001" name="Oval 129"/>
            <p:cNvSpPr>
              <a:spLocks noChangeArrowheads="1"/>
            </p:cNvSpPr>
            <p:nvPr/>
          </p:nvSpPr>
          <p:spPr bwMode="auto">
            <a:xfrm rot="20040000">
              <a:off x="624" y="341"/>
              <a:ext cx="291" cy="189"/>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8002" name="Oval 130"/>
            <p:cNvSpPr>
              <a:spLocks noChangeArrowheads="1"/>
            </p:cNvSpPr>
            <p:nvPr/>
          </p:nvSpPr>
          <p:spPr bwMode="auto">
            <a:xfrm>
              <a:off x="267" y="359"/>
              <a:ext cx="471" cy="239"/>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8003" name="Oval 131"/>
            <p:cNvSpPr>
              <a:spLocks noChangeArrowheads="1"/>
            </p:cNvSpPr>
            <p:nvPr/>
          </p:nvSpPr>
          <p:spPr bwMode="auto">
            <a:xfrm rot="1080000">
              <a:off x="74" y="359"/>
              <a:ext cx="265" cy="156"/>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8004" name="Oval 132"/>
            <p:cNvSpPr>
              <a:spLocks noChangeArrowheads="1"/>
            </p:cNvSpPr>
            <p:nvPr/>
          </p:nvSpPr>
          <p:spPr bwMode="auto">
            <a:xfrm>
              <a:off x="0" y="236"/>
              <a:ext cx="217" cy="156"/>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8005" name="Oval 133"/>
            <p:cNvSpPr>
              <a:spLocks noChangeArrowheads="1"/>
            </p:cNvSpPr>
            <p:nvPr/>
          </p:nvSpPr>
          <p:spPr bwMode="auto">
            <a:xfrm rot="19740000">
              <a:off x="35" y="114"/>
              <a:ext cx="295" cy="156"/>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8006" name="Freeform 134"/>
            <p:cNvSpPr>
              <a:spLocks noChangeArrowheads="1"/>
            </p:cNvSpPr>
            <p:nvPr/>
          </p:nvSpPr>
          <p:spPr bwMode="auto">
            <a:xfrm>
              <a:off x="102" y="104"/>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8007" name="Freeform 135"/>
            <p:cNvSpPr>
              <a:spLocks noChangeArrowheads="1"/>
            </p:cNvSpPr>
            <p:nvPr/>
          </p:nvSpPr>
          <p:spPr bwMode="auto">
            <a:xfrm>
              <a:off x="244" y="74"/>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8008" name="Freeform 136"/>
            <p:cNvSpPr>
              <a:spLocks noChangeArrowheads="1"/>
            </p:cNvSpPr>
            <p:nvPr/>
          </p:nvSpPr>
          <p:spPr bwMode="auto">
            <a:xfrm>
              <a:off x="520" y="43"/>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grpSp>
      <p:sp>
        <p:nvSpPr>
          <p:cNvPr id="208009" name="Text Box 137"/>
          <p:cNvSpPr txBox="1">
            <a:spLocks noChangeArrowheads="1"/>
          </p:cNvSpPr>
          <p:nvPr/>
        </p:nvSpPr>
        <p:spPr bwMode="auto">
          <a:xfrm>
            <a:off x="5588000" y="4879975"/>
            <a:ext cx="649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zh-CN" altLang="en-US" sz="2000" smtClean="0">
                <a:solidFill>
                  <a:srgbClr val="333399"/>
                </a:solidFill>
                <a:latin typeface="Arial" pitchFamily="34" charset="0"/>
              </a:rPr>
              <a:t>网 </a:t>
            </a:r>
            <a:r>
              <a:rPr lang="en-US" altLang="zh-CN" sz="2000" smtClean="0">
                <a:solidFill>
                  <a:srgbClr val="333399"/>
                </a:solidFill>
                <a:latin typeface="Arial" pitchFamily="34" charset="0"/>
              </a:rPr>
              <a:t>4</a:t>
            </a:r>
          </a:p>
        </p:txBody>
      </p:sp>
      <p:sp>
        <p:nvSpPr>
          <p:cNvPr id="208010" name="Line 138"/>
          <p:cNvSpPr>
            <a:spLocks noChangeShapeType="1"/>
          </p:cNvSpPr>
          <p:nvPr/>
        </p:nvSpPr>
        <p:spPr bwMode="auto">
          <a:xfrm>
            <a:off x="3959225" y="5265738"/>
            <a:ext cx="915988" cy="176212"/>
          </a:xfrm>
          <a:prstGeom prst="line">
            <a:avLst/>
          </a:prstGeom>
          <a:noFill/>
          <a:ln w="19050" cmpd="sng">
            <a:solidFill>
              <a:srgbClr val="333399"/>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nvGrpSpPr>
          <p:cNvPr id="208011" name="Group 139"/>
          <p:cNvGrpSpPr>
            <a:grpSpLocks/>
          </p:cNvGrpSpPr>
          <p:nvPr/>
        </p:nvGrpSpPr>
        <p:grpSpPr bwMode="auto">
          <a:xfrm>
            <a:off x="3656013" y="4919663"/>
            <a:ext cx="685800" cy="608012"/>
            <a:chOff x="0" y="0"/>
            <a:chExt cx="941" cy="598"/>
          </a:xfrm>
        </p:grpSpPr>
        <p:sp>
          <p:nvSpPr>
            <p:cNvPr id="208012" name="Oval 140"/>
            <p:cNvSpPr>
              <a:spLocks noChangeArrowheads="1"/>
            </p:cNvSpPr>
            <p:nvPr/>
          </p:nvSpPr>
          <p:spPr bwMode="auto">
            <a:xfrm>
              <a:off x="219" y="0"/>
              <a:ext cx="407" cy="162"/>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8013" name="Oval 141"/>
            <p:cNvSpPr>
              <a:spLocks noChangeArrowheads="1"/>
            </p:cNvSpPr>
            <p:nvPr/>
          </p:nvSpPr>
          <p:spPr bwMode="auto">
            <a:xfrm rot="900000">
              <a:off x="563" y="56"/>
              <a:ext cx="275" cy="131"/>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8014" name="Oval 142"/>
            <p:cNvSpPr>
              <a:spLocks noChangeArrowheads="1"/>
            </p:cNvSpPr>
            <p:nvPr/>
          </p:nvSpPr>
          <p:spPr bwMode="auto">
            <a:xfrm rot="1500000">
              <a:off x="701" y="189"/>
              <a:ext cx="240" cy="153"/>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8015" name="Oval 143"/>
            <p:cNvSpPr>
              <a:spLocks noChangeArrowheads="1"/>
            </p:cNvSpPr>
            <p:nvPr/>
          </p:nvSpPr>
          <p:spPr bwMode="auto">
            <a:xfrm rot="20040000">
              <a:off x="624" y="341"/>
              <a:ext cx="291" cy="189"/>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8016" name="Oval 144"/>
            <p:cNvSpPr>
              <a:spLocks noChangeArrowheads="1"/>
            </p:cNvSpPr>
            <p:nvPr/>
          </p:nvSpPr>
          <p:spPr bwMode="auto">
            <a:xfrm>
              <a:off x="267" y="359"/>
              <a:ext cx="471" cy="239"/>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8017" name="Oval 145"/>
            <p:cNvSpPr>
              <a:spLocks noChangeArrowheads="1"/>
            </p:cNvSpPr>
            <p:nvPr/>
          </p:nvSpPr>
          <p:spPr bwMode="auto">
            <a:xfrm rot="1080000">
              <a:off x="74" y="359"/>
              <a:ext cx="265" cy="156"/>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8018" name="Oval 146"/>
            <p:cNvSpPr>
              <a:spLocks noChangeArrowheads="1"/>
            </p:cNvSpPr>
            <p:nvPr/>
          </p:nvSpPr>
          <p:spPr bwMode="auto">
            <a:xfrm>
              <a:off x="0" y="236"/>
              <a:ext cx="217" cy="156"/>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8019" name="Oval 147"/>
            <p:cNvSpPr>
              <a:spLocks noChangeArrowheads="1"/>
            </p:cNvSpPr>
            <p:nvPr/>
          </p:nvSpPr>
          <p:spPr bwMode="auto">
            <a:xfrm rot="19740000">
              <a:off x="35" y="114"/>
              <a:ext cx="295" cy="156"/>
            </a:xfrm>
            <a:prstGeom prst="ellipse">
              <a:avLst/>
            </a:prstGeom>
            <a:solidFill>
              <a:srgbClr val="EAEAEA"/>
            </a:solidFill>
            <a:ln w="12700" cmpd="sng">
              <a:solidFill>
                <a:schemeClr val="tx1"/>
              </a:solidFill>
              <a:round/>
              <a:headEnd/>
              <a:tailEnd/>
            </a:ln>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8020" name="Freeform 148"/>
            <p:cNvSpPr>
              <a:spLocks noChangeArrowheads="1"/>
            </p:cNvSpPr>
            <p:nvPr/>
          </p:nvSpPr>
          <p:spPr bwMode="auto">
            <a:xfrm>
              <a:off x="102" y="104"/>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8021" name="Freeform 149"/>
            <p:cNvSpPr>
              <a:spLocks noChangeArrowheads="1"/>
            </p:cNvSpPr>
            <p:nvPr/>
          </p:nvSpPr>
          <p:spPr bwMode="auto">
            <a:xfrm>
              <a:off x="244" y="74"/>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208022" name="Freeform 150"/>
            <p:cNvSpPr>
              <a:spLocks noChangeArrowheads="1"/>
            </p:cNvSpPr>
            <p:nvPr/>
          </p:nvSpPr>
          <p:spPr bwMode="auto">
            <a:xfrm>
              <a:off x="520" y="43"/>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grpSp>
      <p:sp>
        <p:nvSpPr>
          <p:cNvPr id="208023" name="Text Box 151"/>
          <p:cNvSpPr txBox="1">
            <a:spLocks noChangeArrowheads="1"/>
          </p:cNvSpPr>
          <p:nvPr/>
        </p:nvSpPr>
        <p:spPr bwMode="auto">
          <a:xfrm>
            <a:off x="3646488" y="5032375"/>
            <a:ext cx="608012"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zh-CN" altLang="en-US" sz="2000" smtClean="0">
                <a:solidFill>
                  <a:srgbClr val="333399"/>
                </a:solidFill>
                <a:latin typeface="Arial" pitchFamily="34" charset="0"/>
              </a:rPr>
              <a:t>网</a:t>
            </a:r>
            <a:r>
              <a:rPr lang="zh-CN" altLang="en-US" sz="800" smtClean="0">
                <a:solidFill>
                  <a:srgbClr val="333399"/>
                </a:solidFill>
                <a:latin typeface="Arial" pitchFamily="34" charset="0"/>
              </a:rPr>
              <a:t> </a:t>
            </a:r>
            <a:r>
              <a:rPr lang="en-US" altLang="zh-CN" sz="2000" smtClean="0">
                <a:solidFill>
                  <a:srgbClr val="333399"/>
                </a:solidFill>
                <a:latin typeface="Arial" pitchFamily="34" charset="0"/>
              </a:rPr>
              <a:t>5</a:t>
            </a:r>
          </a:p>
        </p:txBody>
      </p:sp>
      <p:pic>
        <p:nvPicPr>
          <p:cNvPr id="208024" name="Picture 15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1225" y="5218113"/>
            <a:ext cx="5207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25" name="Text Box 153"/>
          <p:cNvSpPr txBox="1">
            <a:spLocks noChangeArrowheads="1"/>
          </p:cNvSpPr>
          <p:nvPr/>
        </p:nvSpPr>
        <p:spPr bwMode="auto">
          <a:xfrm>
            <a:off x="4427538" y="4905375"/>
            <a:ext cx="4603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en-US" altLang="zh-CN" sz="2000" smtClean="0">
                <a:solidFill>
                  <a:srgbClr val="333399"/>
                </a:solidFill>
                <a:latin typeface="Arial" pitchFamily="34" charset="0"/>
              </a:rPr>
              <a:t>R</a:t>
            </a:r>
            <a:r>
              <a:rPr lang="en-US" altLang="zh-CN" sz="2000" baseline="-25000" smtClean="0">
                <a:solidFill>
                  <a:srgbClr val="333399"/>
                </a:solidFill>
                <a:latin typeface="Arial" pitchFamily="34" charset="0"/>
              </a:rPr>
              <a:t>8</a:t>
            </a:r>
          </a:p>
        </p:txBody>
      </p:sp>
      <p:pic>
        <p:nvPicPr>
          <p:cNvPr id="208026" name="Picture 15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7725" y="4441825"/>
            <a:ext cx="5207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3926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nodeType="clickEffect">
                                  <p:stCondLst>
                                    <p:cond delay="500"/>
                                  </p:stCondLst>
                                  <p:childTnLst>
                                    <p:anim calcmode="discrete" valueType="str">
                                      <p:cBhvr>
                                        <p:cTn id="6" dur="1000" fill="hold"/>
                                        <p:tgtEl>
                                          <p:spTgt spid="207874"/>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3500"/>
                            </p:stCondLst>
                            <p:childTnLst>
                              <p:par>
                                <p:cTn id="8" presetID="35" presetClass="emph" presetSubtype="0" repeatCount="2000" fill="hold" grpId="0" nodeType="afterEffect">
                                  <p:stCondLst>
                                    <p:cond delay="500"/>
                                  </p:stCondLst>
                                  <p:childTnLst>
                                    <p:anim calcmode="discrete" valueType="str">
                                      <p:cBhvr>
                                        <p:cTn id="9" dur="1000" fill="hold"/>
                                        <p:tgtEl>
                                          <p:spTgt spid="207883"/>
                                        </p:tgtEl>
                                        <p:attrNameLst>
                                          <p:attrName>style.visibility</p:attrName>
                                        </p:attrNameLst>
                                      </p:cBhvr>
                                      <p:tavLst>
                                        <p:tav tm="0">
                                          <p:val>
                                            <p:strVal val="hidden"/>
                                          </p:val>
                                        </p:tav>
                                        <p:tav tm="50000">
                                          <p:val>
                                            <p:strVal val="visible"/>
                                          </p:val>
                                        </p:tav>
                                      </p:tavLst>
                                    </p:anim>
                                  </p:childTnLst>
                                </p:cTn>
                              </p:par>
                              <p:par>
                                <p:cTn id="10" presetID="35" presetClass="emph" presetSubtype="0" repeatCount="2000" fill="hold" grpId="0" nodeType="withEffect">
                                  <p:stCondLst>
                                    <p:cond delay="500"/>
                                  </p:stCondLst>
                                  <p:childTnLst>
                                    <p:anim calcmode="discrete" valueType="str">
                                      <p:cBhvr>
                                        <p:cTn id="11" dur="1000" fill="hold"/>
                                        <p:tgtEl>
                                          <p:spTgt spid="207878"/>
                                        </p:tgtEl>
                                        <p:attrNameLst>
                                          <p:attrName>style.visibility</p:attrName>
                                        </p:attrNameLst>
                                      </p:cBhvr>
                                      <p:tavLst>
                                        <p:tav tm="0">
                                          <p:val>
                                            <p:strVal val="hidden"/>
                                          </p:val>
                                        </p:tav>
                                        <p:tav tm="50000">
                                          <p:val>
                                            <p:strVal val="visible"/>
                                          </p:val>
                                        </p:tav>
                                      </p:tavLst>
                                    </p:anim>
                                  </p:childTnLst>
                                </p:cTn>
                              </p:par>
                            </p:childTnLst>
                          </p:cTn>
                        </p:par>
                        <p:par>
                          <p:cTn id="12" fill="hold" nodeType="afterGroup">
                            <p:stCondLst>
                              <p:cond delay="6000"/>
                            </p:stCondLst>
                            <p:childTnLst>
                              <p:par>
                                <p:cTn id="13" presetID="35" presetClass="emph" presetSubtype="0" repeatCount="2000" fill="hold" grpId="0" nodeType="afterEffect">
                                  <p:stCondLst>
                                    <p:cond delay="500"/>
                                  </p:stCondLst>
                                  <p:childTnLst>
                                    <p:anim calcmode="discrete" valueType="str">
                                      <p:cBhvr>
                                        <p:cTn id="14" dur="1000" fill="hold"/>
                                        <p:tgtEl>
                                          <p:spTgt spid="207881"/>
                                        </p:tgtEl>
                                        <p:attrNameLst>
                                          <p:attrName>style.visibility</p:attrName>
                                        </p:attrNameLst>
                                      </p:cBhvr>
                                      <p:tavLst>
                                        <p:tav tm="0">
                                          <p:val>
                                            <p:strVal val="hidden"/>
                                          </p:val>
                                        </p:tav>
                                        <p:tav tm="50000">
                                          <p:val>
                                            <p:strVal val="visible"/>
                                          </p:val>
                                        </p:tav>
                                      </p:tavLst>
                                    </p:anim>
                                  </p:childTnLst>
                                </p:cTn>
                              </p:par>
                              <p:par>
                                <p:cTn id="15" presetID="35" presetClass="emph" presetSubtype="0" repeatCount="2000" fill="hold" grpId="0" nodeType="withEffect">
                                  <p:stCondLst>
                                    <p:cond delay="500"/>
                                  </p:stCondLst>
                                  <p:childTnLst>
                                    <p:anim calcmode="discrete" valueType="str">
                                      <p:cBhvr>
                                        <p:cTn id="16" dur="1000" fill="hold"/>
                                        <p:tgtEl>
                                          <p:spTgt spid="207879"/>
                                        </p:tgtEl>
                                        <p:attrNameLst>
                                          <p:attrName>style.visibility</p:attrName>
                                        </p:attrNameLst>
                                      </p:cBhvr>
                                      <p:tavLst>
                                        <p:tav tm="0">
                                          <p:val>
                                            <p:strVal val="hidden"/>
                                          </p:val>
                                        </p:tav>
                                        <p:tav tm="50000">
                                          <p:val>
                                            <p:strVal val="visible"/>
                                          </p:val>
                                        </p:tav>
                                      </p:tavLst>
                                    </p:anim>
                                  </p:childTnLst>
                                </p:cTn>
                              </p:par>
                            </p:childTnLst>
                          </p:cTn>
                        </p:par>
                        <p:par>
                          <p:cTn id="17" fill="hold" nodeType="afterGroup">
                            <p:stCondLst>
                              <p:cond delay="8500"/>
                            </p:stCondLst>
                            <p:childTnLst>
                              <p:par>
                                <p:cTn id="18" presetID="35" presetClass="emph" presetSubtype="0" repeatCount="2000" fill="hold" grpId="0" nodeType="afterEffect">
                                  <p:stCondLst>
                                    <p:cond delay="500"/>
                                  </p:stCondLst>
                                  <p:childTnLst>
                                    <p:anim calcmode="discrete" valueType="str">
                                      <p:cBhvr>
                                        <p:cTn id="19" dur="1000" fill="hold"/>
                                        <p:tgtEl>
                                          <p:spTgt spid="207994"/>
                                        </p:tgtEl>
                                        <p:attrNameLst>
                                          <p:attrName>style.visibility</p:attrName>
                                        </p:attrNameLst>
                                      </p:cBhvr>
                                      <p:tavLst>
                                        <p:tav tm="0">
                                          <p:val>
                                            <p:strVal val="hidden"/>
                                          </p:val>
                                        </p:tav>
                                        <p:tav tm="50000">
                                          <p:val>
                                            <p:strVal val="visible"/>
                                          </p:val>
                                        </p:tav>
                                      </p:tavLst>
                                    </p:anim>
                                  </p:childTnLst>
                                </p:cTn>
                              </p:par>
                              <p:par>
                                <p:cTn id="20" presetID="35" presetClass="emph" presetSubtype="0" repeatCount="2000" fill="hold" grpId="0" nodeType="withEffect">
                                  <p:stCondLst>
                                    <p:cond delay="500"/>
                                  </p:stCondLst>
                                  <p:childTnLst>
                                    <p:anim calcmode="discrete" valueType="str">
                                      <p:cBhvr>
                                        <p:cTn id="21" dur="1000" fill="hold"/>
                                        <p:tgtEl>
                                          <p:spTgt spid="207993"/>
                                        </p:tgtEl>
                                        <p:attrNameLst>
                                          <p:attrName>style.visibility</p:attrName>
                                        </p:attrNameLst>
                                      </p:cBhvr>
                                      <p:tavLst>
                                        <p:tav tm="0">
                                          <p:val>
                                            <p:strVal val="hidden"/>
                                          </p:val>
                                        </p:tav>
                                        <p:tav tm="50000">
                                          <p:val>
                                            <p:strVal val="visible"/>
                                          </p:val>
                                        </p:tav>
                                      </p:tavLst>
                                    </p:anim>
                                  </p:childTnLst>
                                </p:cTn>
                              </p:par>
                            </p:childTnLst>
                          </p:cTn>
                        </p:par>
                        <p:par>
                          <p:cTn id="22" fill="hold" nodeType="afterGroup">
                            <p:stCondLst>
                              <p:cond delay="11000"/>
                            </p:stCondLst>
                            <p:childTnLst>
                              <p:par>
                                <p:cTn id="23" presetID="35" presetClass="emph" presetSubtype="0" repeatCount="2000" fill="hold" grpId="0" nodeType="afterEffect">
                                  <p:stCondLst>
                                    <p:cond delay="500"/>
                                  </p:stCondLst>
                                  <p:childTnLst>
                                    <p:anim calcmode="discrete" valueType="str">
                                      <p:cBhvr>
                                        <p:cTn id="24" dur="1000" fill="hold"/>
                                        <p:tgtEl>
                                          <p:spTgt spid="207880"/>
                                        </p:tgtEl>
                                        <p:attrNameLst>
                                          <p:attrName>style.visibility</p:attrName>
                                        </p:attrNameLst>
                                      </p:cBhvr>
                                      <p:tavLst>
                                        <p:tav tm="0">
                                          <p:val>
                                            <p:strVal val="hidden"/>
                                          </p:val>
                                        </p:tav>
                                        <p:tav tm="50000">
                                          <p:val>
                                            <p:strVal val="visible"/>
                                          </p:val>
                                        </p:tav>
                                      </p:tavLst>
                                    </p:anim>
                                  </p:childTnLst>
                                </p:cTn>
                              </p:par>
                              <p:par>
                                <p:cTn id="25" presetID="35" presetClass="emph" presetSubtype="0" repeatCount="2000" fill="hold" grpId="0" nodeType="withEffect">
                                  <p:stCondLst>
                                    <p:cond delay="500"/>
                                  </p:stCondLst>
                                  <p:childTnLst>
                                    <p:anim calcmode="discrete" valueType="str">
                                      <p:cBhvr>
                                        <p:cTn id="26" dur="1000" fill="hold"/>
                                        <p:tgtEl>
                                          <p:spTgt spid="20788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8" grpId="0" animBg="1" autoUpdateAnimBg="0"/>
      <p:bldP spid="207879" grpId="0" animBg="1" autoUpdateAnimBg="0"/>
      <p:bldP spid="207880" grpId="0" animBg="1" autoUpdateAnimBg="0"/>
      <p:bldP spid="207881" grpId="0" autoUpdateAnimBg="0"/>
      <p:bldP spid="207882" grpId="0" autoUpdateAnimBg="0"/>
      <p:bldP spid="207883" grpId="0" autoUpdateAnimBg="0"/>
      <p:bldP spid="207993" grpId="0" animBg="1" autoUpdateAnimBg="0"/>
      <p:bldP spid="207994"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4008" y="2204864"/>
            <a:ext cx="4292600" cy="287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8434" name="Rectangle 2"/>
          <p:cNvSpPr>
            <a:spLocks noGrp="1" noChangeArrowheads="1"/>
          </p:cNvSpPr>
          <p:nvPr>
            <p:ph type="title"/>
          </p:nvPr>
        </p:nvSpPr>
        <p:spPr/>
        <p:txBody>
          <a:bodyPr/>
          <a:lstStyle/>
          <a:p>
            <a:r>
              <a:rPr lang="en-US" altLang="zh-CN" dirty="0" smtClean="0">
                <a:ea typeface="宋体" pitchFamily="2" charset="-122"/>
              </a:rPr>
              <a:t>OSPF </a:t>
            </a:r>
            <a:r>
              <a:rPr lang="zh-CN" altLang="en-US" dirty="0">
                <a:ea typeface="宋体" pitchFamily="2" charset="-122"/>
              </a:rPr>
              <a:t>算法</a:t>
            </a:r>
          </a:p>
        </p:txBody>
      </p:sp>
      <p:sp>
        <p:nvSpPr>
          <p:cNvPr id="18435" name="Rectangle 3"/>
          <p:cNvSpPr>
            <a:spLocks noGrp="1" noChangeArrowheads="1"/>
          </p:cNvSpPr>
          <p:nvPr>
            <p:ph type="body" idx="1"/>
          </p:nvPr>
        </p:nvSpPr>
        <p:spPr>
          <a:xfrm>
            <a:off x="251520" y="1781175"/>
            <a:ext cx="4104456" cy="3571875"/>
          </a:xfrm>
        </p:spPr>
        <p:txBody>
          <a:bodyPr/>
          <a:lstStyle/>
          <a:p>
            <a:r>
              <a:rPr lang="zh-CN" altLang="en-US" sz="2000" dirty="0">
                <a:ea typeface="宋体" pitchFamily="2" charset="-122"/>
              </a:rPr>
              <a:t>每台 </a:t>
            </a:r>
            <a:r>
              <a:rPr lang="en-US" altLang="zh-CN" sz="2000" dirty="0">
                <a:ea typeface="宋体" pitchFamily="2" charset="-122"/>
              </a:rPr>
              <a:t>OSPF </a:t>
            </a:r>
            <a:r>
              <a:rPr lang="zh-CN" altLang="en-US" sz="2000" dirty="0">
                <a:ea typeface="宋体" pitchFamily="2" charset="-122"/>
              </a:rPr>
              <a:t>路由器都会维持一个</a:t>
            </a:r>
            <a:r>
              <a:rPr lang="zh-CN" altLang="en-US" sz="2000" dirty="0">
                <a:solidFill>
                  <a:srgbClr val="0000FF"/>
                </a:solidFill>
                <a:ea typeface="宋体" pitchFamily="2" charset="-122"/>
              </a:rPr>
              <a:t>链路状态数据库</a:t>
            </a:r>
            <a:r>
              <a:rPr lang="zh-CN" altLang="en-US" sz="2000" dirty="0">
                <a:ea typeface="宋体" pitchFamily="2" charset="-122"/>
              </a:rPr>
              <a:t>，其中包含来自其它所有路由器的 </a:t>
            </a:r>
            <a:r>
              <a:rPr lang="en-US" altLang="zh-CN" sz="2000" dirty="0" smtClean="0">
                <a:ea typeface="宋体" pitchFamily="2" charset="-122"/>
              </a:rPr>
              <a:t>LSA  (Link State Advertisement, </a:t>
            </a:r>
            <a:r>
              <a:rPr lang="zh-CN" altLang="en-US" sz="2000" dirty="0" smtClean="0">
                <a:ea typeface="宋体" pitchFamily="2" charset="-122"/>
              </a:rPr>
              <a:t>链路状态通告，即路由信息</a:t>
            </a:r>
            <a:r>
              <a:rPr lang="en-US" altLang="zh-CN" sz="2000" dirty="0" smtClean="0">
                <a:ea typeface="宋体" pitchFamily="2" charset="-122"/>
              </a:rPr>
              <a:t>)</a:t>
            </a:r>
            <a:r>
              <a:rPr lang="zh-CN" altLang="en-US" sz="2000" dirty="0" smtClean="0">
                <a:ea typeface="宋体" pitchFamily="2" charset="-122"/>
              </a:rPr>
              <a:t>。</a:t>
            </a:r>
            <a:endParaRPr lang="zh-CN" altLang="en-US" sz="2000" dirty="0">
              <a:ea typeface="宋体" pitchFamily="2" charset="-122"/>
            </a:endParaRPr>
          </a:p>
          <a:p>
            <a:r>
              <a:rPr lang="zh-CN" altLang="en-US" sz="2000" dirty="0">
                <a:ea typeface="宋体" pitchFamily="2" charset="-122"/>
              </a:rPr>
              <a:t>一旦路由器收到所有 </a:t>
            </a:r>
            <a:r>
              <a:rPr lang="en-US" altLang="zh-CN" sz="2000" dirty="0">
                <a:ea typeface="宋体" pitchFamily="2" charset="-122"/>
              </a:rPr>
              <a:t>LSA </a:t>
            </a:r>
            <a:r>
              <a:rPr lang="zh-CN" altLang="en-US" sz="2000" dirty="0">
                <a:ea typeface="宋体" pitchFamily="2" charset="-122"/>
              </a:rPr>
              <a:t>并建立其本地链路状态数据库，</a:t>
            </a:r>
            <a:r>
              <a:rPr lang="en-US" altLang="zh-CN" sz="2000" dirty="0">
                <a:ea typeface="宋体" pitchFamily="2" charset="-122"/>
              </a:rPr>
              <a:t>OSPF </a:t>
            </a:r>
            <a:r>
              <a:rPr lang="zh-CN" altLang="en-US" sz="2000" dirty="0">
                <a:ea typeface="宋体" pitchFamily="2" charset="-122"/>
              </a:rPr>
              <a:t>就会使用 </a:t>
            </a:r>
            <a:r>
              <a:rPr lang="en-US" altLang="zh-CN" sz="2000" dirty="0" err="1">
                <a:ea typeface="宋体" pitchFamily="2" charset="-122"/>
              </a:rPr>
              <a:t>Dijkstra</a:t>
            </a:r>
            <a:r>
              <a:rPr lang="en-US" altLang="zh-CN" sz="2000" dirty="0">
                <a:ea typeface="宋体" pitchFamily="2" charset="-122"/>
              </a:rPr>
              <a:t> </a:t>
            </a:r>
            <a:r>
              <a:rPr lang="zh-CN" altLang="en-US" sz="2000" dirty="0">
                <a:ea typeface="宋体" pitchFamily="2" charset="-122"/>
              </a:rPr>
              <a:t>的最短路径优先 </a:t>
            </a:r>
            <a:r>
              <a:rPr lang="en-US" altLang="zh-CN" sz="2000" dirty="0">
                <a:ea typeface="宋体" pitchFamily="2" charset="-122"/>
              </a:rPr>
              <a:t>(SPF) </a:t>
            </a:r>
            <a:r>
              <a:rPr lang="zh-CN" altLang="en-US" sz="2000" dirty="0">
                <a:ea typeface="宋体" pitchFamily="2" charset="-122"/>
              </a:rPr>
              <a:t>算法创建一个 </a:t>
            </a:r>
            <a:r>
              <a:rPr lang="en-US" altLang="zh-CN" sz="2000" dirty="0">
                <a:ea typeface="宋体" pitchFamily="2" charset="-122"/>
              </a:rPr>
              <a:t>SPF </a:t>
            </a:r>
            <a:r>
              <a:rPr lang="zh-CN" altLang="en-US" sz="2000" dirty="0">
                <a:ea typeface="宋体" pitchFamily="2" charset="-122"/>
              </a:rPr>
              <a:t>树。</a:t>
            </a:r>
          </a:p>
          <a:p>
            <a:r>
              <a:rPr lang="zh-CN" altLang="en-US" sz="2000" dirty="0">
                <a:ea typeface="宋体" pitchFamily="2" charset="-122"/>
              </a:rPr>
              <a:t>将根据 </a:t>
            </a:r>
            <a:r>
              <a:rPr lang="en-US" altLang="zh-CN" sz="2000" dirty="0">
                <a:ea typeface="宋体" pitchFamily="2" charset="-122"/>
              </a:rPr>
              <a:t>SPF </a:t>
            </a:r>
            <a:r>
              <a:rPr lang="zh-CN" altLang="en-US" sz="2000" dirty="0">
                <a:ea typeface="宋体" pitchFamily="2" charset="-122"/>
              </a:rPr>
              <a:t>树，使用通向每个网络的最佳路径填充 </a:t>
            </a:r>
            <a:r>
              <a:rPr lang="en-US" altLang="zh-CN" sz="2000" dirty="0">
                <a:ea typeface="宋体" pitchFamily="2" charset="-122"/>
              </a:rPr>
              <a:t>IP </a:t>
            </a:r>
            <a:r>
              <a:rPr lang="zh-CN" altLang="en-US" sz="2000" dirty="0">
                <a:ea typeface="宋体" pitchFamily="2" charset="-122"/>
              </a:rPr>
              <a:t>路由表。</a:t>
            </a:r>
          </a:p>
        </p:txBody>
      </p:sp>
    </p:spTree>
    <p:extLst>
      <p:ext uri="{BB962C8B-B14F-4D97-AF65-F5344CB8AC3E}">
        <p14:creationId xmlns:p14="http://schemas.microsoft.com/office/powerpoint/2010/main" val="37866712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kumimoji="0" lang="zh-CN" altLang="en-US" smtClean="0"/>
              <a:t>原理关键字</a:t>
            </a:r>
            <a:endParaRPr kumimoji="0" lang="en-US" altLang="zh-CN" smtClean="0"/>
          </a:p>
        </p:txBody>
      </p:sp>
      <p:sp>
        <p:nvSpPr>
          <p:cNvPr id="7171" name="Rectangle 3"/>
          <p:cNvSpPr>
            <a:spLocks noGrp="1" noChangeArrowheads="1"/>
          </p:cNvSpPr>
          <p:nvPr>
            <p:ph idx="1"/>
          </p:nvPr>
        </p:nvSpPr>
        <p:spPr/>
        <p:txBody>
          <a:bodyPr/>
          <a:lstStyle/>
          <a:p>
            <a:pPr>
              <a:buSzPct val="100000"/>
              <a:buFont typeface="Wingdings 3" pitchFamily="18" charset="2"/>
              <a:buChar char="["/>
            </a:pPr>
            <a:r>
              <a:rPr kumimoji="0" lang="zh-CN" altLang="en-US" dirty="0" smtClean="0">
                <a:latin typeface="宋体" pitchFamily="2" charset="-122"/>
              </a:rPr>
              <a:t>五种报文</a:t>
            </a:r>
          </a:p>
          <a:p>
            <a:pPr lvl="1">
              <a:buClr>
                <a:srgbClr val="CC0000"/>
              </a:buClr>
              <a:buFont typeface="Arial" pitchFamily="34" charset="0"/>
              <a:buChar char="‒"/>
            </a:pPr>
            <a:r>
              <a:rPr kumimoji="0" lang="en-US" altLang="zh-CN" dirty="0" smtClean="0"/>
              <a:t>Hello</a:t>
            </a:r>
            <a:r>
              <a:rPr kumimoji="0" lang="zh-CN" altLang="en-US" dirty="0" smtClean="0"/>
              <a:t>、</a:t>
            </a:r>
            <a:r>
              <a:rPr kumimoji="0" lang="en-US" altLang="zh-CN" dirty="0" smtClean="0"/>
              <a:t>DD</a:t>
            </a:r>
            <a:r>
              <a:rPr kumimoji="0" lang="zh-CN" altLang="en-US" dirty="0" smtClean="0"/>
              <a:t>、</a:t>
            </a:r>
            <a:r>
              <a:rPr kumimoji="0" lang="en-US" altLang="zh-CN" dirty="0" smtClean="0"/>
              <a:t>LSR</a:t>
            </a:r>
            <a:r>
              <a:rPr kumimoji="0" lang="zh-CN" altLang="en-US" dirty="0" smtClean="0"/>
              <a:t>、</a:t>
            </a:r>
            <a:r>
              <a:rPr kumimoji="0" lang="en-US" altLang="zh-CN" dirty="0" smtClean="0"/>
              <a:t>LSU</a:t>
            </a:r>
            <a:r>
              <a:rPr kumimoji="0" lang="zh-CN" altLang="en-US" dirty="0" smtClean="0"/>
              <a:t>、</a:t>
            </a:r>
            <a:r>
              <a:rPr kumimoji="0" lang="en-US" altLang="zh-CN" dirty="0" smtClean="0"/>
              <a:t>LSACK</a:t>
            </a:r>
          </a:p>
          <a:p>
            <a:pPr lvl="1">
              <a:buClr>
                <a:srgbClr val="CC0000"/>
              </a:buClr>
              <a:buFont typeface="Arial" pitchFamily="34" charset="0"/>
              <a:buChar char="‒"/>
            </a:pPr>
            <a:r>
              <a:rPr kumimoji="0" lang="zh-CN" altLang="en-US" dirty="0" smtClean="0"/>
              <a:t>通过</a:t>
            </a:r>
            <a:r>
              <a:rPr kumimoji="0" lang="en-US" altLang="zh-CN" dirty="0" smtClean="0"/>
              <a:t>Hello</a:t>
            </a:r>
            <a:r>
              <a:rPr kumimoji="0" lang="zh-CN" altLang="en-US" dirty="0" smtClean="0"/>
              <a:t>形成邻居，邻接路由器交换</a:t>
            </a:r>
            <a:r>
              <a:rPr kumimoji="0" lang="en-US" altLang="zh-CN" dirty="0" smtClean="0"/>
              <a:t>LSU</a:t>
            </a:r>
            <a:r>
              <a:rPr kumimoji="0" lang="zh-CN" altLang="en-US" dirty="0" smtClean="0"/>
              <a:t>通告路由</a:t>
            </a:r>
          </a:p>
          <a:p>
            <a:pPr>
              <a:buSzPct val="100000"/>
              <a:buFont typeface="Wingdings 3" pitchFamily="18" charset="2"/>
              <a:buChar char="["/>
            </a:pPr>
            <a:r>
              <a:rPr kumimoji="0" lang="zh-CN" altLang="en-US" dirty="0" smtClean="0">
                <a:latin typeface="宋体" pitchFamily="2" charset="-122"/>
              </a:rPr>
              <a:t>三个阶段</a:t>
            </a:r>
          </a:p>
          <a:p>
            <a:pPr lvl="1">
              <a:buClr>
                <a:srgbClr val="CC0000"/>
              </a:buClr>
              <a:buFont typeface="Arial" pitchFamily="34" charset="0"/>
              <a:buChar char="‒"/>
            </a:pPr>
            <a:r>
              <a:rPr kumimoji="0" lang="zh-CN" altLang="en-US" dirty="0" smtClean="0"/>
              <a:t>邻居发现、路由通告、路由计算</a:t>
            </a:r>
          </a:p>
          <a:p>
            <a:pPr>
              <a:buSzPct val="100000"/>
              <a:buFont typeface="Wingdings 3" pitchFamily="18" charset="2"/>
              <a:buChar char="["/>
            </a:pPr>
            <a:r>
              <a:rPr kumimoji="0" lang="zh-CN" altLang="en-US" dirty="0" smtClean="0">
                <a:latin typeface="宋体" pitchFamily="2" charset="-122"/>
              </a:rPr>
              <a:t>三张表</a:t>
            </a:r>
          </a:p>
          <a:p>
            <a:pPr lvl="1">
              <a:buClr>
                <a:srgbClr val="CC0000"/>
              </a:buClr>
              <a:buFont typeface="Arial" pitchFamily="34" charset="0"/>
              <a:buChar char="‒"/>
            </a:pPr>
            <a:r>
              <a:rPr kumimoji="0" lang="zh-CN" altLang="en-US" dirty="0" smtClean="0"/>
              <a:t>邻居表、链路状态数据库、路由表</a:t>
            </a:r>
          </a:p>
        </p:txBody>
      </p:sp>
    </p:spTree>
    <p:extLst>
      <p:ext uri="{BB962C8B-B14F-4D97-AF65-F5344CB8AC3E}">
        <p14:creationId xmlns:p14="http://schemas.microsoft.com/office/powerpoint/2010/main" val="2183883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5"/>
          <p:cNvSpPr>
            <a:spLocks noChangeArrowheads="1"/>
          </p:cNvSpPr>
          <p:nvPr/>
        </p:nvSpPr>
        <p:spPr bwMode="auto">
          <a:xfrm>
            <a:off x="7416800" y="3405188"/>
            <a:ext cx="1319213" cy="3095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1267" name="Text Box 16"/>
          <p:cNvSpPr txBox="1">
            <a:spLocks noChangeArrowheads="1"/>
          </p:cNvSpPr>
          <p:nvPr/>
        </p:nvSpPr>
        <p:spPr bwMode="auto">
          <a:xfrm>
            <a:off x="7364413" y="2701925"/>
            <a:ext cx="14541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r>
              <a:rPr lang="zh-CN" altLang="en-US" sz="2000" smtClean="0">
                <a:solidFill>
                  <a:srgbClr val="3333CC"/>
                </a:solidFill>
                <a:latin typeface="Arial" pitchFamily="34" charset="0"/>
              </a:rPr>
              <a:t>应用层</a:t>
            </a:r>
          </a:p>
          <a:p>
            <a:pPr eaLnBrk="1" hangingPunct="1"/>
            <a:r>
              <a:rPr lang="zh-CN" altLang="en-US" sz="2000" smtClean="0">
                <a:solidFill>
                  <a:srgbClr val="3333CC"/>
                </a:solidFill>
                <a:latin typeface="Arial" pitchFamily="34" charset="0"/>
              </a:rPr>
              <a:t>运输层</a:t>
            </a:r>
          </a:p>
          <a:p>
            <a:pPr eaLnBrk="1" hangingPunct="1"/>
            <a:r>
              <a:rPr lang="zh-CN" altLang="en-US" sz="2000" smtClean="0">
                <a:solidFill>
                  <a:srgbClr val="3333CC"/>
                </a:solidFill>
                <a:latin typeface="Arial" pitchFamily="34" charset="0"/>
              </a:rPr>
              <a:t>网络层</a:t>
            </a:r>
          </a:p>
          <a:p>
            <a:pPr eaLnBrk="1" hangingPunct="1"/>
            <a:r>
              <a:rPr lang="zh-CN" altLang="en-US" sz="2000" smtClean="0">
                <a:solidFill>
                  <a:srgbClr val="3333CC"/>
                </a:solidFill>
                <a:latin typeface="Arial" pitchFamily="34" charset="0"/>
              </a:rPr>
              <a:t>数据链路层</a:t>
            </a:r>
          </a:p>
          <a:p>
            <a:pPr eaLnBrk="1" hangingPunct="1"/>
            <a:r>
              <a:rPr lang="zh-CN" altLang="en-US" sz="2000" smtClean="0">
                <a:solidFill>
                  <a:srgbClr val="3333CC"/>
                </a:solidFill>
                <a:latin typeface="Arial" pitchFamily="34" charset="0"/>
              </a:rPr>
              <a:t>物理层</a:t>
            </a:r>
          </a:p>
        </p:txBody>
      </p:sp>
      <p:sp>
        <p:nvSpPr>
          <p:cNvPr id="11268" name="Rectangle 7"/>
          <p:cNvSpPr>
            <a:spLocks noChangeArrowheads="1"/>
          </p:cNvSpPr>
          <p:nvPr/>
        </p:nvSpPr>
        <p:spPr bwMode="auto">
          <a:xfrm>
            <a:off x="280988" y="3319463"/>
            <a:ext cx="1319212" cy="3095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1269" name="Text Box 8"/>
          <p:cNvSpPr txBox="1">
            <a:spLocks noChangeArrowheads="1"/>
          </p:cNvSpPr>
          <p:nvPr/>
        </p:nvSpPr>
        <p:spPr bwMode="auto">
          <a:xfrm>
            <a:off x="228600" y="2616200"/>
            <a:ext cx="14541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eaLnBrk="1" hangingPunct="1"/>
            <a:r>
              <a:rPr lang="zh-CN" altLang="en-US" sz="2000" smtClean="0">
                <a:solidFill>
                  <a:srgbClr val="3333CC"/>
                </a:solidFill>
                <a:latin typeface="Arial" pitchFamily="34" charset="0"/>
              </a:rPr>
              <a:t>应用层</a:t>
            </a:r>
          </a:p>
          <a:p>
            <a:pPr eaLnBrk="1" hangingPunct="1"/>
            <a:r>
              <a:rPr lang="zh-CN" altLang="en-US" sz="2000" smtClean="0">
                <a:solidFill>
                  <a:srgbClr val="3333CC"/>
                </a:solidFill>
                <a:latin typeface="Arial" pitchFamily="34" charset="0"/>
              </a:rPr>
              <a:t>运输层</a:t>
            </a:r>
          </a:p>
          <a:p>
            <a:pPr eaLnBrk="1" hangingPunct="1"/>
            <a:r>
              <a:rPr lang="zh-CN" altLang="en-US" sz="2000" smtClean="0">
                <a:solidFill>
                  <a:srgbClr val="3333CC"/>
                </a:solidFill>
                <a:latin typeface="Arial" pitchFamily="34" charset="0"/>
              </a:rPr>
              <a:t>网络层</a:t>
            </a:r>
          </a:p>
          <a:p>
            <a:pPr eaLnBrk="1" hangingPunct="1"/>
            <a:r>
              <a:rPr lang="zh-CN" altLang="en-US" sz="2000" smtClean="0">
                <a:solidFill>
                  <a:srgbClr val="3333CC"/>
                </a:solidFill>
                <a:latin typeface="Arial" pitchFamily="34" charset="0"/>
              </a:rPr>
              <a:t>数据链路层</a:t>
            </a:r>
          </a:p>
          <a:p>
            <a:pPr eaLnBrk="1" hangingPunct="1"/>
            <a:r>
              <a:rPr lang="zh-CN" altLang="en-US" sz="2000" smtClean="0">
                <a:solidFill>
                  <a:srgbClr val="3333CC"/>
                </a:solidFill>
                <a:latin typeface="Arial" pitchFamily="34" charset="0"/>
              </a:rPr>
              <a:t>物理层</a:t>
            </a:r>
          </a:p>
        </p:txBody>
      </p:sp>
      <p:sp>
        <p:nvSpPr>
          <p:cNvPr id="11270" name="Rectangle 2"/>
          <p:cNvSpPr>
            <a:spLocks noGrp="1" noChangeArrowheads="1"/>
          </p:cNvSpPr>
          <p:nvPr>
            <p:ph type="title" idx="4294967295"/>
          </p:nvPr>
        </p:nvSpPr>
        <p:spPr>
          <a:xfrm>
            <a:off x="1150938" y="214313"/>
            <a:ext cx="7165975" cy="1462087"/>
          </a:xfrm>
        </p:spPr>
        <p:txBody>
          <a:bodyPr/>
          <a:lstStyle/>
          <a:p>
            <a:pPr algn="ctr" eaLnBrk="1" hangingPunct="1"/>
            <a:r>
              <a:rPr lang="zh-CN" altLang="zh-CN">
                <a:solidFill>
                  <a:schemeClr val="folHlink"/>
                </a:solidFill>
              </a:rPr>
              <a:t>虚电路服务</a:t>
            </a:r>
          </a:p>
        </p:txBody>
      </p:sp>
      <p:sp>
        <p:nvSpPr>
          <p:cNvPr id="11271" name="Line 4"/>
          <p:cNvSpPr>
            <a:spLocks noChangeShapeType="1"/>
          </p:cNvSpPr>
          <p:nvPr/>
        </p:nvSpPr>
        <p:spPr bwMode="auto">
          <a:xfrm>
            <a:off x="4537075" y="2946400"/>
            <a:ext cx="58738" cy="561975"/>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11272" name="Line 5"/>
          <p:cNvSpPr>
            <a:spLocks noChangeShapeType="1"/>
          </p:cNvSpPr>
          <p:nvPr/>
        </p:nvSpPr>
        <p:spPr bwMode="auto">
          <a:xfrm>
            <a:off x="1944688" y="3813175"/>
            <a:ext cx="508000" cy="258763"/>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11273" name="Rectangle 9"/>
          <p:cNvSpPr>
            <a:spLocks noChangeArrowheads="1"/>
          </p:cNvSpPr>
          <p:nvPr/>
        </p:nvSpPr>
        <p:spPr bwMode="auto">
          <a:xfrm>
            <a:off x="260350" y="2697163"/>
            <a:ext cx="1354138" cy="1493837"/>
          </a:xfrm>
          <a:prstGeom prst="rect">
            <a:avLst/>
          </a:prstGeom>
          <a:noFill/>
          <a:ln w="28575" cmpd="sng">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1274" name="Line 10"/>
          <p:cNvSpPr>
            <a:spLocks noChangeShapeType="1"/>
          </p:cNvSpPr>
          <p:nvPr/>
        </p:nvSpPr>
        <p:spPr bwMode="auto">
          <a:xfrm>
            <a:off x="260350" y="3040063"/>
            <a:ext cx="1354138"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11275" name="Line 11"/>
          <p:cNvSpPr>
            <a:spLocks noChangeShapeType="1"/>
          </p:cNvSpPr>
          <p:nvPr/>
        </p:nvSpPr>
        <p:spPr bwMode="auto">
          <a:xfrm>
            <a:off x="260350" y="3328988"/>
            <a:ext cx="1354138"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11276" name="Line 12"/>
          <p:cNvSpPr>
            <a:spLocks noChangeShapeType="1"/>
          </p:cNvSpPr>
          <p:nvPr/>
        </p:nvSpPr>
        <p:spPr bwMode="auto">
          <a:xfrm>
            <a:off x="260350" y="3617913"/>
            <a:ext cx="1354138"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11277" name="Line 13"/>
          <p:cNvSpPr>
            <a:spLocks noChangeShapeType="1"/>
          </p:cNvSpPr>
          <p:nvPr/>
        </p:nvSpPr>
        <p:spPr bwMode="auto">
          <a:xfrm>
            <a:off x="260350" y="3906838"/>
            <a:ext cx="1354138"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11278" name="Rectangle 17"/>
          <p:cNvSpPr>
            <a:spLocks noChangeArrowheads="1"/>
          </p:cNvSpPr>
          <p:nvPr/>
        </p:nvSpPr>
        <p:spPr bwMode="auto">
          <a:xfrm>
            <a:off x="7396163" y="2767013"/>
            <a:ext cx="1354137" cy="1509712"/>
          </a:xfrm>
          <a:prstGeom prst="rect">
            <a:avLst/>
          </a:prstGeom>
          <a:noFill/>
          <a:ln w="28575" cmpd="sng">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1279" name="Line 18"/>
          <p:cNvSpPr>
            <a:spLocks noChangeShapeType="1"/>
          </p:cNvSpPr>
          <p:nvPr/>
        </p:nvSpPr>
        <p:spPr bwMode="auto">
          <a:xfrm>
            <a:off x="7396163" y="3125788"/>
            <a:ext cx="1354137"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11280" name="Line 19"/>
          <p:cNvSpPr>
            <a:spLocks noChangeShapeType="1"/>
          </p:cNvSpPr>
          <p:nvPr/>
        </p:nvSpPr>
        <p:spPr bwMode="auto">
          <a:xfrm>
            <a:off x="7396163" y="3414713"/>
            <a:ext cx="1354137"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11281" name="Line 20"/>
          <p:cNvSpPr>
            <a:spLocks noChangeShapeType="1"/>
          </p:cNvSpPr>
          <p:nvPr/>
        </p:nvSpPr>
        <p:spPr bwMode="auto">
          <a:xfrm>
            <a:off x="7396163" y="3703638"/>
            <a:ext cx="1354137"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11282" name="Line 21"/>
          <p:cNvSpPr>
            <a:spLocks noChangeShapeType="1"/>
          </p:cNvSpPr>
          <p:nvPr/>
        </p:nvSpPr>
        <p:spPr bwMode="auto">
          <a:xfrm>
            <a:off x="7396163" y="3992563"/>
            <a:ext cx="1354137"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11283" name="Text Box 22"/>
          <p:cNvSpPr txBox="1">
            <a:spLocks noChangeArrowheads="1"/>
          </p:cNvSpPr>
          <p:nvPr/>
        </p:nvSpPr>
        <p:spPr bwMode="auto">
          <a:xfrm>
            <a:off x="1728788" y="2878138"/>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en-US" altLang="zh-CN" sz="2000" smtClean="0">
                <a:solidFill>
                  <a:srgbClr val="3333CC"/>
                </a:solidFill>
                <a:latin typeface="Arial" pitchFamily="34" charset="0"/>
              </a:rPr>
              <a:t>H</a:t>
            </a:r>
            <a:r>
              <a:rPr lang="en-US" altLang="zh-CN" sz="2000" baseline="-25000" smtClean="0">
                <a:solidFill>
                  <a:srgbClr val="3333CC"/>
                </a:solidFill>
                <a:latin typeface="Arial" pitchFamily="34" charset="0"/>
              </a:rPr>
              <a:t>1</a:t>
            </a:r>
          </a:p>
        </p:txBody>
      </p:sp>
      <p:pic>
        <p:nvPicPr>
          <p:cNvPr id="11284" name="Picture 2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0688" y="3263900"/>
            <a:ext cx="592137"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Line 24"/>
          <p:cNvSpPr>
            <a:spLocks noChangeShapeType="1"/>
          </p:cNvSpPr>
          <p:nvPr/>
        </p:nvSpPr>
        <p:spPr bwMode="auto">
          <a:xfrm>
            <a:off x="2789238" y="4071938"/>
            <a:ext cx="1608137" cy="606425"/>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11286" name="Line 25"/>
          <p:cNvSpPr>
            <a:spLocks noChangeShapeType="1"/>
          </p:cNvSpPr>
          <p:nvPr/>
        </p:nvSpPr>
        <p:spPr bwMode="auto">
          <a:xfrm flipV="1">
            <a:off x="2705100" y="3638550"/>
            <a:ext cx="1862138" cy="433388"/>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11287" name="Line 26"/>
          <p:cNvSpPr>
            <a:spLocks noChangeShapeType="1"/>
          </p:cNvSpPr>
          <p:nvPr/>
        </p:nvSpPr>
        <p:spPr bwMode="auto">
          <a:xfrm>
            <a:off x="4735513" y="3638550"/>
            <a:ext cx="1524000" cy="519113"/>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11288" name="Line 27"/>
          <p:cNvSpPr>
            <a:spLocks noChangeShapeType="1"/>
          </p:cNvSpPr>
          <p:nvPr/>
        </p:nvSpPr>
        <p:spPr bwMode="auto">
          <a:xfrm flipV="1">
            <a:off x="4567238" y="4246563"/>
            <a:ext cx="1692275" cy="43180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11289" name="Line 28"/>
          <p:cNvSpPr>
            <a:spLocks noChangeShapeType="1"/>
          </p:cNvSpPr>
          <p:nvPr/>
        </p:nvSpPr>
        <p:spPr bwMode="auto">
          <a:xfrm flipV="1">
            <a:off x="6343650" y="3813175"/>
            <a:ext cx="676275" cy="344488"/>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grpSp>
        <p:nvGrpSpPr>
          <p:cNvPr id="11290" name="Group 26"/>
          <p:cNvGrpSpPr>
            <a:grpSpLocks/>
          </p:cNvGrpSpPr>
          <p:nvPr/>
        </p:nvGrpSpPr>
        <p:grpSpPr bwMode="auto">
          <a:xfrm>
            <a:off x="6764338" y="2898775"/>
            <a:ext cx="593725" cy="1042988"/>
            <a:chOff x="0" y="0"/>
            <a:chExt cx="318" cy="545"/>
          </a:xfrm>
        </p:grpSpPr>
        <p:sp>
          <p:nvSpPr>
            <p:cNvPr id="11291" name="Text Box 30"/>
            <p:cNvSpPr txBox="1">
              <a:spLocks noChangeArrowheads="1"/>
            </p:cNvSpPr>
            <p:nvPr/>
          </p:nvSpPr>
          <p:spPr bwMode="auto">
            <a:xfrm>
              <a:off x="0" y="0"/>
              <a:ext cx="28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en-US" altLang="zh-CN" sz="2000" smtClean="0">
                  <a:solidFill>
                    <a:srgbClr val="3333CC"/>
                  </a:solidFill>
                  <a:latin typeface="Arial" pitchFamily="34" charset="0"/>
                </a:rPr>
                <a:t> H</a:t>
              </a:r>
              <a:r>
                <a:rPr lang="en-US" altLang="zh-CN" sz="2000" baseline="-25000" smtClean="0">
                  <a:solidFill>
                    <a:srgbClr val="3333CC"/>
                  </a:solidFill>
                  <a:latin typeface="Arial" pitchFamily="34" charset="0"/>
                </a:rPr>
                <a:t>2</a:t>
              </a:r>
            </a:p>
          </p:txBody>
        </p:sp>
        <p:pic>
          <p:nvPicPr>
            <p:cNvPr id="1129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205"/>
              <a:ext cx="31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93" name="Line 32"/>
          <p:cNvSpPr>
            <a:spLocks noChangeShapeType="1"/>
          </p:cNvSpPr>
          <p:nvPr/>
        </p:nvSpPr>
        <p:spPr bwMode="auto">
          <a:xfrm flipV="1">
            <a:off x="2705100" y="2859088"/>
            <a:ext cx="1776413" cy="1127125"/>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sp>
        <p:nvSpPr>
          <p:cNvPr id="11294" name="Line 33"/>
          <p:cNvSpPr>
            <a:spLocks noChangeShapeType="1"/>
          </p:cNvSpPr>
          <p:nvPr/>
        </p:nvSpPr>
        <p:spPr bwMode="auto">
          <a:xfrm>
            <a:off x="4651375" y="2859088"/>
            <a:ext cx="1692275" cy="121285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sz="2800" smtClean="0">
              <a:solidFill>
                <a:srgbClr val="000000"/>
              </a:solidFill>
              <a:latin typeface="Tahoma" pitchFamily="34" charset="0"/>
            </a:endParaRPr>
          </a:p>
        </p:txBody>
      </p:sp>
      <p:pic>
        <p:nvPicPr>
          <p:cNvPr id="11295"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7913" y="3898900"/>
            <a:ext cx="61118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6"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3238" y="3465513"/>
            <a:ext cx="61277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7"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43375" y="4505325"/>
            <a:ext cx="6127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8"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5513" y="3986213"/>
            <a:ext cx="6127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9"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7513" y="2684463"/>
            <a:ext cx="6127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00" name="Freeform 39"/>
          <p:cNvSpPr>
            <a:spLocks/>
          </p:cNvSpPr>
          <p:nvPr/>
        </p:nvSpPr>
        <p:spPr bwMode="auto">
          <a:xfrm>
            <a:off x="1431925" y="3489325"/>
            <a:ext cx="6181725" cy="828675"/>
          </a:xfrm>
          <a:custGeom>
            <a:avLst/>
            <a:gdLst>
              <a:gd name="T0" fmla="*/ 0 w 3314"/>
              <a:gd name="T1" fmla="*/ 0 h 433"/>
              <a:gd name="T2" fmla="*/ 343222 w 3314"/>
              <a:gd name="T3" fmla="*/ 302380 h 433"/>
              <a:gd name="T4" fmla="*/ 512968 w 3314"/>
              <a:gd name="T5" fmla="*/ 476536 h 433"/>
              <a:gd name="T6" fmla="*/ 675252 w 3314"/>
              <a:gd name="T7" fmla="*/ 574140 h 433"/>
              <a:gd name="T8" fmla="*/ 921476 w 3314"/>
              <a:gd name="T9" fmla="*/ 696623 h 433"/>
              <a:gd name="T10" fmla="*/ 1274025 w 3314"/>
              <a:gd name="T11" fmla="*/ 736813 h 433"/>
              <a:gd name="T12" fmla="*/ 1781396 w 3314"/>
              <a:gd name="T13" fmla="*/ 648778 h 433"/>
              <a:gd name="T14" fmla="*/ 2794274 w 3314"/>
              <a:gd name="T15" fmla="*/ 413381 h 433"/>
              <a:gd name="T16" fmla="*/ 3458334 w 3314"/>
              <a:gd name="T17" fmla="*/ 413381 h 433"/>
              <a:gd name="T18" fmla="*/ 4122394 w 3314"/>
              <a:gd name="T19" fmla="*/ 604761 h 433"/>
              <a:gd name="T20" fmla="*/ 4570075 w 3314"/>
              <a:gd name="T21" fmla="*/ 750209 h 433"/>
              <a:gd name="T22" fmla="*/ 4911431 w 3314"/>
              <a:gd name="T23" fmla="*/ 822934 h 433"/>
              <a:gd name="T24" fmla="*/ 5286364 w 3314"/>
              <a:gd name="T25" fmla="*/ 711933 h 433"/>
              <a:gd name="T26" fmla="*/ 5584818 w 3314"/>
              <a:gd name="T27" fmla="*/ 528209 h 433"/>
              <a:gd name="T28" fmla="*/ 6181725 w 3314"/>
              <a:gd name="T29" fmla="*/ 42104 h 4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14"/>
              <a:gd name="T46" fmla="*/ 0 h 433"/>
              <a:gd name="T47" fmla="*/ 3314 w 3314"/>
              <a:gd name="T48" fmla="*/ 433 h 4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14" h="433">
                <a:moveTo>
                  <a:pt x="0" y="0"/>
                </a:moveTo>
                <a:cubicBezTo>
                  <a:pt x="27" y="26"/>
                  <a:pt x="138" y="116"/>
                  <a:pt x="184" y="158"/>
                </a:cubicBezTo>
                <a:cubicBezTo>
                  <a:pt x="230" y="200"/>
                  <a:pt x="245" y="225"/>
                  <a:pt x="275" y="249"/>
                </a:cubicBezTo>
                <a:cubicBezTo>
                  <a:pt x="305" y="273"/>
                  <a:pt x="326" y="281"/>
                  <a:pt x="362" y="300"/>
                </a:cubicBezTo>
                <a:cubicBezTo>
                  <a:pt x="398" y="319"/>
                  <a:pt x="441" y="350"/>
                  <a:pt x="494" y="364"/>
                </a:cubicBezTo>
                <a:cubicBezTo>
                  <a:pt x="547" y="378"/>
                  <a:pt x="606" y="389"/>
                  <a:pt x="683" y="385"/>
                </a:cubicBezTo>
                <a:cubicBezTo>
                  <a:pt x="760" y="381"/>
                  <a:pt x="819" y="367"/>
                  <a:pt x="955" y="339"/>
                </a:cubicBezTo>
                <a:cubicBezTo>
                  <a:pt x="1091" y="311"/>
                  <a:pt x="1348" y="236"/>
                  <a:pt x="1498" y="216"/>
                </a:cubicBezTo>
                <a:cubicBezTo>
                  <a:pt x="1648" y="196"/>
                  <a:pt x="1735" y="199"/>
                  <a:pt x="1854" y="216"/>
                </a:cubicBezTo>
                <a:cubicBezTo>
                  <a:pt x="1973" y="233"/>
                  <a:pt x="2111" y="287"/>
                  <a:pt x="2210" y="316"/>
                </a:cubicBezTo>
                <a:cubicBezTo>
                  <a:pt x="2309" y="345"/>
                  <a:pt x="2380" y="373"/>
                  <a:pt x="2450" y="392"/>
                </a:cubicBezTo>
                <a:cubicBezTo>
                  <a:pt x="2520" y="411"/>
                  <a:pt x="2569" y="433"/>
                  <a:pt x="2633" y="430"/>
                </a:cubicBezTo>
                <a:cubicBezTo>
                  <a:pt x="2697" y="427"/>
                  <a:pt x="2774" y="398"/>
                  <a:pt x="2834" y="372"/>
                </a:cubicBezTo>
                <a:cubicBezTo>
                  <a:pt x="2894" y="346"/>
                  <a:pt x="2914" y="334"/>
                  <a:pt x="2994" y="276"/>
                </a:cubicBezTo>
                <a:cubicBezTo>
                  <a:pt x="3074" y="218"/>
                  <a:pt x="3247" y="75"/>
                  <a:pt x="3314" y="22"/>
                </a:cubicBezTo>
              </a:path>
            </a:pathLst>
          </a:custGeom>
          <a:noFill/>
          <a:ln w="76200" cmpd="sng">
            <a:solidFill>
              <a:schemeClr val="hlink"/>
            </a:solidFill>
            <a:miter lim="800000"/>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endParaRPr lang="zh-CN" altLang="en-US" smtClean="0">
              <a:solidFill>
                <a:srgbClr val="000000"/>
              </a:solidFill>
            </a:endParaRPr>
          </a:p>
        </p:txBody>
      </p:sp>
      <p:sp>
        <p:nvSpPr>
          <p:cNvPr id="11301" name="Text Box 40"/>
          <p:cNvSpPr txBox="1">
            <a:spLocks noChangeArrowheads="1"/>
          </p:cNvSpPr>
          <p:nvPr/>
        </p:nvSpPr>
        <p:spPr bwMode="auto">
          <a:xfrm>
            <a:off x="4141788" y="390842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zh-CN" altLang="en-US" sz="2400" smtClean="0">
                <a:solidFill>
                  <a:srgbClr val="3333CC"/>
                </a:solidFill>
                <a:latin typeface="Arial" pitchFamily="34" charset="0"/>
              </a:rPr>
              <a:t>虚电路</a:t>
            </a:r>
            <a:endParaRPr lang="zh-CN" altLang="en-US" sz="2400" baseline="-25000" smtClean="0">
              <a:solidFill>
                <a:srgbClr val="3333CC"/>
              </a:solidFill>
              <a:latin typeface="Arial" pitchFamily="34" charset="0"/>
            </a:endParaRPr>
          </a:p>
        </p:txBody>
      </p:sp>
      <p:sp>
        <p:nvSpPr>
          <p:cNvPr id="11302" name="Text Box 44"/>
          <p:cNvSpPr txBox="1">
            <a:spLocks noChangeArrowheads="1"/>
          </p:cNvSpPr>
          <p:nvPr/>
        </p:nvSpPr>
        <p:spPr bwMode="auto">
          <a:xfrm>
            <a:off x="611188" y="5214938"/>
            <a:ext cx="8029575" cy="528637"/>
          </a:xfrm>
          <a:prstGeom prst="rect">
            <a:avLst/>
          </a:prstGeom>
          <a:solidFill>
            <a:srgbClr val="FFFF99"/>
          </a:solidFill>
          <a:ln w="9525" cmpd="sng">
            <a:solidFill>
              <a:schemeClr val="folHlink"/>
            </a:solidFill>
            <a:miter lim="800000"/>
            <a:headEnd/>
            <a:tailEnd/>
          </a:ln>
          <a:effectLst>
            <a:outerShdw dist="35921" dir="2700000" algn="ctr" rotWithShape="0">
              <a:schemeClr val="bg2"/>
            </a:outerShdw>
          </a:effectLst>
        </p:spPr>
        <p:txBody>
          <a:bodyPr wrap="none">
            <a:spAutoFit/>
          </a:bodyPr>
          <a:lstStyle>
            <a:lvl1pPr eaLnBrk="0" hangingPunct="0">
              <a:defRPr sz="2800">
                <a:solidFill>
                  <a:schemeClr val="tx1"/>
                </a:solidFill>
                <a:latin typeface="Tahoma" pitchFamily="34" charset="0"/>
                <a:ea typeface="黑体" pitchFamily="49" charset="-122"/>
              </a:defRPr>
            </a:lvl1pPr>
            <a:lvl2pPr marL="742950" indent="-285750" eaLnBrk="0" hangingPunct="0">
              <a:defRPr sz="2800">
                <a:solidFill>
                  <a:schemeClr val="tx1"/>
                </a:solidFill>
                <a:latin typeface="Tahoma" pitchFamily="34" charset="0"/>
                <a:ea typeface="黑体" pitchFamily="49" charset="-122"/>
              </a:defRPr>
            </a:lvl2pPr>
            <a:lvl3pPr marL="1143000" indent="-228600" eaLnBrk="0" hangingPunct="0">
              <a:defRPr sz="2800">
                <a:solidFill>
                  <a:schemeClr val="tx1"/>
                </a:solidFill>
                <a:latin typeface="Tahoma" pitchFamily="34" charset="0"/>
                <a:ea typeface="黑体" pitchFamily="49" charset="-122"/>
              </a:defRPr>
            </a:lvl3pPr>
            <a:lvl4pPr marL="1600200" indent="-228600" eaLnBrk="0" hangingPunct="0">
              <a:defRPr sz="2800">
                <a:solidFill>
                  <a:schemeClr val="tx1"/>
                </a:solidFill>
                <a:latin typeface="Tahoma" pitchFamily="34" charset="0"/>
                <a:ea typeface="黑体" pitchFamily="49" charset="-122"/>
              </a:defRPr>
            </a:lvl4pPr>
            <a:lvl5pPr marL="2057400" indent="-228600" eaLnBrk="0" hangingPunct="0">
              <a:defRPr sz="28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8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8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8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800">
                <a:solidFill>
                  <a:schemeClr val="tx1"/>
                </a:solidFill>
                <a:latin typeface="Tahoma" pitchFamily="34" charset="0"/>
                <a:ea typeface="黑体" pitchFamily="49" charset="-122"/>
              </a:defRPr>
            </a:lvl9pPr>
          </a:lstStyle>
          <a:p>
            <a:pPr algn="l" eaLnBrk="1" hangingPunct="1"/>
            <a:r>
              <a:rPr lang="en-US" altLang="zh-CN" smtClean="0">
                <a:solidFill>
                  <a:srgbClr val="3333CC"/>
                </a:solidFill>
                <a:latin typeface="Arial" pitchFamily="34" charset="0"/>
              </a:rPr>
              <a:t>H</a:t>
            </a:r>
            <a:r>
              <a:rPr lang="en-US" altLang="zh-CN" baseline="-25000" smtClean="0">
                <a:solidFill>
                  <a:srgbClr val="3333CC"/>
                </a:solidFill>
                <a:latin typeface="Arial" pitchFamily="34" charset="0"/>
              </a:rPr>
              <a:t>1</a:t>
            </a:r>
            <a:r>
              <a:rPr lang="en-US" altLang="zh-CN" smtClean="0">
                <a:solidFill>
                  <a:srgbClr val="3333CC"/>
                </a:solidFill>
                <a:latin typeface="Arial" pitchFamily="34" charset="0"/>
              </a:rPr>
              <a:t> </a:t>
            </a:r>
            <a:r>
              <a:rPr lang="zh-CN" altLang="en-US" smtClean="0">
                <a:solidFill>
                  <a:srgbClr val="3333CC"/>
                </a:solidFill>
                <a:latin typeface="Arial" pitchFamily="34" charset="0"/>
              </a:rPr>
              <a:t>发送给 </a:t>
            </a:r>
            <a:r>
              <a:rPr lang="en-US" altLang="zh-CN" smtClean="0">
                <a:solidFill>
                  <a:srgbClr val="3333CC"/>
                </a:solidFill>
                <a:latin typeface="Arial" pitchFamily="34" charset="0"/>
              </a:rPr>
              <a:t>H</a:t>
            </a:r>
            <a:r>
              <a:rPr lang="en-US" altLang="zh-CN" baseline="-25000" smtClean="0">
                <a:solidFill>
                  <a:srgbClr val="3333CC"/>
                </a:solidFill>
                <a:latin typeface="Arial" pitchFamily="34" charset="0"/>
              </a:rPr>
              <a:t>2</a:t>
            </a:r>
            <a:r>
              <a:rPr lang="en-US" altLang="zh-CN" smtClean="0">
                <a:solidFill>
                  <a:srgbClr val="3333CC"/>
                </a:solidFill>
                <a:latin typeface="Arial" pitchFamily="34" charset="0"/>
              </a:rPr>
              <a:t> </a:t>
            </a:r>
            <a:r>
              <a:rPr lang="zh-CN" altLang="en-US" smtClean="0">
                <a:solidFill>
                  <a:srgbClr val="3333CC"/>
                </a:solidFill>
                <a:latin typeface="Arial" pitchFamily="34" charset="0"/>
              </a:rPr>
              <a:t>的所有分组都沿着同一条虚电路传送</a:t>
            </a:r>
          </a:p>
        </p:txBody>
      </p:sp>
    </p:spTree>
    <p:extLst>
      <p:ext uri="{BB962C8B-B14F-4D97-AF65-F5344CB8AC3E}">
        <p14:creationId xmlns:p14="http://schemas.microsoft.com/office/powerpoint/2010/main" val="31059097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kumimoji="0" lang="zh-CN" altLang="en-US" sz="2800" smtClean="0"/>
              <a:t>五种报文</a:t>
            </a:r>
            <a:endParaRPr kumimoji="0" lang="en-US" altLang="zh-CN" sz="2800" smtClean="0"/>
          </a:p>
        </p:txBody>
      </p:sp>
      <p:graphicFrame>
        <p:nvGraphicFramePr>
          <p:cNvPr id="8195" name="Object 3"/>
          <p:cNvGraphicFramePr>
            <a:graphicFrameLocks noGrp="1" noChangeAspect="1"/>
          </p:cNvGraphicFramePr>
          <p:nvPr>
            <p:ph sz="half" idx="4294967295"/>
          </p:nvPr>
        </p:nvGraphicFramePr>
        <p:xfrm>
          <a:off x="539750" y="3644900"/>
          <a:ext cx="2838450" cy="2838450"/>
        </p:xfrm>
        <a:graphic>
          <a:graphicData uri="http://schemas.openxmlformats.org/presentationml/2006/ole">
            <mc:AlternateContent xmlns:mc="http://schemas.openxmlformats.org/markup-compatibility/2006">
              <mc:Choice xmlns:v="urn:schemas-microsoft-com:vml" Requires="v">
                <p:oleObj spid="_x0000_s7185" name="Visio" r:id="rId4" imgW="4474810" imgH="4474959" progId="">
                  <p:embed/>
                </p:oleObj>
              </mc:Choice>
              <mc:Fallback>
                <p:oleObj name="Visio" r:id="rId4" imgW="4474810" imgH="4474959" progId="">
                  <p:embed/>
                  <p:pic>
                    <p:nvPicPr>
                      <p:cNvPr id="0" name="Picture 1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3644900"/>
                        <a:ext cx="283845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89445" name="Group 5"/>
          <p:cNvGraphicFramePr>
            <a:graphicFrameLocks noGrp="1"/>
          </p:cNvGraphicFramePr>
          <p:nvPr/>
        </p:nvGraphicFramePr>
        <p:xfrm>
          <a:off x="611188" y="1412875"/>
          <a:ext cx="7488237" cy="901866"/>
        </p:xfrm>
        <a:graphic>
          <a:graphicData uri="http://schemas.openxmlformats.org/drawingml/2006/table">
            <a:tbl>
              <a:tblPr/>
              <a:tblGrid>
                <a:gridCol w="1482725">
                  <a:extLst>
                    <a:ext uri="{9D8B030D-6E8A-4147-A177-3AD203B41FA5}">
                      <a16:colId xmlns:a16="http://schemas.microsoft.com/office/drawing/2014/main" val="20000"/>
                    </a:ext>
                  </a:extLst>
                </a:gridCol>
                <a:gridCol w="2081212">
                  <a:extLst>
                    <a:ext uri="{9D8B030D-6E8A-4147-A177-3AD203B41FA5}">
                      <a16:colId xmlns:a16="http://schemas.microsoft.com/office/drawing/2014/main" val="20001"/>
                    </a:ext>
                  </a:extLst>
                </a:gridCol>
                <a:gridCol w="2373313">
                  <a:extLst>
                    <a:ext uri="{9D8B030D-6E8A-4147-A177-3AD203B41FA5}">
                      <a16:colId xmlns:a16="http://schemas.microsoft.com/office/drawing/2014/main" val="20002"/>
                    </a:ext>
                  </a:extLst>
                </a:gridCol>
                <a:gridCol w="1550987">
                  <a:extLst>
                    <a:ext uri="{9D8B030D-6E8A-4147-A177-3AD203B41FA5}">
                      <a16:colId xmlns:a16="http://schemas.microsoft.com/office/drawing/2014/main" val="20003"/>
                    </a:ext>
                  </a:extLst>
                </a:gridCol>
              </a:tblGrid>
              <a:tr h="901700">
                <a:tc>
                  <a:txBody>
                    <a:bodyPr/>
                    <a:lstStyle>
                      <a:lvl1pPr defTabSz="784225">
                        <a:lnSpc>
                          <a:spcPct val="140000"/>
                        </a:lnSpc>
                        <a:spcBef>
                          <a:spcPct val="30000"/>
                        </a:spcBef>
                        <a:buClr>
                          <a:srgbClr val="808080"/>
                        </a:buClr>
                        <a:buSzPct val="60000"/>
                        <a:buFont typeface="Wingdings" pitchFamily="2" charset="2"/>
                        <a:defRPr kumimoji="1" sz="2000">
                          <a:solidFill>
                            <a:schemeClr val="tx1"/>
                          </a:solidFill>
                          <a:latin typeface="FrutigerNext LT Regular" pitchFamily="34" charset="0"/>
                          <a:ea typeface="华文细黑" pitchFamily="2" charset="-122"/>
                          <a:cs typeface="宋体" pitchFamily="2" charset="-122"/>
                        </a:defRPr>
                      </a:lvl1pPr>
                      <a:lvl2pPr marL="742950" indent="-285750" defTabSz="784225">
                        <a:lnSpc>
                          <a:spcPct val="140000"/>
                        </a:lnSpc>
                        <a:spcBef>
                          <a:spcPct val="30000"/>
                        </a:spcBef>
                        <a:buClr>
                          <a:srgbClr val="080808"/>
                        </a:buClr>
                        <a:buSzPct val="50000"/>
                        <a:buFont typeface="Wingdings" pitchFamily="2" charset="2"/>
                        <a:defRPr kumimoji="1">
                          <a:solidFill>
                            <a:schemeClr val="tx1"/>
                          </a:solidFill>
                          <a:latin typeface="FrutigerNext LT Regular" pitchFamily="34" charset="0"/>
                          <a:ea typeface="华文细黑" pitchFamily="2" charset="-122"/>
                          <a:cs typeface="宋体" pitchFamily="2" charset="-122"/>
                        </a:defRPr>
                      </a:lvl2pPr>
                      <a:lvl3pPr marL="1143000" indent="-228600" defTabSz="784225">
                        <a:lnSpc>
                          <a:spcPct val="140000"/>
                        </a:lnSpc>
                        <a:spcBef>
                          <a:spcPct val="30000"/>
                        </a:spcBef>
                        <a:buSzPct val="50000"/>
                        <a:buFont typeface="Wingdings" pitchFamily="2" charset="2"/>
                        <a:defRPr kumimoji="1" sz="1600">
                          <a:solidFill>
                            <a:schemeClr val="tx1"/>
                          </a:solidFill>
                          <a:latin typeface="FrutigerNext LT Regular" pitchFamily="34" charset="0"/>
                          <a:ea typeface="华文细黑" pitchFamily="2" charset="-122"/>
                          <a:cs typeface="宋体" pitchFamily="2" charset="-122"/>
                        </a:defRPr>
                      </a:lvl3pPr>
                      <a:lvl4pPr marL="1600200" indent="-228600" defTabSz="784225">
                        <a:lnSpc>
                          <a:spcPct val="140000"/>
                        </a:lnSpc>
                        <a:spcBef>
                          <a:spcPct val="30000"/>
                        </a:spcBef>
                        <a:defRPr kumimoji="1" sz="1400">
                          <a:solidFill>
                            <a:schemeClr val="tx1"/>
                          </a:solidFill>
                          <a:latin typeface="FrutigerNext LT Medium" pitchFamily="34" charset="0"/>
                          <a:ea typeface="华文细黑" pitchFamily="2" charset="-122"/>
                          <a:cs typeface="宋体" pitchFamily="2" charset="-122"/>
                        </a:defRPr>
                      </a:lvl4pPr>
                      <a:lvl5pPr marL="2057400" indent="-228600" defTabSz="784225">
                        <a:lnSpc>
                          <a:spcPct val="140000"/>
                        </a:lnSpc>
                        <a:spcBef>
                          <a:spcPct val="30000"/>
                        </a:spcBef>
                        <a:buFont typeface="FrutigerNext LT Medium" pitchFamily="34" charset="0"/>
                        <a:defRPr kumimoji="1" sz="1400">
                          <a:solidFill>
                            <a:schemeClr val="tx1"/>
                          </a:solidFill>
                          <a:latin typeface="FrutigerNext LT Medium" pitchFamily="34" charset="0"/>
                          <a:ea typeface="华文细黑" pitchFamily="2" charset="-122"/>
                          <a:cs typeface="宋体" pitchFamily="2" charset="-122"/>
                        </a:defRPr>
                      </a:lvl5pPr>
                      <a:lvl6pPr marL="2514600" indent="-228600" defTabSz="784225" eaLnBrk="0" fontAlgn="base" hangingPunct="0">
                        <a:lnSpc>
                          <a:spcPct val="140000"/>
                        </a:lnSpc>
                        <a:spcBef>
                          <a:spcPct val="30000"/>
                        </a:spcBef>
                        <a:spcAft>
                          <a:spcPct val="0"/>
                        </a:spcAft>
                        <a:buFont typeface="FrutigerNext LT Medium" pitchFamily="34" charset="0"/>
                        <a:defRPr kumimoji="1" sz="1400">
                          <a:solidFill>
                            <a:schemeClr val="tx1"/>
                          </a:solidFill>
                          <a:latin typeface="FrutigerNext LT Medium" pitchFamily="34" charset="0"/>
                          <a:ea typeface="华文细黑" pitchFamily="2" charset="-122"/>
                          <a:cs typeface="宋体" pitchFamily="2" charset="-122"/>
                        </a:defRPr>
                      </a:lvl6pPr>
                      <a:lvl7pPr marL="2971800" indent="-228600" defTabSz="784225" eaLnBrk="0" fontAlgn="base" hangingPunct="0">
                        <a:lnSpc>
                          <a:spcPct val="140000"/>
                        </a:lnSpc>
                        <a:spcBef>
                          <a:spcPct val="30000"/>
                        </a:spcBef>
                        <a:spcAft>
                          <a:spcPct val="0"/>
                        </a:spcAft>
                        <a:buFont typeface="FrutigerNext LT Medium" pitchFamily="34" charset="0"/>
                        <a:defRPr kumimoji="1" sz="1400">
                          <a:solidFill>
                            <a:schemeClr val="tx1"/>
                          </a:solidFill>
                          <a:latin typeface="FrutigerNext LT Medium" pitchFamily="34" charset="0"/>
                          <a:ea typeface="华文细黑" pitchFamily="2" charset="-122"/>
                          <a:cs typeface="宋体" pitchFamily="2" charset="-122"/>
                        </a:defRPr>
                      </a:lvl7pPr>
                      <a:lvl8pPr marL="3429000" indent="-228600" defTabSz="784225" eaLnBrk="0" fontAlgn="base" hangingPunct="0">
                        <a:lnSpc>
                          <a:spcPct val="140000"/>
                        </a:lnSpc>
                        <a:spcBef>
                          <a:spcPct val="30000"/>
                        </a:spcBef>
                        <a:spcAft>
                          <a:spcPct val="0"/>
                        </a:spcAft>
                        <a:buFont typeface="FrutigerNext LT Medium" pitchFamily="34" charset="0"/>
                        <a:defRPr kumimoji="1" sz="1400">
                          <a:solidFill>
                            <a:schemeClr val="tx1"/>
                          </a:solidFill>
                          <a:latin typeface="FrutigerNext LT Medium" pitchFamily="34" charset="0"/>
                          <a:ea typeface="华文细黑" pitchFamily="2" charset="-122"/>
                          <a:cs typeface="宋体" pitchFamily="2" charset="-122"/>
                        </a:defRPr>
                      </a:lvl8pPr>
                      <a:lvl9pPr marL="3886200" indent="-228600" defTabSz="784225" eaLnBrk="0" fontAlgn="base" hangingPunct="0">
                        <a:lnSpc>
                          <a:spcPct val="140000"/>
                        </a:lnSpc>
                        <a:spcBef>
                          <a:spcPct val="30000"/>
                        </a:spcBef>
                        <a:spcAft>
                          <a:spcPct val="0"/>
                        </a:spcAft>
                        <a:buFont typeface="FrutigerNext LT Medium" pitchFamily="34" charset="0"/>
                        <a:defRPr kumimoji="1" sz="1400">
                          <a:solidFill>
                            <a:schemeClr val="tx1"/>
                          </a:solidFill>
                          <a:latin typeface="FrutigerNext LT Medium" pitchFamily="34" charset="0"/>
                          <a:ea typeface="华文细黑" pitchFamily="2" charset="-122"/>
                          <a:cs typeface="宋体" pitchFamily="2" charset="-122"/>
                        </a:defRPr>
                      </a:lvl9pPr>
                    </a:lstStyle>
                    <a:p>
                      <a:pPr marL="0" marR="0" lvl="0" indent="0" algn="ctr" defTabSz="784225" rtl="0" eaLnBrk="0" fontAlgn="base" latinLnBrk="0" hangingPunct="0">
                        <a:lnSpc>
                          <a:spcPct val="150000"/>
                        </a:lnSpc>
                        <a:spcBef>
                          <a:spcPct val="0"/>
                        </a:spcBef>
                        <a:spcAft>
                          <a:spcPct val="0"/>
                        </a:spcAft>
                        <a:buClr>
                          <a:srgbClr val="990000"/>
                        </a:buClr>
                        <a:buSzPct val="85000"/>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Link Layer Header</a:t>
                      </a:r>
                    </a:p>
                  </a:txBody>
                  <a:tcPr marL="79200" marR="79200" marT="39453" marB="394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alpha val="50195"/>
                      </a:srgbClr>
                    </a:solidFill>
                  </a:tcPr>
                </a:tc>
                <a:tc>
                  <a:txBody>
                    <a:bodyPr/>
                    <a:lstStyle>
                      <a:lvl1pPr defTabSz="784225">
                        <a:lnSpc>
                          <a:spcPct val="140000"/>
                        </a:lnSpc>
                        <a:spcBef>
                          <a:spcPct val="30000"/>
                        </a:spcBef>
                        <a:buClr>
                          <a:srgbClr val="808080"/>
                        </a:buClr>
                        <a:buSzPct val="60000"/>
                        <a:buFont typeface="Wingdings" pitchFamily="2" charset="2"/>
                        <a:defRPr kumimoji="1" sz="2000">
                          <a:solidFill>
                            <a:schemeClr val="tx1"/>
                          </a:solidFill>
                          <a:latin typeface="FrutigerNext LT Regular" pitchFamily="34" charset="0"/>
                          <a:ea typeface="华文细黑" pitchFamily="2" charset="-122"/>
                          <a:cs typeface="宋体" pitchFamily="2" charset="-122"/>
                        </a:defRPr>
                      </a:lvl1pPr>
                      <a:lvl2pPr marL="742950" indent="-285750" defTabSz="784225">
                        <a:lnSpc>
                          <a:spcPct val="140000"/>
                        </a:lnSpc>
                        <a:spcBef>
                          <a:spcPct val="30000"/>
                        </a:spcBef>
                        <a:buClr>
                          <a:srgbClr val="080808"/>
                        </a:buClr>
                        <a:buSzPct val="50000"/>
                        <a:buFont typeface="Wingdings" pitchFamily="2" charset="2"/>
                        <a:defRPr kumimoji="1">
                          <a:solidFill>
                            <a:schemeClr val="tx1"/>
                          </a:solidFill>
                          <a:latin typeface="FrutigerNext LT Regular" pitchFamily="34" charset="0"/>
                          <a:ea typeface="华文细黑" pitchFamily="2" charset="-122"/>
                          <a:cs typeface="宋体" pitchFamily="2" charset="-122"/>
                        </a:defRPr>
                      </a:lvl2pPr>
                      <a:lvl3pPr marL="1143000" indent="-228600" defTabSz="784225">
                        <a:lnSpc>
                          <a:spcPct val="140000"/>
                        </a:lnSpc>
                        <a:spcBef>
                          <a:spcPct val="30000"/>
                        </a:spcBef>
                        <a:buSzPct val="50000"/>
                        <a:buFont typeface="Wingdings" pitchFamily="2" charset="2"/>
                        <a:defRPr kumimoji="1" sz="1600">
                          <a:solidFill>
                            <a:schemeClr val="tx1"/>
                          </a:solidFill>
                          <a:latin typeface="FrutigerNext LT Regular" pitchFamily="34" charset="0"/>
                          <a:ea typeface="华文细黑" pitchFamily="2" charset="-122"/>
                          <a:cs typeface="宋体" pitchFamily="2" charset="-122"/>
                        </a:defRPr>
                      </a:lvl3pPr>
                      <a:lvl4pPr marL="1600200" indent="-228600" defTabSz="784225">
                        <a:lnSpc>
                          <a:spcPct val="140000"/>
                        </a:lnSpc>
                        <a:spcBef>
                          <a:spcPct val="30000"/>
                        </a:spcBef>
                        <a:defRPr kumimoji="1" sz="1400">
                          <a:solidFill>
                            <a:schemeClr val="tx1"/>
                          </a:solidFill>
                          <a:latin typeface="FrutigerNext LT Medium" pitchFamily="34" charset="0"/>
                          <a:ea typeface="华文细黑" pitchFamily="2" charset="-122"/>
                          <a:cs typeface="宋体" pitchFamily="2" charset="-122"/>
                        </a:defRPr>
                      </a:lvl4pPr>
                      <a:lvl5pPr marL="2057400" indent="-228600" defTabSz="784225">
                        <a:lnSpc>
                          <a:spcPct val="140000"/>
                        </a:lnSpc>
                        <a:spcBef>
                          <a:spcPct val="30000"/>
                        </a:spcBef>
                        <a:buFont typeface="FrutigerNext LT Medium" pitchFamily="34" charset="0"/>
                        <a:defRPr kumimoji="1" sz="1400">
                          <a:solidFill>
                            <a:schemeClr val="tx1"/>
                          </a:solidFill>
                          <a:latin typeface="FrutigerNext LT Medium" pitchFamily="34" charset="0"/>
                          <a:ea typeface="华文细黑" pitchFamily="2" charset="-122"/>
                          <a:cs typeface="宋体" pitchFamily="2" charset="-122"/>
                        </a:defRPr>
                      </a:lvl5pPr>
                      <a:lvl6pPr marL="2514600" indent="-228600" defTabSz="784225" eaLnBrk="0" fontAlgn="base" hangingPunct="0">
                        <a:lnSpc>
                          <a:spcPct val="140000"/>
                        </a:lnSpc>
                        <a:spcBef>
                          <a:spcPct val="30000"/>
                        </a:spcBef>
                        <a:spcAft>
                          <a:spcPct val="0"/>
                        </a:spcAft>
                        <a:buFont typeface="FrutigerNext LT Medium" pitchFamily="34" charset="0"/>
                        <a:defRPr kumimoji="1" sz="1400">
                          <a:solidFill>
                            <a:schemeClr val="tx1"/>
                          </a:solidFill>
                          <a:latin typeface="FrutigerNext LT Medium" pitchFamily="34" charset="0"/>
                          <a:ea typeface="华文细黑" pitchFamily="2" charset="-122"/>
                          <a:cs typeface="宋体" pitchFamily="2" charset="-122"/>
                        </a:defRPr>
                      </a:lvl6pPr>
                      <a:lvl7pPr marL="2971800" indent="-228600" defTabSz="784225" eaLnBrk="0" fontAlgn="base" hangingPunct="0">
                        <a:lnSpc>
                          <a:spcPct val="140000"/>
                        </a:lnSpc>
                        <a:spcBef>
                          <a:spcPct val="30000"/>
                        </a:spcBef>
                        <a:spcAft>
                          <a:spcPct val="0"/>
                        </a:spcAft>
                        <a:buFont typeface="FrutigerNext LT Medium" pitchFamily="34" charset="0"/>
                        <a:defRPr kumimoji="1" sz="1400">
                          <a:solidFill>
                            <a:schemeClr val="tx1"/>
                          </a:solidFill>
                          <a:latin typeface="FrutigerNext LT Medium" pitchFamily="34" charset="0"/>
                          <a:ea typeface="华文细黑" pitchFamily="2" charset="-122"/>
                          <a:cs typeface="宋体" pitchFamily="2" charset="-122"/>
                        </a:defRPr>
                      </a:lvl7pPr>
                      <a:lvl8pPr marL="3429000" indent="-228600" defTabSz="784225" eaLnBrk="0" fontAlgn="base" hangingPunct="0">
                        <a:lnSpc>
                          <a:spcPct val="140000"/>
                        </a:lnSpc>
                        <a:spcBef>
                          <a:spcPct val="30000"/>
                        </a:spcBef>
                        <a:spcAft>
                          <a:spcPct val="0"/>
                        </a:spcAft>
                        <a:buFont typeface="FrutigerNext LT Medium" pitchFamily="34" charset="0"/>
                        <a:defRPr kumimoji="1" sz="1400">
                          <a:solidFill>
                            <a:schemeClr val="tx1"/>
                          </a:solidFill>
                          <a:latin typeface="FrutigerNext LT Medium" pitchFamily="34" charset="0"/>
                          <a:ea typeface="华文细黑" pitchFamily="2" charset="-122"/>
                          <a:cs typeface="宋体" pitchFamily="2" charset="-122"/>
                        </a:defRPr>
                      </a:lvl8pPr>
                      <a:lvl9pPr marL="3886200" indent="-228600" defTabSz="784225" eaLnBrk="0" fontAlgn="base" hangingPunct="0">
                        <a:lnSpc>
                          <a:spcPct val="140000"/>
                        </a:lnSpc>
                        <a:spcBef>
                          <a:spcPct val="30000"/>
                        </a:spcBef>
                        <a:spcAft>
                          <a:spcPct val="0"/>
                        </a:spcAft>
                        <a:buFont typeface="FrutigerNext LT Medium" pitchFamily="34" charset="0"/>
                        <a:defRPr kumimoji="1" sz="1400">
                          <a:solidFill>
                            <a:schemeClr val="tx1"/>
                          </a:solidFill>
                          <a:latin typeface="FrutigerNext LT Medium" pitchFamily="34" charset="0"/>
                          <a:ea typeface="华文细黑" pitchFamily="2" charset="-122"/>
                          <a:cs typeface="宋体" pitchFamily="2" charset="-122"/>
                        </a:defRPr>
                      </a:lvl9pPr>
                    </a:lstStyle>
                    <a:p>
                      <a:pPr marL="0" marR="0" lvl="0" indent="0" algn="ctr" defTabSz="784225" rtl="0" eaLnBrk="0" fontAlgn="base" latinLnBrk="0" hangingPunct="0">
                        <a:lnSpc>
                          <a:spcPct val="150000"/>
                        </a:lnSpc>
                        <a:spcBef>
                          <a:spcPct val="0"/>
                        </a:spcBef>
                        <a:spcAft>
                          <a:spcPct val="0"/>
                        </a:spcAft>
                        <a:buClr>
                          <a:srgbClr val="990000"/>
                        </a:buClr>
                        <a:buSzPct val="85000"/>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IP Packet Header</a:t>
                      </a:r>
                    </a:p>
                  </a:txBody>
                  <a:tcPr marL="79200" marR="79200" marT="39453" marB="394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CC"/>
                    </a:solidFill>
                  </a:tcPr>
                </a:tc>
                <a:tc>
                  <a:txBody>
                    <a:bodyPr/>
                    <a:lstStyle>
                      <a:lvl1pPr defTabSz="784225">
                        <a:lnSpc>
                          <a:spcPct val="140000"/>
                        </a:lnSpc>
                        <a:spcBef>
                          <a:spcPct val="30000"/>
                        </a:spcBef>
                        <a:buClr>
                          <a:srgbClr val="808080"/>
                        </a:buClr>
                        <a:buSzPct val="60000"/>
                        <a:buFont typeface="Wingdings" pitchFamily="2" charset="2"/>
                        <a:defRPr kumimoji="1" sz="2000">
                          <a:solidFill>
                            <a:schemeClr val="tx1"/>
                          </a:solidFill>
                          <a:latin typeface="FrutigerNext LT Regular" pitchFamily="34" charset="0"/>
                          <a:ea typeface="华文细黑" pitchFamily="2" charset="-122"/>
                          <a:cs typeface="宋体" pitchFamily="2" charset="-122"/>
                        </a:defRPr>
                      </a:lvl1pPr>
                      <a:lvl2pPr marL="742950" indent="-285750" defTabSz="784225">
                        <a:lnSpc>
                          <a:spcPct val="140000"/>
                        </a:lnSpc>
                        <a:spcBef>
                          <a:spcPct val="30000"/>
                        </a:spcBef>
                        <a:buClr>
                          <a:srgbClr val="080808"/>
                        </a:buClr>
                        <a:buSzPct val="50000"/>
                        <a:buFont typeface="Wingdings" pitchFamily="2" charset="2"/>
                        <a:defRPr kumimoji="1">
                          <a:solidFill>
                            <a:schemeClr val="tx1"/>
                          </a:solidFill>
                          <a:latin typeface="FrutigerNext LT Regular" pitchFamily="34" charset="0"/>
                          <a:ea typeface="华文细黑" pitchFamily="2" charset="-122"/>
                          <a:cs typeface="宋体" pitchFamily="2" charset="-122"/>
                        </a:defRPr>
                      </a:lvl2pPr>
                      <a:lvl3pPr marL="1143000" indent="-228600" defTabSz="784225">
                        <a:lnSpc>
                          <a:spcPct val="140000"/>
                        </a:lnSpc>
                        <a:spcBef>
                          <a:spcPct val="30000"/>
                        </a:spcBef>
                        <a:buSzPct val="50000"/>
                        <a:buFont typeface="Wingdings" pitchFamily="2" charset="2"/>
                        <a:defRPr kumimoji="1" sz="1600">
                          <a:solidFill>
                            <a:schemeClr val="tx1"/>
                          </a:solidFill>
                          <a:latin typeface="FrutigerNext LT Regular" pitchFamily="34" charset="0"/>
                          <a:ea typeface="华文细黑" pitchFamily="2" charset="-122"/>
                          <a:cs typeface="宋体" pitchFamily="2" charset="-122"/>
                        </a:defRPr>
                      </a:lvl3pPr>
                      <a:lvl4pPr marL="1600200" indent="-228600" defTabSz="784225">
                        <a:lnSpc>
                          <a:spcPct val="140000"/>
                        </a:lnSpc>
                        <a:spcBef>
                          <a:spcPct val="30000"/>
                        </a:spcBef>
                        <a:defRPr kumimoji="1" sz="1400">
                          <a:solidFill>
                            <a:schemeClr val="tx1"/>
                          </a:solidFill>
                          <a:latin typeface="FrutigerNext LT Medium" pitchFamily="34" charset="0"/>
                          <a:ea typeface="华文细黑" pitchFamily="2" charset="-122"/>
                          <a:cs typeface="宋体" pitchFamily="2" charset="-122"/>
                        </a:defRPr>
                      </a:lvl4pPr>
                      <a:lvl5pPr marL="2057400" indent="-228600" defTabSz="784225">
                        <a:lnSpc>
                          <a:spcPct val="140000"/>
                        </a:lnSpc>
                        <a:spcBef>
                          <a:spcPct val="30000"/>
                        </a:spcBef>
                        <a:buFont typeface="FrutigerNext LT Medium" pitchFamily="34" charset="0"/>
                        <a:defRPr kumimoji="1" sz="1400">
                          <a:solidFill>
                            <a:schemeClr val="tx1"/>
                          </a:solidFill>
                          <a:latin typeface="FrutigerNext LT Medium" pitchFamily="34" charset="0"/>
                          <a:ea typeface="华文细黑" pitchFamily="2" charset="-122"/>
                          <a:cs typeface="宋体" pitchFamily="2" charset="-122"/>
                        </a:defRPr>
                      </a:lvl5pPr>
                      <a:lvl6pPr marL="2514600" indent="-228600" defTabSz="784225" eaLnBrk="0" fontAlgn="base" hangingPunct="0">
                        <a:lnSpc>
                          <a:spcPct val="140000"/>
                        </a:lnSpc>
                        <a:spcBef>
                          <a:spcPct val="30000"/>
                        </a:spcBef>
                        <a:spcAft>
                          <a:spcPct val="0"/>
                        </a:spcAft>
                        <a:buFont typeface="FrutigerNext LT Medium" pitchFamily="34" charset="0"/>
                        <a:defRPr kumimoji="1" sz="1400">
                          <a:solidFill>
                            <a:schemeClr val="tx1"/>
                          </a:solidFill>
                          <a:latin typeface="FrutigerNext LT Medium" pitchFamily="34" charset="0"/>
                          <a:ea typeface="华文细黑" pitchFamily="2" charset="-122"/>
                          <a:cs typeface="宋体" pitchFamily="2" charset="-122"/>
                        </a:defRPr>
                      </a:lvl6pPr>
                      <a:lvl7pPr marL="2971800" indent="-228600" defTabSz="784225" eaLnBrk="0" fontAlgn="base" hangingPunct="0">
                        <a:lnSpc>
                          <a:spcPct val="140000"/>
                        </a:lnSpc>
                        <a:spcBef>
                          <a:spcPct val="30000"/>
                        </a:spcBef>
                        <a:spcAft>
                          <a:spcPct val="0"/>
                        </a:spcAft>
                        <a:buFont typeface="FrutigerNext LT Medium" pitchFamily="34" charset="0"/>
                        <a:defRPr kumimoji="1" sz="1400">
                          <a:solidFill>
                            <a:schemeClr val="tx1"/>
                          </a:solidFill>
                          <a:latin typeface="FrutigerNext LT Medium" pitchFamily="34" charset="0"/>
                          <a:ea typeface="华文细黑" pitchFamily="2" charset="-122"/>
                          <a:cs typeface="宋体" pitchFamily="2" charset="-122"/>
                        </a:defRPr>
                      </a:lvl7pPr>
                      <a:lvl8pPr marL="3429000" indent="-228600" defTabSz="784225" eaLnBrk="0" fontAlgn="base" hangingPunct="0">
                        <a:lnSpc>
                          <a:spcPct val="140000"/>
                        </a:lnSpc>
                        <a:spcBef>
                          <a:spcPct val="30000"/>
                        </a:spcBef>
                        <a:spcAft>
                          <a:spcPct val="0"/>
                        </a:spcAft>
                        <a:buFont typeface="FrutigerNext LT Medium" pitchFamily="34" charset="0"/>
                        <a:defRPr kumimoji="1" sz="1400">
                          <a:solidFill>
                            <a:schemeClr val="tx1"/>
                          </a:solidFill>
                          <a:latin typeface="FrutigerNext LT Medium" pitchFamily="34" charset="0"/>
                          <a:ea typeface="华文细黑" pitchFamily="2" charset="-122"/>
                          <a:cs typeface="宋体" pitchFamily="2" charset="-122"/>
                        </a:defRPr>
                      </a:lvl8pPr>
                      <a:lvl9pPr marL="3886200" indent="-228600" defTabSz="784225" eaLnBrk="0" fontAlgn="base" hangingPunct="0">
                        <a:lnSpc>
                          <a:spcPct val="140000"/>
                        </a:lnSpc>
                        <a:spcBef>
                          <a:spcPct val="30000"/>
                        </a:spcBef>
                        <a:spcAft>
                          <a:spcPct val="0"/>
                        </a:spcAft>
                        <a:buFont typeface="FrutigerNext LT Medium" pitchFamily="34" charset="0"/>
                        <a:defRPr kumimoji="1" sz="1400">
                          <a:solidFill>
                            <a:schemeClr val="tx1"/>
                          </a:solidFill>
                          <a:latin typeface="FrutigerNext LT Medium" pitchFamily="34" charset="0"/>
                          <a:ea typeface="华文细黑" pitchFamily="2" charset="-122"/>
                          <a:cs typeface="宋体" pitchFamily="2" charset="-122"/>
                        </a:defRPr>
                      </a:lvl9pPr>
                    </a:lstStyle>
                    <a:p>
                      <a:pPr marL="0" marR="0" lvl="0" indent="0" algn="ctr" defTabSz="784225" rtl="0" eaLnBrk="0" fontAlgn="base" latinLnBrk="0" hangingPunct="0">
                        <a:lnSpc>
                          <a:spcPct val="150000"/>
                        </a:lnSpc>
                        <a:spcBef>
                          <a:spcPct val="0"/>
                        </a:spcBef>
                        <a:spcAft>
                          <a:spcPct val="0"/>
                        </a:spcAft>
                        <a:buClr>
                          <a:srgbClr val="990000"/>
                        </a:buClr>
                        <a:buSzPct val="85000"/>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OSPF Protocol Packet</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marL="79200" marR="79200" marT="39453" marB="394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alpha val="50195"/>
                      </a:srgbClr>
                    </a:solidFill>
                  </a:tcPr>
                </a:tc>
                <a:tc>
                  <a:txBody>
                    <a:bodyPr/>
                    <a:lstStyle>
                      <a:lvl1pPr defTabSz="784225">
                        <a:lnSpc>
                          <a:spcPct val="140000"/>
                        </a:lnSpc>
                        <a:spcBef>
                          <a:spcPct val="30000"/>
                        </a:spcBef>
                        <a:buClr>
                          <a:srgbClr val="808080"/>
                        </a:buClr>
                        <a:buSzPct val="60000"/>
                        <a:buFont typeface="Wingdings" pitchFamily="2" charset="2"/>
                        <a:defRPr kumimoji="1" sz="2000">
                          <a:solidFill>
                            <a:schemeClr val="tx1"/>
                          </a:solidFill>
                          <a:latin typeface="FrutigerNext LT Regular" pitchFamily="34" charset="0"/>
                          <a:ea typeface="华文细黑" pitchFamily="2" charset="-122"/>
                          <a:cs typeface="宋体" pitchFamily="2" charset="-122"/>
                        </a:defRPr>
                      </a:lvl1pPr>
                      <a:lvl2pPr marL="742950" indent="-285750" defTabSz="784225">
                        <a:lnSpc>
                          <a:spcPct val="140000"/>
                        </a:lnSpc>
                        <a:spcBef>
                          <a:spcPct val="30000"/>
                        </a:spcBef>
                        <a:buClr>
                          <a:srgbClr val="080808"/>
                        </a:buClr>
                        <a:buSzPct val="50000"/>
                        <a:buFont typeface="Wingdings" pitchFamily="2" charset="2"/>
                        <a:defRPr kumimoji="1">
                          <a:solidFill>
                            <a:schemeClr val="tx1"/>
                          </a:solidFill>
                          <a:latin typeface="FrutigerNext LT Regular" pitchFamily="34" charset="0"/>
                          <a:ea typeface="华文细黑" pitchFamily="2" charset="-122"/>
                          <a:cs typeface="宋体" pitchFamily="2" charset="-122"/>
                        </a:defRPr>
                      </a:lvl2pPr>
                      <a:lvl3pPr marL="1143000" indent="-228600" defTabSz="784225">
                        <a:lnSpc>
                          <a:spcPct val="140000"/>
                        </a:lnSpc>
                        <a:spcBef>
                          <a:spcPct val="30000"/>
                        </a:spcBef>
                        <a:buSzPct val="50000"/>
                        <a:buFont typeface="Wingdings" pitchFamily="2" charset="2"/>
                        <a:defRPr kumimoji="1" sz="1600">
                          <a:solidFill>
                            <a:schemeClr val="tx1"/>
                          </a:solidFill>
                          <a:latin typeface="FrutigerNext LT Regular" pitchFamily="34" charset="0"/>
                          <a:ea typeface="华文细黑" pitchFamily="2" charset="-122"/>
                          <a:cs typeface="宋体" pitchFamily="2" charset="-122"/>
                        </a:defRPr>
                      </a:lvl3pPr>
                      <a:lvl4pPr marL="1600200" indent="-228600" defTabSz="784225">
                        <a:lnSpc>
                          <a:spcPct val="140000"/>
                        </a:lnSpc>
                        <a:spcBef>
                          <a:spcPct val="30000"/>
                        </a:spcBef>
                        <a:defRPr kumimoji="1" sz="1400">
                          <a:solidFill>
                            <a:schemeClr val="tx1"/>
                          </a:solidFill>
                          <a:latin typeface="FrutigerNext LT Medium" pitchFamily="34" charset="0"/>
                          <a:ea typeface="华文细黑" pitchFamily="2" charset="-122"/>
                          <a:cs typeface="宋体" pitchFamily="2" charset="-122"/>
                        </a:defRPr>
                      </a:lvl4pPr>
                      <a:lvl5pPr marL="2057400" indent="-228600" defTabSz="784225">
                        <a:lnSpc>
                          <a:spcPct val="140000"/>
                        </a:lnSpc>
                        <a:spcBef>
                          <a:spcPct val="30000"/>
                        </a:spcBef>
                        <a:buFont typeface="FrutigerNext LT Medium" pitchFamily="34" charset="0"/>
                        <a:defRPr kumimoji="1" sz="1400">
                          <a:solidFill>
                            <a:schemeClr val="tx1"/>
                          </a:solidFill>
                          <a:latin typeface="FrutigerNext LT Medium" pitchFamily="34" charset="0"/>
                          <a:ea typeface="华文细黑" pitchFamily="2" charset="-122"/>
                          <a:cs typeface="宋体" pitchFamily="2" charset="-122"/>
                        </a:defRPr>
                      </a:lvl5pPr>
                      <a:lvl6pPr marL="2514600" indent="-228600" defTabSz="784225" eaLnBrk="0" fontAlgn="base" hangingPunct="0">
                        <a:lnSpc>
                          <a:spcPct val="140000"/>
                        </a:lnSpc>
                        <a:spcBef>
                          <a:spcPct val="30000"/>
                        </a:spcBef>
                        <a:spcAft>
                          <a:spcPct val="0"/>
                        </a:spcAft>
                        <a:buFont typeface="FrutigerNext LT Medium" pitchFamily="34" charset="0"/>
                        <a:defRPr kumimoji="1" sz="1400">
                          <a:solidFill>
                            <a:schemeClr val="tx1"/>
                          </a:solidFill>
                          <a:latin typeface="FrutigerNext LT Medium" pitchFamily="34" charset="0"/>
                          <a:ea typeface="华文细黑" pitchFamily="2" charset="-122"/>
                          <a:cs typeface="宋体" pitchFamily="2" charset="-122"/>
                        </a:defRPr>
                      </a:lvl6pPr>
                      <a:lvl7pPr marL="2971800" indent="-228600" defTabSz="784225" eaLnBrk="0" fontAlgn="base" hangingPunct="0">
                        <a:lnSpc>
                          <a:spcPct val="140000"/>
                        </a:lnSpc>
                        <a:spcBef>
                          <a:spcPct val="30000"/>
                        </a:spcBef>
                        <a:spcAft>
                          <a:spcPct val="0"/>
                        </a:spcAft>
                        <a:buFont typeface="FrutigerNext LT Medium" pitchFamily="34" charset="0"/>
                        <a:defRPr kumimoji="1" sz="1400">
                          <a:solidFill>
                            <a:schemeClr val="tx1"/>
                          </a:solidFill>
                          <a:latin typeface="FrutigerNext LT Medium" pitchFamily="34" charset="0"/>
                          <a:ea typeface="华文细黑" pitchFamily="2" charset="-122"/>
                          <a:cs typeface="宋体" pitchFamily="2" charset="-122"/>
                        </a:defRPr>
                      </a:lvl7pPr>
                      <a:lvl8pPr marL="3429000" indent="-228600" defTabSz="784225" eaLnBrk="0" fontAlgn="base" hangingPunct="0">
                        <a:lnSpc>
                          <a:spcPct val="140000"/>
                        </a:lnSpc>
                        <a:spcBef>
                          <a:spcPct val="30000"/>
                        </a:spcBef>
                        <a:spcAft>
                          <a:spcPct val="0"/>
                        </a:spcAft>
                        <a:buFont typeface="FrutigerNext LT Medium" pitchFamily="34" charset="0"/>
                        <a:defRPr kumimoji="1" sz="1400">
                          <a:solidFill>
                            <a:schemeClr val="tx1"/>
                          </a:solidFill>
                          <a:latin typeface="FrutigerNext LT Medium" pitchFamily="34" charset="0"/>
                          <a:ea typeface="华文细黑" pitchFamily="2" charset="-122"/>
                          <a:cs typeface="宋体" pitchFamily="2" charset="-122"/>
                        </a:defRPr>
                      </a:lvl8pPr>
                      <a:lvl9pPr marL="3886200" indent="-228600" defTabSz="784225" eaLnBrk="0" fontAlgn="base" hangingPunct="0">
                        <a:lnSpc>
                          <a:spcPct val="140000"/>
                        </a:lnSpc>
                        <a:spcBef>
                          <a:spcPct val="30000"/>
                        </a:spcBef>
                        <a:spcAft>
                          <a:spcPct val="0"/>
                        </a:spcAft>
                        <a:buFont typeface="FrutigerNext LT Medium" pitchFamily="34" charset="0"/>
                        <a:defRPr kumimoji="1" sz="1400">
                          <a:solidFill>
                            <a:schemeClr val="tx1"/>
                          </a:solidFill>
                          <a:latin typeface="FrutigerNext LT Medium" pitchFamily="34" charset="0"/>
                          <a:ea typeface="华文细黑" pitchFamily="2" charset="-122"/>
                          <a:cs typeface="宋体" pitchFamily="2" charset="-122"/>
                        </a:defRPr>
                      </a:lvl9pPr>
                    </a:lstStyle>
                    <a:p>
                      <a:pPr marL="0" marR="0" lvl="0" indent="0" algn="ctr" defTabSz="784225" rtl="0" eaLnBrk="0" fontAlgn="base" latinLnBrk="0" hangingPunct="0">
                        <a:lnSpc>
                          <a:spcPct val="150000"/>
                        </a:lnSpc>
                        <a:spcBef>
                          <a:spcPct val="0"/>
                        </a:spcBef>
                        <a:spcAft>
                          <a:spcPct val="0"/>
                        </a:spcAft>
                        <a:buClr>
                          <a:srgbClr val="990000"/>
                        </a:buClr>
                        <a:buSzPct val="85000"/>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Frame</a:t>
                      </a:r>
                    </a:p>
                    <a:p>
                      <a:pPr marL="0" marR="0" lvl="0" indent="0" algn="ctr" defTabSz="784225" rtl="0" eaLnBrk="0" fontAlgn="base" latinLnBrk="0" hangingPunct="0">
                        <a:lnSpc>
                          <a:spcPct val="150000"/>
                        </a:lnSpc>
                        <a:spcBef>
                          <a:spcPct val="0"/>
                        </a:spcBef>
                        <a:spcAft>
                          <a:spcPct val="0"/>
                        </a:spcAft>
                        <a:buClr>
                          <a:srgbClr val="990000"/>
                        </a:buClr>
                        <a:buSzPct val="85000"/>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Checksum</a:t>
                      </a:r>
                    </a:p>
                  </a:txBody>
                  <a:tcPr marL="79200" marR="79200" marT="39453" marB="394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195"/>
                      </a:schemeClr>
                    </a:solidFill>
                  </a:tcPr>
                </a:tc>
                <a:extLst>
                  <a:ext uri="{0D108BD9-81ED-4DB2-BD59-A6C34878D82A}">
                    <a16:rowId xmlns:a16="http://schemas.microsoft.com/office/drawing/2014/main" val="10000"/>
                  </a:ext>
                </a:extLst>
              </a:tr>
            </a:tbl>
          </a:graphicData>
        </a:graphic>
      </p:graphicFrame>
      <p:pic>
        <p:nvPicPr>
          <p:cNvPr id="8208" name="Picture 17" descr="Orange Curved Arrow Smal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568223">
            <a:off x="2627313" y="1628775"/>
            <a:ext cx="663575"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9" name="AutoShape 18"/>
          <p:cNvSpPr>
            <a:spLocks noChangeArrowheads="1"/>
          </p:cNvSpPr>
          <p:nvPr/>
        </p:nvSpPr>
        <p:spPr bwMode="auto">
          <a:xfrm>
            <a:off x="900113" y="2708275"/>
            <a:ext cx="1927225" cy="466725"/>
          </a:xfrm>
          <a:prstGeom prst="roundRect">
            <a:avLst>
              <a:gd name="adj" fmla="val 19009"/>
            </a:avLst>
          </a:prstGeom>
          <a:solidFill>
            <a:schemeClr val="bg1"/>
          </a:solidFill>
          <a:ln w="3175">
            <a:solidFill>
              <a:srgbClr val="777777"/>
            </a:solidFill>
            <a:round/>
            <a:headEnd/>
            <a:tailEnd/>
          </a:ln>
        </p:spPr>
        <p:txBody>
          <a:bodyPr lIns="0" tIns="0" rIns="0" bIns="0" anchor="ctr" anchorCtr="1"/>
          <a:lstStyle>
            <a:lvl1pPr>
              <a:defRPr>
                <a:solidFill>
                  <a:schemeClr val="tx1"/>
                </a:solidFill>
                <a:latin typeface="Arial" pitchFamily="34" charset="0"/>
                <a:ea typeface="华文细黑" pitchFamily="2" charset="-122"/>
              </a:defRPr>
            </a:lvl1pPr>
            <a:lvl2pPr marL="742950" indent="-285750">
              <a:defRPr>
                <a:solidFill>
                  <a:schemeClr val="tx1"/>
                </a:solidFill>
                <a:latin typeface="Arial" pitchFamily="34" charset="0"/>
                <a:ea typeface="华文细黑" pitchFamily="2" charset="-122"/>
              </a:defRPr>
            </a:lvl2pPr>
            <a:lvl3pPr marL="1143000" indent="-228600">
              <a:defRPr>
                <a:solidFill>
                  <a:schemeClr val="tx1"/>
                </a:solidFill>
                <a:latin typeface="Arial" pitchFamily="34" charset="0"/>
                <a:ea typeface="华文细黑" pitchFamily="2" charset="-122"/>
              </a:defRPr>
            </a:lvl3pPr>
            <a:lvl4pPr marL="1600200" indent="-228600">
              <a:defRPr>
                <a:solidFill>
                  <a:schemeClr val="tx1"/>
                </a:solidFill>
                <a:latin typeface="Arial" pitchFamily="34" charset="0"/>
                <a:ea typeface="华文细黑" pitchFamily="2" charset="-122"/>
              </a:defRPr>
            </a:lvl4pPr>
            <a:lvl5pPr marL="2057400" indent="-22860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0" hangingPunct="0">
              <a:spcBef>
                <a:spcPct val="20000"/>
              </a:spcBef>
              <a:buClr>
                <a:srgbClr val="A50021"/>
              </a:buClr>
              <a:buSzPct val="80000"/>
              <a:buFont typeface="Wingdings" pitchFamily="2" charset="2"/>
              <a:buNone/>
            </a:pPr>
            <a:r>
              <a:rPr lang="en-US" altLang="zh-CN" smtClean="0">
                <a:solidFill>
                  <a:srgbClr val="000000"/>
                </a:solidFill>
              </a:rPr>
              <a:t>IP</a:t>
            </a:r>
            <a:r>
              <a:rPr lang="zh-CN" altLang="en-US" smtClean="0">
                <a:solidFill>
                  <a:srgbClr val="000000"/>
                </a:solidFill>
              </a:rPr>
              <a:t>协议号为</a:t>
            </a:r>
            <a:r>
              <a:rPr lang="en-US" altLang="zh-CN" smtClean="0">
                <a:solidFill>
                  <a:srgbClr val="000000"/>
                </a:solidFill>
              </a:rPr>
              <a:t>89</a:t>
            </a:r>
          </a:p>
        </p:txBody>
      </p:sp>
      <p:graphicFrame>
        <p:nvGraphicFramePr>
          <p:cNvPr id="189459" name="Group 19"/>
          <p:cNvGraphicFramePr>
            <a:graphicFrameLocks noGrp="1"/>
          </p:cNvGraphicFramePr>
          <p:nvPr/>
        </p:nvGraphicFramePr>
        <p:xfrm>
          <a:off x="3419475" y="2781300"/>
          <a:ext cx="4176713" cy="576263"/>
        </p:xfrm>
        <a:graphic>
          <a:graphicData uri="http://schemas.openxmlformats.org/drawingml/2006/table">
            <a:tbl>
              <a:tblPr/>
              <a:tblGrid>
                <a:gridCol w="1987550">
                  <a:extLst>
                    <a:ext uri="{9D8B030D-6E8A-4147-A177-3AD203B41FA5}">
                      <a16:colId xmlns:a16="http://schemas.microsoft.com/office/drawing/2014/main" val="20000"/>
                    </a:ext>
                  </a:extLst>
                </a:gridCol>
                <a:gridCol w="2189163">
                  <a:extLst>
                    <a:ext uri="{9D8B030D-6E8A-4147-A177-3AD203B41FA5}">
                      <a16:colId xmlns:a16="http://schemas.microsoft.com/office/drawing/2014/main" val="20001"/>
                    </a:ext>
                  </a:extLst>
                </a:gridCol>
              </a:tblGrid>
              <a:tr h="576263">
                <a:tc>
                  <a:txBody>
                    <a:bodyPr/>
                    <a:lstStyle/>
                    <a:p>
                      <a:pPr marL="0" marR="0" lvl="0" indent="0" algn="ctr" defTabSz="784225" rtl="0" eaLnBrk="0" fontAlgn="base" latinLnBrk="0" hangingPunct="0">
                        <a:lnSpc>
                          <a:spcPct val="150000"/>
                        </a:lnSpc>
                        <a:spcBef>
                          <a:spcPct val="0"/>
                        </a:spcBef>
                        <a:spcAft>
                          <a:spcPct val="0"/>
                        </a:spcAft>
                        <a:buClr>
                          <a:srgbClr val="990000"/>
                        </a:buClr>
                        <a:buSzPct val="85000"/>
                        <a:buFont typeface="Wingdings" pitchFamily="2" charset="2"/>
                        <a:buNone/>
                        <a:tabLst/>
                      </a:pPr>
                      <a:r>
                        <a:rPr kumimoji="0" lang="en-US" altLang="zh-CN" sz="1400" b="0" i="0" u="none" strike="noStrike" cap="none" normalizeH="0" baseline="0" smtClean="0">
                          <a:ln>
                            <a:noFill/>
                          </a:ln>
                          <a:solidFill>
                            <a:schemeClr val="bg1"/>
                          </a:solidFill>
                          <a:effectLst/>
                          <a:latin typeface="Arial" pitchFamily="34" charset="0"/>
                          <a:ea typeface="宋体" pitchFamily="2" charset="-122"/>
                        </a:rPr>
                        <a:t>OSPF</a:t>
                      </a:r>
                      <a:r>
                        <a:rPr kumimoji="0" lang="zh-CN" altLang="en-US" sz="1400" b="0" i="0" u="none" strike="noStrike" cap="none" normalizeH="0" baseline="0" smtClean="0">
                          <a:ln>
                            <a:noFill/>
                          </a:ln>
                          <a:solidFill>
                            <a:schemeClr val="bg1"/>
                          </a:solidFill>
                          <a:effectLst/>
                          <a:latin typeface="Arial" pitchFamily="34" charset="0"/>
                          <a:ea typeface="宋体" pitchFamily="2" charset="-122"/>
                        </a:rPr>
                        <a:t> </a:t>
                      </a:r>
                      <a:r>
                        <a:rPr kumimoji="0" lang="en-US" altLang="zh-CN" sz="1400" b="0" i="0" u="none" strike="noStrike" cap="none" normalizeH="0" baseline="0" smtClean="0">
                          <a:ln>
                            <a:noFill/>
                          </a:ln>
                          <a:solidFill>
                            <a:schemeClr val="bg1"/>
                          </a:solidFill>
                          <a:effectLst/>
                          <a:latin typeface="Arial" pitchFamily="34" charset="0"/>
                          <a:ea typeface="宋体" pitchFamily="2" charset="-122"/>
                        </a:rPr>
                        <a:t>Protocol Header</a:t>
                      </a:r>
                    </a:p>
                  </a:txBody>
                  <a:tcPr marL="79200" marR="79200" marT="39600" marB="396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6633"/>
                    </a:solidFill>
                  </a:tcPr>
                </a:tc>
                <a:tc>
                  <a:txBody>
                    <a:bodyPr/>
                    <a:lstStyle/>
                    <a:p>
                      <a:pPr marL="0" marR="0" lvl="0" indent="0" algn="ctr" defTabSz="784225" rtl="0" eaLnBrk="0" fontAlgn="base" latinLnBrk="0" hangingPunct="0">
                        <a:lnSpc>
                          <a:spcPct val="150000"/>
                        </a:lnSpc>
                        <a:spcBef>
                          <a:spcPct val="0"/>
                        </a:spcBef>
                        <a:spcAft>
                          <a:spcPct val="0"/>
                        </a:spcAft>
                        <a:buClr>
                          <a:srgbClr val="990000"/>
                        </a:buClr>
                        <a:buSzPct val="85000"/>
                        <a:buFont typeface="Wingdings" pitchFamily="2" charset="2"/>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OSPF</a:t>
                      </a:r>
                      <a:r>
                        <a:rPr kumimoji="0" lang="zh-CN" altLang="en-US" sz="1400" b="0" i="0" u="none" strike="noStrike" cap="none" normalizeH="0" baseline="0" smtClean="0">
                          <a:ln>
                            <a:noFill/>
                          </a:ln>
                          <a:solidFill>
                            <a:schemeClr val="tx1"/>
                          </a:solidFill>
                          <a:effectLst/>
                          <a:latin typeface="Arial" pitchFamily="34" charset="0"/>
                          <a:ea typeface="宋体" pitchFamily="2" charset="-122"/>
                        </a:rPr>
                        <a:t> </a:t>
                      </a:r>
                      <a:r>
                        <a:rPr kumimoji="0" lang="en-US" altLang="zh-CN" sz="1400" b="0" i="0" u="none" strike="noStrike" cap="none" normalizeH="0" baseline="0" smtClean="0">
                          <a:ln>
                            <a:noFill/>
                          </a:ln>
                          <a:solidFill>
                            <a:schemeClr val="tx1"/>
                          </a:solidFill>
                          <a:effectLst/>
                          <a:latin typeface="Arial" pitchFamily="34" charset="0"/>
                          <a:ea typeface="宋体" pitchFamily="2" charset="-122"/>
                        </a:rPr>
                        <a:t>Packet Types</a:t>
                      </a:r>
                    </a:p>
                  </a:txBody>
                  <a:tcPr marL="79200" marR="79200" marT="39600" marB="396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alpha val="50000"/>
                      </a:srgbClr>
                    </a:solidFill>
                  </a:tcPr>
                </a:tc>
                <a:extLst>
                  <a:ext uri="{0D108BD9-81ED-4DB2-BD59-A6C34878D82A}">
                    <a16:rowId xmlns:a16="http://schemas.microsoft.com/office/drawing/2014/main" val="10000"/>
                  </a:ext>
                </a:extLst>
              </a:tr>
            </a:tbl>
          </a:graphicData>
        </a:graphic>
      </p:graphicFrame>
      <p:pic>
        <p:nvPicPr>
          <p:cNvPr id="8218" name="Picture 27" descr="Orange Curved Arrow Smal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037917">
            <a:off x="5421313" y="1557338"/>
            <a:ext cx="66357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9" name="Picture 28" descr="Orange Curved Arrow Smal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3172590">
            <a:off x="4770437" y="1933576"/>
            <a:ext cx="663575"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58795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title"/>
          </p:nvPr>
        </p:nvSpPr>
        <p:spPr/>
        <p:txBody>
          <a:bodyPr/>
          <a:lstStyle/>
          <a:p>
            <a:pPr eaLnBrk="1" hangingPunct="1"/>
            <a:r>
              <a:rPr kumimoji="0" lang="en-US" altLang="zh-CN" smtClean="0"/>
              <a:t>OSPF</a:t>
            </a:r>
            <a:r>
              <a:rPr kumimoji="0" lang="zh-CN" altLang="en-US" smtClean="0"/>
              <a:t>报文类型</a:t>
            </a:r>
          </a:p>
        </p:txBody>
      </p:sp>
      <p:sp>
        <p:nvSpPr>
          <p:cNvPr id="9219" name="内容占位符 2"/>
          <p:cNvSpPr>
            <a:spLocks noGrp="1"/>
          </p:cNvSpPr>
          <p:nvPr>
            <p:ph idx="1"/>
          </p:nvPr>
        </p:nvSpPr>
        <p:spPr>
          <a:xfrm>
            <a:off x="652463" y="1376363"/>
            <a:ext cx="7929562" cy="4716462"/>
          </a:xfrm>
        </p:spPr>
        <p:txBody>
          <a:bodyPr/>
          <a:lstStyle/>
          <a:p>
            <a:pPr>
              <a:lnSpc>
                <a:spcPct val="110000"/>
              </a:lnSpc>
            </a:pPr>
            <a:r>
              <a:rPr kumimoji="0" lang="en-US" altLang="zh-CN" sz="2400" dirty="0" smtClean="0"/>
              <a:t>Hello</a:t>
            </a:r>
            <a:r>
              <a:rPr kumimoji="0" lang="zh-CN" altLang="en-US" sz="2400" dirty="0" smtClean="0"/>
              <a:t>报文</a:t>
            </a:r>
            <a:endParaRPr kumimoji="0" lang="en-US" altLang="zh-CN" sz="2400" dirty="0" smtClean="0"/>
          </a:p>
          <a:p>
            <a:pPr lvl="1">
              <a:lnSpc>
                <a:spcPct val="110000"/>
              </a:lnSpc>
            </a:pPr>
            <a:r>
              <a:rPr kumimoji="0" lang="zh-CN" altLang="en-US" dirty="0" smtClean="0"/>
              <a:t>携带参数，建立和维持邻居关系</a:t>
            </a:r>
          </a:p>
          <a:p>
            <a:pPr lvl="1">
              <a:lnSpc>
                <a:spcPct val="110000"/>
              </a:lnSpc>
            </a:pPr>
            <a:r>
              <a:rPr kumimoji="0" lang="zh-CN" altLang="en-US" dirty="0" smtClean="0"/>
              <a:t>在多路访问网络中选举</a:t>
            </a:r>
            <a:r>
              <a:rPr kumimoji="0" lang="en-US" altLang="zh-CN" dirty="0" smtClean="0"/>
              <a:t>DR</a:t>
            </a:r>
            <a:r>
              <a:rPr kumimoji="0" lang="zh-CN" altLang="en-US" dirty="0" smtClean="0"/>
              <a:t>、</a:t>
            </a:r>
            <a:r>
              <a:rPr kumimoji="0" lang="en-US" altLang="zh-CN" dirty="0" smtClean="0"/>
              <a:t>BDR</a:t>
            </a:r>
            <a:r>
              <a:rPr kumimoji="0" lang="zh-CN" altLang="en-US" dirty="0" smtClean="0"/>
              <a:t>，建立邻接关系</a:t>
            </a:r>
            <a:endParaRPr kumimoji="0" lang="en-US" altLang="zh-CN" sz="1800" dirty="0" smtClean="0"/>
          </a:p>
          <a:p>
            <a:pPr>
              <a:lnSpc>
                <a:spcPct val="110000"/>
              </a:lnSpc>
            </a:pPr>
            <a:r>
              <a:rPr kumimoji="0" lang="en-US" altLang="zh-CN" sz="2400" dirty="0" smtClean="0"/>
              <a:t>DD</a:t>
            </a:r>
            <a:r>
              <a:rPr kumimoji="0" lang="zh-CN" altLang="en-US" sz="2400" dirty="0" smtClean="0"/>
              <a:t>（</a:t>
            </a:r>
            <a:r>
              <a:rPr kumimoji="0" lang="en-US" altLang="zh-CN" sz="2400" dirty="0" smtClean="0"/>
              <a:t>Database Description</a:t>
            </a:r>
            <a:r>
              <a:rPr kumimoji="0" lang="zh-CN" altLang="en-US" sz="2400" dirty="0" smtClean="0"/>
              <a:t>）报文</a:t>
            </a:r>
          </a:p>
          <a:p>
            <a:pPr lvl="1">
              <a:lnSpc>
                <a:spcPct val="110000"/>
              </a:lnSpc>
            </a:pPr>
            <a:r>
              <a:rPr kumimoji="0" lang="zh-CN" altLang="en-US" dirty="0" smtClean="0"/>
              <a:t>携带</a:t>
            </a:r>
            <a:r>
              <a:rPr kumimoji="0" lang="en-US" altLang="zh-CN" dirty="0" smtClean="0"/>
              <a:t>LSA</a:t>
            </a:r>
            <a:r>
              <a:rPr kumimoji="0" lang="zh-CN" altLang="en-US" dirty="0" smtClean="0"/>
              <a:t>头部信息，向邻居描述</a:t>
            </a:r>
            <a:r>
              <a:rPr kumimoji="0" lang="en-US" altLang="zh-CN" dirty="0" smtClean="0"/>
              <a:t>LSDB</a:t>
            </a:r>
          </a:p>
          <a:p>
            <a:pPr>
              <a:lnSpc>
                <a:spcPct val="110000"/>
              </a:lnSpc>
            </a:pPr>
            <a:r>
              <a:rPr kumimoji="0" lang="en-US" altLang="zh-CN" sz="2400" dirty="0" smtClean="0"/>
              <a:t>LSR</a:t>
            </a:r>
            <a:r>
              <a:rPr kumimoji="0" lang="zh-CN" altLang="en-US" sz="2400" dirty="0" smtClean="0"/>
              <a:t>（</a:t>
            </a:r>
            <a:r>
              <a:rPr kumimoji="0" lang="en-US" altLang="zh-CN" sz="2400" dirty="0" smtClean="0"/>
              <a:t>LSA Request</a:t>
            </a:r>
            <a:r>
              <a:rPr kumimoji="0" lang="zh-CN" altLang="en-US" sz="2400" dirty="0" smtClean="0"/>
              <a:t>）报文</a:t>
            </a:r>
          </a:p>
          <a:p>
            <a:pPr lvl="1">
              <a:lnSpc>
                <a:spcPct val="110000"/>
              </a:lnSpc>
            </a:pPr>
            <a:r>
              <a:rPr kumimoji="0" lang="zh-CN" altLang="en-US" dirty="0" smtClean="0"/>
              <a:t>向邻居请求特定的</a:t>
            </a:r>
            <a:r>
              <a:rPr kumimoji="0" lang="en-US" altLang="zh-CN" dirty="0" smtClean="0"/>
              <a:t>LSA</a:t>
            </a:r>
          </a:p>
          <a:p>
            <a:pPr>
              <a:lnSpc>
                <a:spcPct val="110000"/>
              </a:lnSpc>
            </a:pPr>
            <a:r>
              <a:rPr kumimoji="0" lang="en-US" altLang="zh-CN" sz="2400" dirty="0" smtClean="0"/>
              <a:t>LSU</a:t>
            </a:r>
            <a:r>
              <a:rPr kumimoji="0" lang="zh-CN" altLang="en-US" sz="2400" dirty="0" smtClean="0"/>
              <a:t>（</a:t>
            </a:r>
            <a:r>
              <a:rPr kumimoji="0" lang="en-US" altLang="zh-CN" sz="2400" dirty="0" smtClean="0"/>
              <a:t>LSA Update</a:t>
            </a:r>
            <a:r>
              <a:rPr kumimoji="0" lang="zh-CN" altLang="en-US" sz="2400" dirty="0" smtClean="0"/>
              <a:t>）报文</a:t>
            </a:r>
            <a:endParaRPr kumimoji="0" lang="en-US" altLang="zh-CN" sz="2400" dirty="0" smtClean="0"/>
          </a:p>
          <a:p>
            <a:pPr lvl="1">
              <a:lnSpc>
                <a:spcPct val="110000"/>
              </a:lnSpc>
            </a:pPr>
            <a:r>
              <a:rPr kumimoji="0" lang="zh-CN" altLang="en-US" dirty="0" smtClean="0"/>
              <a:t>携带</a:t>
            </a:r>
            <a:r>
              <a:rPr kumimoji="0" lang="en-US" altLang="zh-CN" dirty="0" smtClean="0"/>
              <a:t>LSA</a:t>
            </a:r>
            <a:r>
              <a:rPr kumimoji="0" lang="zh-CN" altLang="en-US" dirty="0" smtClean="0"/>
              <a:t>，向邻居通告拓扑信息</a:t>
            </a:r>
          </a:p>
          <a:p>
            <a:pPr>
              <a:lnSpc>
                <a:spcPct val="110000"/>
              </a:lnSpc>
            </a:pPr>
            <a:r>
              <a:rPr kumimoji="0" lang="en-US" altLang="zh-CN" sz="2400" dirty="0" err="1" smtClean="0"/>
              <a:t>LSAck</a:t>
            </a:r>
            <a:r>
              <a:rPr kumimoji="0" lang="zh-CN" altLang="en-US" sz="2400" dirty="0" smtClean="0"/>
              <a:t>（</a:t>
            </a:r>
            <a:r>
              <a:rPr kumimoji="0" lang="en-US" altLang="zh-CN" sz="2400" dirty="0" smtClean="0"/>
              <a:t>Link State Acknowledgment</a:t>
            </a:r>
            <a:r>
              <a:rPr kumimoji="0" lang="zh-CN" altLang="en-US" sz="2400" dirty="0" smtClean="0"/>
              <a:t>）报文</a:t>
            </a:r>
            <a:endParaRPr kumimoji="0" lang="en-US" altLang="zh-CN" sz="2400" dirty="0" smtClean="0"/>
          </a:p>
          <a:p>
            <a:pPr lvl="1">
              <a:lnSpc>
                <a:spcPct val="110000"/>
              </a:lnSpc>
            </a:pPr>
            <a:r>
              <a:rPr kumimoji="0" lang="zh-CN" altLang="en-US" dirty="0" smtClean="0"/>
              <a:t>对</a:t>
            </a:r>
            <a:r>
              <a:rPr kumimoji="0" lang="en-US" altLang="zh-CN" dirty="0" smtClean="0"/>
              <a:t>LSU</a:t>
            </a:r>
            <a:r>
              <a:rPr kumimoji="0" lang="zh-CN" altLang="en-US" dirty="0" smtClean="0"/>
              <a:t>中的</a:t>
            </a:r>
            <a:r>
              <a:rPr kumimoji="0" lang="en-US" altLang="zh-CN" dirty="0" smtClean="0"/>
              <a:t>LSA</a:t>
            </a:r>
            <a:r>
              <a:rPr kumimoji="0" lang="zh-CN" altLang="en-US" dirty="0" smtClean="0"/>
              <a:t>进行确认</a:t>
            </a:r>
            <a:endParaRPr kumimoji="0" lang="en-US" altLang="zh-CN" dirty="0" smtClean="0"/>
          </a:p>
        </p:txBody>
      </p:sp>
    </p:spTree>
    <p:extLst>
      <p:ext uri="{BB962C8B-B14F-4D97-AF65-F5344CB8AC3E}">
        <p14:creationId xmlns:p14="http://schemas.microsoft.com/office/powerpoint/2010/main" val="26633692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kumimoji="0" lang="en-US" altLang="zh-CN" smtClean="0"/>
              <a:t>OSPF</a:t>
            </a:r>
            <a:r>
              <a:rPr kumimoji="0" lang="zh-CN" altLang="en-US" smtClean="0"/>
              <a:t>的工作过程：三个阶段</a:t>
            </a:r>
          </a:p>
        </p:txBody>
      </p:sp>
      <p:sp>
        <p:nvSpPr>
          <p:cNvPr id="10243" name="Rectangle 3"/>
          <p:cNvSpPr>
            <a:spLocks noGrp="1" noChangeArrowheads="1"/>
          </p:cNvSpPr>
          <p:nvPr>
            <p:ph idx="1"/>
          </p:nvPr>
        </p:nvSpPr>
        <p:spPr>
          <a:xfrm>
            <a:off x="395288" y="1376363"/>
            <a:ext cx="8186737" cy="4789487"/>
          </a:xfrm>
        </p:spPr>
        <p:txBody>
          <a:bodyPr/>
          <a:lstStyle/>
          <a:p>
            <a:pPr>
              <a:lnSpc>
                <a:spcPct val="100000"/>
              </a:lnSpc>
              <a:spcBef>
                <a:spcPts val="600"/>
              </a:spcBef>
            </a:pPr>
            <a:r>
              <a:rPr kumimoji="0" lang="zh-CN" altLang="en-US" sz="2400" dirty="0" smtClean="0"/>
              <a:t>邻居发现</a:t>
            </a:r>
          </a:p>
          <a:p>
            <a:pPr lvl="1">
              <a:lnSpc>
                <a:spcPct val="100000"/>
              </a:lnSpc>
              <a:spcBef>
                <a:spcPts val="600"/>
              </a:spcBef>
            </a:pPr>
            <a:r>
              <a:rPr kumimoji="0" lang="zh-CN" altLang="en-US" dirty="0" smtClean="0"/>
              <a:t>通过</a:t>
            </a:r>
            <a:r>
              <a:rPr kumimoji="0" lang="en-US" altLang="zh-CN" dirty="0" smtClean="0"/>
              <a:t>Hello</a:t>
            </a:r>
            <a:r>
              <a:rPr kumimoji="0" lang="zh-CN" altLang="en-US" dirty="0" smtClean="0"/>
              <a:t>报文发现并形成邻居关系、邻接关系</a:t>
            </a:r>
          </a:p>
          <a:p>
            <a:pPr lvl="1">
              <a:lnSpc>
                <a:spcPct val="100000"/>
              </a:lnSpc>
              <a:spcBef>
                <a:spcPts val="600"/>
              </a:spcBef>
            </a:pPr>
            <a:r>
              <a:rPr kumimoji="0" lang="zh-CN" altLang="en-US" dirty="0" smtClean="0"/>
              <a:t>形成邻居表</a:t>
            </a:r>
            <a:endParaRPr kumimoji="0" lang="zh-CN" altLang="en-US" sz="2800" dirty="0" smtClean="0"/>
          </a:p>
          <a:p>
            <a:pPr>
              <a:lnSpc>
                <a:spcPct val="100000"/>
              </a:lnSpc>
              <a:spcBef>
                <a:spcPts val="1800"/>
              </a:spcBef>
            </a:pPr>
            <a:r>
              <a:rPr kumimoji="0" lang="zh-CN" altLang="en-US" sz="2400" dirty="0" smtClean="0"/>
              <a:t>路由通告</a:t>
            </a:r>
          </a:p>
          <a:p>
            <a:pPr lvl="1">
              <a:lnSpc>
                <a:spcPct val="100000"/>
              </a:lnSpc>
              <a:spcBef>
                <a:spcPts val="600"/>
              </a:spcBef>
            </a:pPr>
            <a:r>
              <a:rPr kumimoji="0" lang="zh-CN" altLang="en-US" dirty="0" smtClean="0"/>
              <a:t>邻接路由器之间通过</a:t>
            </a:r>
            <a:r>
              <a:rPr kumimoji="0" lang="en-US" altLang="zh-CN" dirty="0" smtClean="0"/>
              <a:t>LSU</a:t>
            </a:r>
            <a:r>
              <a:rPr kumimoji="0" lang="zh-CN" altLang="en-US" dirty="0" smtClean="0"/>
              <a:t>洪泛</a:t>
            </a:r>
            <a:r>
              <a:rPr kumimoji="0" lang="en-US" altLang="zh-CN" dirty="0" smtClean="0"/>
              <a:t>LSA</a:t>
            </a:r>
            <a:r>
              <a:rPr kumimoji="0" lang="zh-CN" altLang="en-US" dirty="0" smtClean="0"/>
              <a:t>，通告拓扑信息，最终同一个区域内所有路由器</a:t>
            </a:r>
            <a:r>
              <a:rPr kumimoji="0" lang="en-US" altLang="zh-CN" dirty="0" smtClean="0"/>
              <a:t>LSDB</a:t>
            </a:r>
            <a:r>
              <a:rPr kumimoji="0" lang="zh-CN" altLang="en-US" dirty="0" smtClean="0"/>
              <a:t>完全相同</a:t>
            </a:r>
            <a:r>
              <a:rPr kumimoji="0" lang="en-US" altLang="zh-CN" dirty="0" smtClean="0"/>
              <a:t>-----</a:t>
            </a:r>
            <a:r>
              <a:rPr kumimoji="0" lang="zh-CN" altLang="en-US" dirty="0" smtClean="0"/>
              <a:t>同步</a:t>
            </a:r>
          </a:p>
          <a:p>
            <a:pPr lvl="1">
              <a:lnSpc>
                <a:spcPct val="100000"/>
              </a:lnSpc>
              <a:spcBef>
                <a:spcPts val="600"/>
              </a:spcBef>
            </a:pPr>
            <a:r>
              <a:rPr kumimoji="0" lang="zh-CN" altLang="en-US" dirty="0" smtClean="0"/>
              <a:t>通过</a:t>
            </a:r>
            <a:r>
              <a:rPr kumimoji="0" lang="en-US" altLang="zh-CN" dirty="0" smtClean="0"/>
              <a:t>DBD</a:t>
            </a:r>
            <a:r>
              <a:rPr kumimoji="0" lang="zh-CN" altLang="en-US" dirty="0" smtClean="0"/>
              <a:t>、</a:t>
            </a:r>
            <a:r>
              <a:rPr kumimoji="0" lang="en-US" altLang="zh-CN" dirty="0" smtClean="0"/>
              <a:t>LSR</a:t>
            </a:r>
            <a:r>
              <a:rPr kumimoji="0" lang="zh-CN" altLang="en-US" dirty="0" smtClean="0"/>
              <a:t>、</a:t>
            </a:r>
            <a:r>
              <a:rPr kumimoji="0" lang="en-US" altLang="zh-CN" dirty="0" smtClean="0"/>
              <a:t>LSACK</a:t>
            </a:r>
            <a:r>
              <a:rPr kumimoji="0" lang="zh-CN" altLang="en-US" dirty="0" smtClean="0"/>
              <a:t>辅助</a:t>
            </a:r>
            <a:r>
              <a:rPr kumimoji="0" lang="en-US" altLang="zh-CN" dirty="0" smtClean="0"/>
              <a:t>LSA</a:t>
            </a:r>
            <a:r>
              <a:rPr kumimoji="0" lang="zh-CN" altLang="en-US" dirty="0" smtClean="0"/>
              <a:t>的同步</a:t>
            </a:r>
          </a:p>
          <a:p>
            <a:pPr lvl="1">
              <a:lnSpc>
                <a:spcPct val="100000"/>
              </a:lnSpc>
              <a:spcBef>
                <a:spcPts val="600"/>
              </a:spcBef>
            </a:pPr>
            <a:r>
              <a:rPr kumimoji="0" lang="zh-CN" altLang="en-US" dirty="0" smtClean="0"/>
              <a:t>形成</a:t>
            </a:r>
            <a:r>
              <a:rPr kumimoji="0" lang="en-US" altLang="zh-CN" dirty="0" smtClean="0"/>
              <a:t>LSDB</a:t>
            </a:r>
          </a:p>
          <a:p>
            <a:pPr>
              <a:lnSpc>
                <a:spcPct val="100000"/>
              </a:lnSpc>
              <a:spcBef>
                <a:spcPts val="1800"/>
              </a:spcBef>
            </a:pPr>
            <a:r>
              <a:rPr kumimoji="0" lang="zh-CN" altLang="en-US" sz="2400" dirty="0" smtClean="0"/>
              <a:t>路由选择阶段</a:t>
            </a:r>
          </a:p>
          <a:p>
            <a:pPr lvl="1">
              <a:lnSpc>
                <a:spcPct val="100000"/>
              </a:lnSpc>
              <a:spcBef>
                <a:spcPts val="600"/>
              </a:spcBef>
            </a:pPr>
            <a:r>
              <a:rPr kumimoji="0" lang="en-US" altLang="zh-CN" dirty="0" smtClean="0"/>
              <a:t> LSDB</a:t>
            </a:r>
            <a:r>
              <a:rPr kumimoji="0" lang="zh-CN" altLang="en-US" dirty="0"/>
              <a:t>同步后，每台路由器独立进行</a:t>
            </a:r>
            <a:r>
              <a:rPr kumimoji="0" lang="en-US" altLang="zh-CN" dirty="0"/>
              <a:t>SPF</a:t>
            </a:r>
            <a:r>
              <a:rPr kumimoji="0" lang="zh-CN" altLang="en-US" dirty="0"/>
              <a:t>运算，把最佳路由信息放进路由表。</a:t>
            </a:r>
          </a:p>
          <a:p>
            <a:pPr lvl="1">
              <a:lnSpc>
                <a:spcPct val="100000"/>
              </a:lnSpc>
              <a:spcBef>
                <a:spcPts val="600"/>
              </a:spcBef>
            </a:pPr>
            <a:r>
              <a:rPr kumimoji="0" lang="zh-CN" altLang="en-US" dirty="0" smtClean="0"/>
              <a:t>形成路由表</a:t>
            </a:r>
          </a:p>
        </p:txBody>
      </p:sp>
    </p:spTree>
    <p:extLst>
      <p:ext uri="{BB962C8B-B14F-4D97-AF65-F5344CB8AC3E}">
        <p14:creationId xmlns:p14="http://schemas.microsoft.com/office/powerpoint/2010/main" val="12695933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641350" y="188640"/>
            <a:ext cx="7731125" cy="868363"/>
          </a:xfrm>
        </p:spPr>
        <p:txBody>
          <a:bodyPr/>
          <a:lstStyle/>
          <a:p>
            <a:r>
              <a:rPr lang="en-US" altLang="zh-CN" dirty="0" smtClean="0"/>
              <a:t>OSPF</a:t>
            </a:r>
            <a:r>
              <a:rPr lang="zh-CN" altLang="en-US" dirty="0" smtClean="0"/>
              <a:t>的工作过程：三张表 </a:t>
            </a:r>
          </a:p>
        </p:txBody>
      </p:sp>
      <p:sp>
        <p:nvSpPr>
          <p:cNvPr id="11267" name="内容占位符 4"/>
          <p:cNvSpPr>
            <a:spLocks noGrp="1"/>
          </p:cNvSpPr>
          <p:nvPr>
            <p:ph idx="1"/>
          </p:nvPr>
        </p:nvSpPr>
        <p:spPr>
          <a:xfrm>
            <a:off x="652463" y="1268760"/>
            <a:ext cx="7929562" cy="4789487"/>
          </a:xfrm>
        </p:spPr>
        <p:txBody>
          <a:bodyPr>
            <a:noAutofit/>
          </a:bodyPr>
          <a:lstStyle/>
          <a:p>
            <a:pPr marL="342900" indent="-342900">
              <a:lnSpc>
                <a:spcPct val="100000"/>
              </a:lnSpc>
              <a:spcBef>
                <a:spcPts val="600"/>
              </a:spcBef>
              <a:buClr>
                <a:srgbClr val="CC0000"/>
              </a:buClr>
              <a:buSzPct val="80000"/>
            </a:pPr>
            <a:r>
              <a:rPr kumimoji="0" lang="zh-CN" altLang="en-US" sz="2400" dirty="0" smtClean="0">
                <a:latin typeface="宋体" pitchFamily="2" charset="-122"/>
                <a:ea typeface="宋体" pitchFamily="2" charset="-122"/>
              </a:rPr>
              <a:t>邻居表（</a:t>
            </a:r>
            <a:r>
              <a:rPr kumimoji="0" lang="en-US" altLang="zh-CN" sz="2400" dirty="0" smtClean="0">
                <a:latin typeface="宋体" pitchFamily="2" charset="-122"/>
                <a:ea typeface="宋体" pitchFamily="2" charset="-122"/>
              </a:rPr>
              <a:t>neighbor table</a:t>
            </a:r>
            <a:r>
              <a:rPr kumimoji="0" lang="zh-CN" altLang="en-US" sz="2400" dirty="0" smtClean="0">
                <a:latin typeface="宋体" pitchFamily="2" charset="-122"/>
                <a:ea typeface="宋体" pitchFamily="2" charset="-122"/>
              </a:rPr>
              <a:t>）</a:t>
            </a:r>
            <a:endParaRPr kumimoji="0" lang="zh-CN" altLang="en-US" sz="2400" dirty="0" smtClean="0">
              <a:solidFill>
                <a:srgbClr val="A4001B"/>
              </a:solidFill>
              <a:latin typeface="宋体" pitchFamily="2" charset="-122"/>
              <a:ea typeface="宋体" pitchFamily="2" charset="-122"/>
            </a:endParaRPr>
          </a:p>
          <a:p>
            <a:pPr lvl="1" indent="-342900">
              <a:lnSpc>
                <a:spcPct val="100000"/>
              </a:lnSpc>
              <a:spcBef>
                <a:spcPts val="600"/>
              </a:spcBef>
              <a:buFont typeface="Wingdings" pitchFamily="2" charset="2"/>
              <a:buChar char="Ø"/>
            </a:pPr>
            <a:r>
              <a:rPr kumimoji="0" lang="zh-CN" altLang="en-US" dirty="0" smtClean="0">
                <a:latin typeface="宋体" pitchFamily="2" charset="-122"/>
                <a:ea typeface="宋体" pitchFamily="2" charset="-122"/>
              </a:rPr>
              <a:t>用邻居机制来维持路由</a:t>
            </a:r>
          </a:p>
          <a:p>
            <a:pPr lvl="1" indent="-342900">
              <a:lnSpc>
                <a:spcPct val="100000"/>
              </a:lnSpc>
              <a:spcBef>
                <a:spcPts val="600"/>
              </a:spcBef>
              <a:buFont typeface="Wingdings" pitchFamily="2" charset="2"/>
              <a:buChar char="Ø"/>
            </a:pPr>
            <a:r>
              <a:rPr kumimoji="0" lang="zh-CN" altLang="en-US" dirty="0" smtClean="0">
                <a:latin typeface="宋体" pitchFamily="2" charset="-122"/>
                <a:ea typeface="宋体" pitchFamily="2" charset="-122"/>
              </a:rPr>
              <a:t>通过</a:t>
            </a:r>
            <a:r>
              <a:rPr kumimoji="0" lang="en-US" altLang="zh-CN" dirty="0" smtClean="0">
                <a:latin typeface="宋体" pitchFamily="2" charset="-122"/>
                <a:ea typeface="宋体" pitchFamily="2" charset="-122"/>
              </a:rPr>
              <a:t>Hello</a:t>
            </a:r>
            <a:r>
              <a:rPr kumimoji="0" lang="zh-CN" altLang="en-US" dirty="0" smtClean="0">
                <a:latin typeface="宋体" pitchFamily="2" charset="-122"/>
                <a:ea typeface="宋体" pitchFamily="2" charset="-122"/>
              </a:rPr>
              <a:t>包形成邻居，邻居表存储双向通信的</a:t>
            </a:r>
            <a:r>
              <a:rPr kumimoji="0" lang="en-US" altLang="zh-CN" dirty="0" smtClean="0">
                <a:latin typeface="宋体" pitchFamily="2" charset="-122"/>
                <a:ea typeface="宋体" pitchFamily="2" charset="-122"/>
              </a:rPr>
              <a:t>OSPF</a:t>
            </a:r>
            <a:r>
              <a:rPr kumimoji="0" lang="zh-CN" altLang="en-US" dirty="0" smtClean="0">
                <a:latin typeface="宋体" pitchFamily="2" charset="-122"/>
                <a:ea typeface="宋体" pitchFamily="2" charset="-122"/>
              </a:rPr>
              <a:t>路由器列表信息</a:t>
            </a:r>
            <a:endParaRPr kumimoji="0" lang="zh-CN" altLang="en-US" b="1" dirty="0" smtClean="0">
              <a:latin typeface="黑体" pitchFamily="49" charset="-122"/>
            </a:endParaRPr>
          </a:p>
          <a:p>
            <a:pPr marL="342900" indent="-342900">
              <a:lnSpc>
                <a:spcPct val="100000"/>
              </a:lnSpc>
              <a:spcBef>
                <a:spcPts val="1800"/>
              </a:spcBef>
              <a:buClr>
                <a:srgbClr val="CC0000"/>
              </a:buClr>
              <a:buSzPct val="80000"/>
            </a:pPr>
            <a:r>
              <a:rPr kumimoji="0" lang="zh-CN" altLang="en-US" sz="2400" dirty="0" smtClean="0">
                <a:latin typeface="宋体" pitchFamily="2" charset="-122"/>
                <a:ea typeface="宋体" pitchFamily="2" charset="-122"/>
              </a:rPr>
              <a:t>拓扑表（</a:t>
            </a:r>
            <a:r>
              <a:rPr kumimoji="0" lang="en-US" altLang="zh-CN" sz="2400" dirty="0" smtClean="0">
                <a:latin typeface="宋体" pitchFamily="2" charset="-122"/>
                <a:ea typeface="宋体" pitchFamily="2" charset="-122"/>
              </a:rPr>
              <a:t>LSDB</a:t>
            </a:r>
            <a:r>
              <a:rPr kumimoji="0" lang="zh-CN" altLang="en-US" sz="2400" dirty="0" smtClean="0">
                <a:latin typeface="宋体" pitchFamily="2" charset="-122"/>
                <a:ea typeface="宋体" pitchFamily="2" charset="-122"/>
              </a:rPr>
              <a:t>）</a:t>
            </a:r>
          </a:p>
          <a:p>
            <a:pPr lvl="1" indent="-342900">
              <a:lnSpc>
                <a:spcPct val="100000"/>
              </a:lnSpc>
              <a:spcBef>
                <a:spcPts val="600"/>
              </a:spcBef>
              <a:buFont typeface="Wingdings" pitchFamily="2" charset="2"/>
              <a:buChar char="Ø"/>
            </a:pPr>
            <a:r>
              <a:rPr kumimoji="0" lang="zh-CN" altLang="en-US" dirty="0" smtClean="0">
                <a:latin typeface="宋体" pitchFamily="2" charset="-122"/>
                <a:ea typeface="宋体" pitchFamily="2" charset="-122"/>
              </a:rPr>
              <a:t>描述拓扑信息的</a:t>
            </a:r>
            <a:r>
              <a:rPr kumimoji="0" lang="en-US" altLang="zh-CN" dirty="0" smtClean="0">
                <a:latin typeface="宋体" pitchFamily="2" charset="-122"/>
                <a:ea typeface="宋体" pitchFamily="2" charset="-122"/>
              </a:rPr>
              <a:t>LSA</a:t>
            </a:r>
            <a:r>
              <a:rPr kumimoji="0" lang="zh-CN" altLang="en-US" dirty="0" smtClean="0">
                <a:latin typeface="宋体" pitchFamily="2" charset="-122"/>
                <a:ea typeface="宋体" pitchFamily="2" charset="-122"/>
              </a:rPr>
              <a:t>存储在</a:t>
            </a:r>
            <a:r>
              <a:rPr kumimoji="0" lang="en-US" altLang="zh-CN" dirty="0" smtClean="0">
                <a:latin typeface="宋体" pitchFamily="2" charset="-122"/>
                <a:ea typeface="宋体" pitchFamily="2" charset="-122"/>
              </a:rPr>
              <a:t>LSDB</a:t>
            </a:r>
            <a:r>
              <a:rPr kumimoji="0" lang="zh-CN" altLang="en-US" dirty="0" smtClean="0">
                <a:latin typeface="宋体" pitchFamily="2" charset="-122"/>
                <a:ea typeface="宋体" pitchFamily="2" charset="-122"/>
              </a:rPr>
              <a:t>中</a:t>
            </a:r>
          </a:p>
          <a:p>
            <a:pPr marL="342900" indent="-342900">
              <a:lnSpc>
                <a:spcPct val="100000"/>
              </a:lnSpc>
              <a:spcBef>
                <a:spcPts val="1800"/>
              </a:spcBef>
              <a:buClr>
                <a:srgbClr val="CC0000"/>
              </a:buClr>
              <a:buSzPct val="80000"/>
            </a:pPr>
            <a:r>
              <a:rPr kumimoji="0" lang="zh-CN" altLang="en-US" sz="2400" dirty="0" smtClean="0">
                <a:latin typeface="宋体" pitchFamily="2" charset="-122"/>
                <a:ea typeface="宋体" pitchFamily="2" charset="-122"/>
              </a:rPr>
              <a:t>路由表（包含</a:t>
            </a:r>
            <a:r>
              <a:rPr kumimoji="0" lang="en-US" altLang="zh-CN" sz="2400" dirty="0" smtClean="0">
                <a:latin typeface="宋体" pitchFamily="2" charset="-122"/>
                <a:ea typeface="宋体" pitchFamily="2" charset="-122"/>
              </a:rPr>
              <a:t>OSPF</a:t>
            </a:r>
            <a:r>
              <a:rPr kumimoji="0" lang="zh-CN" altLang="en-US" sz="2400" dirty="0" smtClean="0">
                <a:latin typeface="宋体" pitchFamily="2" charset="-122"/>
                <a:ea typeface="宋体" pitchFamily="2" charset="-122"/>
              </a:rPr>
              <a:t>路由表、全局路由表）</a:t>
            </a:r>
            <a:endParaRPr kumimoji="0" lang="en-US" altLang="zh-CN" sz="2400" dirty="0" smtClean="0">
              <a:latin typeface="宋体" pitchFamily="2" charset="-122"/>
              <a:ea typeface="宋体" pitchFamily="2" charset="-122"/>
            </a:endParaRPr>
          </a:p>
          <a:p>
            <a:pPr marL="695325" lvl="1" indent="-342900">
              <a:lnSpc>
                <a:spcPct val="100000"/>
              </a:lnSpc>
              <a:spcBef>
                <a:spcPts val="1200"/>
              </a:spcBef>
              <a:buClr>
                <a:srgbClr val="CC0000"/>
              </a:buClr>
              <a:buSzPct val="80000"/>
            </a:pPr>
            <a:r>
              <a:rPr kumimoji="0" lang="en-US" altLang="zh-CN" sz="2400" dirty="0" smtClean="0">
                <a:latin typeface="宋体" pitchFamily="2" charset="-122"/>
                <a:ea typeface="宋体" pitchFamily="2" charset="-122"/>
              </a:rPr>
              <a:t>OSPF</a:t>
            </a:r>
            <a:r>
              <a:rPr kumimoji="0" lang="zh-CN" altLang="en-US" sz="2400" dirty="0">
                <a:latin typeface="宋体" pitchFamily="2" charset="-122"/>
                <a:ea typeface="宋体" pitchFamily="2" charset="-122"/>
              </a:rPr>
              <a:t>路由表</a:t>
            </a:r>
          </a:p>
          <a:p>
            <a:pPr marL="990600" lvl="1" indent="-266700">
              <a:lnSpc>
                <a:spcPct val="100000"/>
              </a:lnSpc>
              <a:spcBef>
                <a:spcPts val="600"/>
              </a:spcBef>
              <a:buFont typeface="Wingdings" pitchFamily="2" charset="2"/>
              <a:buChar char="Ø"/>
            </a:pPr>
            <a:r>
              <a:rPr kumimoji="0" lang="zh-CN" altLang="en-US" dirty="0" smtClean="0">
                <a:latin typeface="宋体" pitchFamily="2" charset="-122"/>
                <a:ea typeface="宋体" pitchFamily="2" charset="-122"/>
              </a:rPr>
              <a:t>对</a:t>
            </a:r>
            <a:r>
              <a:rPr kumimoji="0" lang="en-US" altLang="zh-CN" dirty="0" smtClean="0">
                <a:latin typeface="宋体" pitchFamily="2" charset="-122"/>
                <a:ea typeface="宋体" pitchFamily="2" charset="-122"/>
              </a:rPr>
              <a:t>LSA</a:t>
            </a:r>
            <a:r>
              <a:rPr kumimoji="0" lang="zh-CN" altLang="en-US" dirty="0" smtClean="0">
                <a:latin typeface="宋体" pitchFamily="2" charset="-122"/>
                <a:ea typeface="宋体" pitchFamily="2" charset="-122"/>
              </a:rPr>
              <a:t>进行</a:t>
            </a:r>
            <a:r>
              <a:rPr kumimoji="0" lang="en-US" altLang="zh-CN" dirty="0" smtClean="0">
                <a:latin typeface="宋体" pitchFamily="2" charset="-122"/>
                <a:ea typeface="宋体" pitchFamily="2" charset="-122"/>
              </a:rPr>
              <a:t>SPF</a:t>
            </a:r>
            <a:r>
              <a:rPr kumimoji="0" lang="zh-CN" altLang="en-US" dirty="0" smtClean="0">
                <a:latin typeface="宋体" pitchFamily="2" charset="-122"/>
                <a:ea typeface="宋体" pitchFamily="2" charset="-122"/>
              </a:rPr>
              <a:t>计算，而得出的</a:t>
            </a:r>
            <a:r>
              <a:rPr kumimoji="0" lang="en-US" altLang="zh-CN" dirty="0" smtClean="0">
                <a:latin typeface="宋体" pitchFamily="2" charset="-122"/>
                <a:ea typeface="宋体" pitchFamily="2" charset="-122"/>
              </a:rPr>
              <a:t>OSPF</a:t>
            </a:r>
            <a:r>
              <a:rPr kumimoji="0" lang="zh-CN" altLang="en-US" dirty="0" smtClean="0">
                <a:latin typeface="宋体" pitchFamily="2" charset="-122"/>
                <a:ea typeface="宋体" pitchFamily="2" charset="-122"/>
              </a:rPr>
              <a:t>路由表</a:t>
            </a:r>
          </a:p>
          <a:p>
            <a:pPr marL="695325" lvl="1" indent="-342900">
              <a:lnSpc>
                <a:spcPct val="100000"/>
              </a:lnSpc>
              <a:spcBef>
                <a:spcPts val="1200"/>
              </a:spcBef>
              <a:buClr>
                <a:srgbClr val="CC0000"/>
              </a:buClr>
              <a:buSzPct val="80000"/>
            </a:pPr>
            <a:r>
              <a:rPr kumimoji="0" lang="zh-CN" altLang="en-US" sz="2400" dirty="0" smtClean="0">
                <a:latin typeface="宋体" pitchFamily="2" charset="-122"/>
                <a:ea typeface="宋体" pitchFamily="2" charset="-122"/>
              </a:rPr>
              <a:t>全局路由表</a:t>
            </a:r>
          </a:p>
          <a:p>
            <a:pPr marL="1085850" lvl="1" indent="-361950">
              <a:lnSpc>
                <a:spcPct val="100000"/>
              </a:lnSpc>
              <a:spcBef>
                <a:spcPts val="600"/>
              </a:spcBef>
              <a:buFont typeface="Wingdings" pitchFamily="2" charset="2"/>
              <a:buChar char="Ø"/>
            </a:pPr>
            <a:r>
              <a:rPr kumimoji="0" lang="zh-CN" altLang="en-US" dirty="0">
                <a:latin typeface="宋体" pitchFamily="2" charset="-122"/>
                <a:ea typeface="宋体" pitchFamily="2" charset="-122"/>
              </a:rPr>
              <a:t>路由器的全局路由表，用于数据包转发；</a:t>
            </a:r>
          </a:p>
          <a:p>
            <a:pPr marL="1092200" lvl="1" indent="-368300">
              <a:lnSpc>
                <a:spcPct val="100000"/>
              </a:lnSpc>
              <a:spcBef>
                <a:spcPts val="600"/>
              </a:spcBef>
              <a:buFont typeface="Wingdings" pitchFamily="2" charset="2"/>
              <a:buChar char="Ø"/>
            </a:pPr>
            <a:r>
              <a:rPr kumimoji="0" lang="en-US" altLang="zh-CN" dirty="0">
                <a:latin typeface="宋体" pitchFamily="2" charset="-122"/>
                <a:ea typeface="宋体" pitchFamily="2" charset="-122"/>
              </a:rPr>
              <a:t>OSPF</a:t>
            </a:r>
            <a:r>
              <a:rPr kumimoji="0" lang="zh-CN" altLang="en-US" dirty="0">
                <a:latin typeface="宋体" pitchFamily="2" charset="-122"/>
                <a:ea typeface="宋体" pitchFamily="2" charset="-122"/>
              </a:rPr>
              <a:t>把计算出来的路由，安装到全局路由表。</a:t>
            </a:r>
          </a:p>
          <a:p>
            <a:pPr marL="342900" indent="-342900">
              <a:buFont typeface="Wingdings" pitchFamily="2" charset="2"/>
              <a:buNone/>
            </a:pPr>
            <a:endParaRPr kumimoji="0" lang="zh-CN" altLang="en-US" sz="2000" dirty="0">
              <a:latin typeface="宋体" pitchFamily="2" charset="-122"/>
              <a:ea typeface="宋体" pitchFamily="2" charset="-122"/>
            </a:endParaRPr>
          </a:p>
        </p:txBody>
      </p:sp>
    </p:spTree>
    <p:extLst>
      <p:ext uri="{BB962C8B-B14F-4D97-AF65-F5344CB8AC3E}">
        <p14:creationId xmlns:p14="http://schemas.microsoft.com/office/powerpoint/2010/main" val="211188429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2018655"/>
          </a:xfrm>
        </p:spPr>
        <p:txBody>
          <a:bodyPr>
            <a:normAutofit/>
          </a:bodyPr>
          <a:lstStyle/>
          <a:p>
            <a:r>
              <a:rPr lang="zh-CN" altLang="en-US" b="1" dirty="0" smtClean="0"/>
              <a:t>边界网关路由协议</a:t>
            </a:r>
            <a:r>
              <a:rPr lang="en-US" altLang="zh-CN" b="1" dirty="0" smtClean="0"/>
              <a:t>	  BGP-4</a:t>
            </a:r>
            <a:br>
              <a:rPr lang="en-US" altLang="zh-CN" b="1" dirty="0" smtClean="0"/>
            </a:br>
            <a:r>
              <a:rPr lang="en-US" altLang="zh-CN" b="1" dirty="0" smtClean="0"/>
              <a:t/>
            </a:r>
            <a:br>
              <a:rPr lang="en-US" altLang="zh-CN" b="1" dirty="0" smtClean="0"/>
            </a:br>
            <a:r>
              <a:rPr lang="en-US" altLang="zh-CN" sz="3100" b="1" dirty="0" smtClean="0">
                <a:latin typeface="Times New Roman" pitchFamily="18" charset="0"/>
                <a:ea typeface="仿宋_GB2312" pitchFamily="49" charset="-122"/>
              </a:rPr>
              <a:t>( RFC 4271 )</a:t>
            </a:r>
            <a:endParaRPr lang="zh-CN" altLang="en-US" sz="3100" b="1" dirty="0">
              <a:latin typeface="Times New Roman" pitchFamily="18" charset="0"/>
              <a:ea typeface="仿宋_GB2312" pitchFamily="49" charset="-122"/>
            </a:endParaRPr>
          </a:p>
        </p:txBody>
      </p:sp>
    </p:spTree>
    <p:extLst>
      <p:ext uri="{BB962C8B-B14F-4D97-AF65-F5344CB8AC3E}">
        <p14:creationId xmlns:p14="http://schemas.microsoft.com/office/powerpoint/2010/main" val="22017332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nvSpPr>
        <p:spPr bwMode="auto">
          <a:xfrm>
            <a:off x="292596" y="1484784"/>
            <a:ext cx="8610600" cy="42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61950" indent="-361950" defTabSz="784225" eaLnBrk="1" hangingPunct="1">
              <a:lnSpc>
                <a:spcPct val="120000"/>
              </a:lnSpc>
              <a:spcAft>
                <a:spcPct val="20000"/>
              </a:spcAft>
              <a:buSzPct val="85000"/>
              <a:buFont typeface="Wingdings" pitchFamily="2" charset="2"/>
              <a:buChar char="l"/>
            </a:pPr>
            <a:r>
              <a:rPr lang="en-US" altLang="zh-CN" sz="2800" dirty="0" err="1" smtClean="0">
                <a:solidFill>
                  <a:srgbClr val="000000"/>
                </a:solidFill>
              </a:rPr>
              <a:t>BGP（Border</a:t>
            </a:r>
            <a:r>
              <a:rPr lang="en-US" altLang="zh-CN" sz="2800" dirty="0" smtClean="0">
                <a:solidFill>
                  <a:srgbClr val="000000"/>
                </a:solidFill>
              </a:rPr>
              <a:t> </a:t>
            </a:r>
            <a:r>
              <a:rPr lang="en-US" altLang="zh-CN" sz="2800" dirty="0">
                <a:solidFill>
                  <a:srgbClr val="000000"/>
                </a:solidFill>
              </a:rPr>
              <a:t>Gateway Routing Protocol，</a:t>
            </a:r>
            <a:r>
              <a:rPr lang="zh-CN" altLang="en-US" sz="2800" dirty="0">
                <a:solidFill>
                  <a:srgbClr val="000000"/>
                </a:solidFill>
              </a:rPr>
              <a:t>边界网关路由协议 ）是一种典型的外部网关路由协议。</a:t>
            </a:r>
          </a:p>
          <a:p>
            <a:pPr marL="361950" indent="-361950" defTabSz="784225" eaLnBrk="1" hangingPunct="1">
              <a:lnSpc>
                <a:spcPct val="120000"/>
              </a:lnSpc>
              <a:spcAft>
                <a:spcPct val="20000"/>
              </a:spcAft>
              <a:buSzPct val="85000"/>
              <a:buFont typeface="Wingdings" pitchFamily="2" charset="2"/>
              <a:buChar char="l"/>
            </a:pPr>
            <a:r>
              <a:rPr lang="en-US" altLang="zh-CN" sz="2800" dirty="0"/>
              <a:t>BGP </a:t>
            </a:r>
            <a:r>
              <a:rPr lang="zh-CN" altLang="en-US" sz="2800" dirty="0"/>
              <a:t>是不同自治系统的路由器之间交换路由信息的协议。 </a:t>
            </a:r>
          </a:p>
          <a:p>
            <a:pPr marL="361950" indent="-361950" defTabSz="784225" eaLnBrk="1" hangingPunct="1">
              <a:lnSpc>
                <a:spcPct val="120000"/>
              </a:lnSpc>
              <a:spcAft>
                <a:spcPct val="20000"/>
              </a:spcAft>
              <a:buSzPct val="85000"/>
              <a:buFont typeface="Wingdings" pitchFamily="2" charset="2"/>
              <a:buChar char="l"/>
            </a:pPr>
            <a:r>
              <a:rPr lang="zh-CN" altLang="en-US" sz="2800" dirty="0" smtClean="0">
                <a:solidFill>
                  <a:srgbClr val="000000"/>
                </a:solidFill>
              </a:rPr>
              <a:t>当前</a:t>
            </a:r>
            <a:r>
              <a:rPr lang="zh-CN" altLang="en-US" sz="2800" dirty="0">
                <a:solidFill>
                  <a:srgbClr val="000000"/>
                </a:solidFill>
              </a:rPr>
              <a:t>互联网上使用的主要是</a:t>
            </a:r>
            <a:r>
              <a:rPr lang="en-US" altLang="zh-CN" sz="2800" dirty="0">
                <a:solidFill>
                  <a:srgbClr val="000000"/>
                </a:solidFill>
              </a:rPr>
              <a:t>BGP4，</a:t>
            </a:r>
            <a:r>
              <a:rPr lang="zh-CN" altLang="en-US" sz="2800" dirty="0">
                <a:solidFill>
                  <a:srgbClr val="000000"/>
                </a:solidFill>
              </a:rPr>
              <a:t>可以支持</a:t>
            </a:r>
            <a:r>
              <a:rPr lang="en-US" altLang="zh-CN" sz="2800" dirty="0">
                <a:solidFill>
                  <a:srgbClr val="000000"/>
                </a:solidFill>
              </a:rPr>
              <a:t>IPv6</a:t>
            </a:r>
            <a:r>
              <a:rPr lang="zh-CN" altLang="en-US" sz="2800" dirty="0">
                <a:solidFill>
                  <a:srgbClr val="000000"/>
                </a:solidFill>
              </a:rPr>
              <a:t>的是它的扩展版本</a:t>
            </a:r>
            <a:r>
              <a:rPr lang="en-US" altLang="zh-CN" sz="2800" dirty="0">
                <a:solidFill>
                  <a:srgbClr val="000000"/>
                </a:solidFill>
              </a:rPr>
              <a:t>BGP4+。</a:t>
            </a:r>
          </a:p>
          <a:p>
            <a:pPr marL="361950" indent="-361950" defTabSz="784225" eaLnBrk="1" hangingPunct="1">
              <a:lnSpc>
                <a:spcPct val="120000"/>
              </a:lnSpc>
              <a:spcAft>
                <a:spcPct val="20000"/>
              </a:spcAft>
              <a:buSzPct val="85000"/>
              <a:buFont typeface="Wingdings" pitchFamily="2" charset="2"/>
              <a:buChar char="l"/>
            </a:pPr>
            <a:r>
              <a:rPr lang="zh-CN" altLang="en-US" sz="2800" dirty="0">
                <a:solidFill>
                  <a:srgbClr val="000000"/>
                </a:solidFill>
              </a:rPr>
              <a:t>一种用于</a:t>
            </a:r>
            <a:r>
              <a:rPr lang="en-US" altLang="zh-CN" sz="2800" dirty="0">
                <a:solidFill>
                  <a:srgbClr val="000000"/>
                </a:solidFill>
              </a:rPr>
              <a:t>AS</a:t>
            </a:r>
            <a:r>
              <a:rPr lang="zh-CN" altLang="en-US" sz="2800" dirty="0">
                <a:solidFill>
                  <a:srgbClr val="000000"/>
                </a:solidFill>
              </a:rPr>
              <a:t>间传递网络可达性信息的路径矢量协议。 </a:t>
            </a:r>
          </a:p>
          <a:p>
            <a:pPr marL="361950" indent="-361950" defTabSz="784225" eaLnBrk="1" hangingPunct="1">
              <a:lnSpc>
                <a:spcPct val="120000"/>
              </a:lnSpc>
              <a:spcAft>
                <a:spcPct val="20000"/>
              </a:spcAft>
              <a:buSzPct val="85000"/>
              <a:buFont typeface="Wingdings" pitchFamily="2" charset="2"/>
              <a:buChar char="l"/>
            </a:pPr>
            <a:r>
              <a:rPr lang="zh-CN" altLang="en-US" sz="2800" dirty="0">
                <a:solidFill>
                  <a:srgbClr val="000000"/>
                </a:solidFill>
              </a:rPr>
              <a:t>采用</a:t>
            </a:r>
            <a:r>
              <a:rPr lang="en-US" altLang="zh-CN" sz="2800" dirty="0">
                <a:solidFill>
                  <a:srgbClr val="000000"/>
                </a:solidFill>
              </a:rPr>
              <a:t>TCP</a:t>
            </a:r>
            <a:r>
              <a:rPr lang="zh-CN" altLang="en-US" sz="2800" dirty="0">
                <a:solidFill>
                  <a:srgbClr val="000000"/>
                </a:solidFill>
              </a:rPr>
              <a:t>作为它的传输层协议 。</a:t>
            </a:r>
          </a:p>
        </p:txBody>
      </p:sp>
      <p:sp>
        <p:nvSpPr>
          <p:cNvPr id="5" name="Rectangle 2"/>
          <p:cNvSpPr>
            <a:spLocks noGrp="1" noChangeArrowheads="1"/>
          </p:cNvSpPr>
          <p:nvPr/>
        </p:nvSpPr>
        <p:spPr bwMode="auto">
          <a:xfrm>
            <a:off x="457200" y="253752"/>
            <a:ext cx="8229600" cy="78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b="1" dirty="0" smtClean="0">
                <a:solidFill>
                  <a:srgbClr val="000000"/>
                </a:solidFill>
                <a:ea typeface="仿宋_GB2312" pitchFamily="49" charset="-122"/>
              </a:rPr>
              <a:t> BGP</a:t>
            </a:r>
            <a:r>
              <a:rPr lang="zh-CN" altLang="en-US" b="1" dirty="0" smtClean="0">
                <a:solidFill>
                  <a:srgbClr val="000000"/>
                </a:solidFill>
                <a:ea typeface="仿宋_GB2312" pitchFamily="49" charset="-122"/>
              </a:rPr>
              <a:t>简介</a:t>
            </a:r>
          </a:p>
        </p:txBody>
      </p:sp>
    </p:spTree>
    <p:extLst>
      <p:ext uri="{BB962C8B-B14F-4D97-AF65-F5344CB8AC3E}">
        <p14:creationId xmlns:p14="http://schemas.microsoft.com/office/powerpoint/2010/main" val="178098358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body" idx="1"/>
          </p:nvPr>
        </p:nvSpPr>
        <p:spPr>
          <a:xfrm>
            <a:off x="-152400" y="6241093"/>
            <a:ext cx="9144000" cy="609600"/>
          </a:xfrm>
        </p:spPr>
        <p:txBody>
          <a:bodyPr/>
          <a:lstStyle/>
          <a:p>
            <a:pPr algn="ctr">
              <a:buFontTx/>
              <a:buNone/>
            </a:pPr>
            <a:r>
              <a:rPr lang="en-US" altLang="zh-CN" dirty="0">
                <a:ea typeface="宋体" charset="-122"/>
              </a:rPr>
              <a:t>The relation between </a:t>
            </a:r>
            <a:r>
              <a:rPr lang="en-US" altLang="zh-CN" dirty="0" err="1">
                <a:ea typeface="宋体" charset="-122"/>
              </a:rPr>
              <a:t>ASes</a:t>
            </a:r>
            <a:r>
              <a:rPr lang="en-US" altLang="zh-CN" dirty="0">
                <a:ea typeface="宋体" charset="-122"/>
              </a:rPr>
              <a:t>, backbones, and areas in OSPF.</a:t>
            </a:r>
          </a:p>
        </p:txBody>
      </p:sp>
      <p:pic>
        <p:nvPicPr>
          <p:cNvPr id="82949" name="Picture 5" descr="5-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5875" y="359728"/>
            <a:ext cx="5968365" cy="568324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0707122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5"/>
          <p:cNvSpPr>
            <a:spLocks noGrp="1" noChangeArrowheads="1"/>
          </p:cNvSpPr>
          <p:nvPr>
            <p:ph type="title"/>
          </p:nvPr>
        </p:nvSpPr>
        <p:spPr/>
        <p:txBody>
          <a:bodyPr/>
          <a:lstStyle/>
          <a:p>
            <a:pPr eaLnBrk="1" hangingPunct="1"/>
            <a:r>
              <a:rPr lang="en-US" altLang="en-US" smtClean="0"/>
              <a:t>BGP协议概述</a:t>
            </a:r>
            <a:endParaRPr lang="zh-CN" altLang="en-US" smtClean="0"/>
          </a:p>
        </p:txBody>
      </p:sp>
      <p:sp>
        <p:nvSpPr>
          <p:cNvPr id="9220" name="Rectangle 6"/>
          <p:cNvSpPr>
            <a:spLocks noGrp="1" noChangeArrowheads="1"/>
          </p:cNvSpPr>
          <p:nvPr>
            <p:ph type="body" idx="1"/>
          </p:nvPr>
        </p:nvSpPr>
        <p:spPr>
          <a:xfrm>
            <a:off x="655638" y="1508125"/>
            <a:ext cx="8020818" cy="4591075"/>
          </a:xfrm>
        </p:spPr>
        <p:txBody>
          <a:bodyPr/>
          <a:lstStyle/>
          <a:p>
            <a:pPr eaLnBrk="1" hangingPunct="1"/>
            <a:r>
              <a:rPr lang="en-US" altLang="zh-CN" sz="2000" dirty="0" smtClean="0"/>
              <a:t>BGP</a:t>
            </a:r>
            <a:r>
              <a:rPr lang="zh-CN" altLang="en-US" sz="2000" dirty="0" smtClean="0"/>
              <a:t>是“唯一”的</a:t>
            </a:r>
            <a:r>
              <a:rPr lang="en-US" altLang="zh-CN" sz="2000" dirty="0" smtClean="0"/>
              <a:t>EGP</a:t>
            </a:r>
            <a:r>
              <a:rPr lang="zh-CN" altLang="en-US" sz="2000" dirty="0" smtClean="0"/>
              <a:t>路由协议，主要用来在</a:t>
            </a:r>
            <a:r>
              <a:rPr lang="en-US" altLang="zh-CN" sz="2000" dirty="0" smtClean="0"/>
              <a:t>AS</a:t>
            </a:r>
            <a:r>
              <a:rPr lang="zh-CN" altLang="en-US" sz="2000" dirty="0" smtClean="0"/>
              <a:t>之间传递路由信息</a:t>
            </a:r>
          </a:p>
          <a:p>
            <a:pPr eaLnBrk="1" hangingPunct="1"/>
            <a:r>
              <a:rPr lang="zh-CN" altLang="en-US" sz="2000" dirty="0" smtClean="0"/>
              <a:t>在</a:t>
            </a:r>
            <a:r>
              <a:rPr lang="en-US" altLang="zh-CN" sz="2000" dirty="0" smtClean="0"/>
              <a:t>AS</a:t>
            </a:r>
            <a:r>
              <a:rPr lang="zh-CN" altLang="en-US" sz="2000" dirty="0" smtClean="0"/>
              <a:t>之间是一种路径矢量的路由协议，应用特定的属性避免环路的发生</a:t>
            </a:r>
          </a:p>
          <a:p>
            <a:pPr eaLnBrk="1" hangingPunct="1"/>
            <a:r>
              <a:rPr lang="zh-CN" altLang="en-US" sz="2000" dirty="0" smtClean="0"/>
              <a:t>路由信息携带丰富的属性</a:t>
            </a:r>
          </a:p>
          <a:p>
            <a:pPr eaLnBrk="1" hangingPunct="1"/>
            <a:r>
              <a:rPr lang="zh-CN" altLang="en-US" sz="2000" dirty="0" smtClean="0"/>
              <a:t>传送协议：</a:t>
            </a:r>
            <a:r>
              <a:rPr lang="en-US" altLang="zh-CN" sz="2000" dirty="0" smtClean="0"/>
              <a:t>TCP</a:t>
            </a:r>
            <a:r>
              <a:rPr lang="zh-CN" altLang="en-US" sz="2000" dirty="0" smtClean="0"/>
              <a:t>，端口号</a:t>
            </a:r>
            <a:r>
              <a:rPr lang="en-US" altLang="zh-CN" sz="2000" dirty="0" smtClean="0"/>
              <a:t>179</a:t>
            </a:r>
          </a:p>
          <a:p>
            <a:pPr eaLnBrk="1" hangingPunct="1"/>
            <a:r>
              <a:rPr lang="zh-CN" altLang="en-US" sz="2000" dirty="0" smtClean="0"/>
              <a:t>支持</a:t>
            </a:r>
            <a:r>
              <a:rPr lang="en-US" altLang="zh-CN" sz="2000" dirty="0" smtClean="0"/>
              <a:t>CIDR</a:t>
            </a:r>
            <a:r>
              <a:rPr lang="zh-CN" altLang="en-US" sz="2000" dirty="0" smtClean="0"/>
              <a:t>（无类别域间选路）</a:t>
            </a:r>
          </a:p>
          <a:p>
            <a:pPr eaLnBrk="1" hangingPunct="1"/>
            <a:r>
              <a:rPr lang="zh-CN" altLang="en-US" sz="2000" dirty="0" smtClean="0"/>
              <a:t>路由更新：触发更新，只发送增量路由</a:t>
            </a:r>
          </a:p>
          <a:p>
            <a:pPr lvl="2" eaLnBrk="1" hangingPunct="1"/>
            <a:r>
              <a:rPr lang="en-US" altLang="zh-CN" sz="2000" dirty="0" smtClean="0"/>
              <a:t>-(</a:t>
            </a:r>
            <a:r>
              <a:rPr lang="zh-CN" altLang="en-US" sz="2000" dirty="0" smtClean="0"/>
              <a:t>周期性通过</a:t>
            </a:r>
            <a:r>
              <a:rPr lang="en-US" altLang="zh-CN" sz="2000" dirty="0" err="1" smtClean="0"/>
              <a:t>keepalive</a:t>
            </a:r>
            <a:r>
              <a:rPr lang="zh-CN" altLang="en-US" sz="2000" dirty="0" smtClean="0"/>
              <a:t>包发送消息</a:t>
            </a:r>
            <a:r>
              <a:rPr lang="en-US" altLang="zh-CN" sz="2000" dirty="0" smtClean="0"/>
              <a:t>.)</a:t>
            </a:r>
          </a:p>
          <a:p>
            <a:pPr eaLnBrk="1" hangingPunct="1"/>
            <a:r>
              <a:rPr lang="zh-CN" altLang="en-US" sz="2000" dirty="0" smtClean="0"/>
              <a:t>丰富的路由过滤和路由策略</a:t>
            </a:r>
          </a:p>
        </p:txBody>
      </p:sp>
      <p:pic>
        <p:nvPicPr>
          <p:cNvPr id="9221" name="Picture 4" descr="wg"/>
          <p:cNvPicPr>
            <a:picLocks noChangeAspect="1" noChangeArrowheads="1"/>
          </p:cNvPicPr>
          <p:nvPr/>
        </p:nvPicPr>
        <p:blipFill>
          <a:blip r:embed="rId3" cstate="print">
            <a:lum bright="18000" contrast="-6000"/>
            <a:grayscl/>
            <a:extLst>
              <a:ext uri="{28A0092B-C50C-407E-A947-70E740481C1C}">
                <a14:useLocalDpi xmlns:a14="http://schemas.microsoft.com/office/drawing/2010/main" val="0"/>
              </a:ext>
            </a:extLst>
          </a:blip>
          <a:srcRect/>
          <a:stretch>
            <a:fillRect/>
          </a:stretch>
        </p:blipFill>
        <p:spPr bwMode="auto">
          <a:xfrm>
            <a:off x="6176963" y="3535363"/>
            <a:ext cx="2954337"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022985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2" descr="地球"/>
          <p:cNvPicPr>
            <a:picLocks noChangeAspect="1" noChangeArrowheads="1"/>
          </p:cNvPicPr>
          <p:nvPr/>
        </p:nvPicPr>
        <p:blipFill>
          <a:blip r:embed="rId3" cstate="print">
            <a:lum bright="-6000" contrast="12000"/>
            <a:extLst>
              <a:ext uri="{28A0092B-C50C-407E-A947-70E740481C1C}">
                <a14:useLocalDpi xmlns:a14="http://schemas.microsoft.com/office/drawing/2010/main" val="0"/>
              </a:ext>
            </a:extLst>
          </a:blip>
          <a:srcRect/>
          <a:stretch>
            <a:fillRect/>
          </a:stretch>
        </p:blipFill>
        <p:spPr bwMode="auto">
          <a:xfrm flipH="1">
            <a:off x="6472238" y="4149080"/>
            <a:ext cx="2659062" cy="254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Rectangle 5"/>
          <p:cNvSpPr>
            <a:spLocks noGrp="1" noChangeArrowheads="1"/>
          </p:cNvSpPr>
          <p:nvPr>
            <p:ph type="title"/>
          </p:nvPr>
        </p:nvSpPr>
        <p:spPr/>
        <p:txBody>
          <a:bodyPr/>
          <a:lstStyle/>
          <a:p>
            <a:pPr eaLnBrk="1" hangingPunct="1"/>
            <a:r>
              <a:rPr lang="en-US" altLang="zh-CN" smtClean="0"/>
              <a:t>BGP</a:t>
            </a:r>
            <a:r>
              <a:rPr lang="zh-CN" altLang="en-US" smtClean="0"/>
              <a:t>协议基本概念（一）</a:t>
            </a:r>
          </a:p>
        </p:txBody>
      </p:sp>
      <p:sp>
        <p:nvSpPr>
          <p:cNvPr id="10245" name="Rectangle 6"/>
          <p:cNvSpPr>
            <a:spLocks noGrp="1" noChangeArrowheads="1"/>
          </p:cNvSpPr>
          <p:nvPr>
            <p:ph type="body" idx="1"/>
          </p:nvPr>
        </p:nvSpPr>
        <p:spPr>
          <a:xfrm>
            <a:off x="655638" y="1508125"/>
            <a:ext cx="7732712" cy="5208937"/>
          </a:xfrm>
        </p:spPr>
        <p:txBody>
          <a:bodyPr/>
          <a:lstStyle/>
          <a:p>
            <a:pPr eaLnBrk="1" hangingPunct="1"/>
            <a:r>
              <a:rPr lang="zh-CN" altLang="en-US" sz="2400" dirty="0" smtClean="0"/>
              <a:t>什么是自治系统（</a:t>
            </a:r>
            <a:r>
              <a:rPr lang="en-US" altLang="zh-CN" sz="2400" dirty="0" smtClean="0"/>
              <a:t>AS</a:t>
            </a:r>
            <a:r>
              <a:rPr lang="zh-CN" altLang="en-US" sz="2400" dirty="0" smtClean="0"/>
              <a:t>）？</a:t>
            </a:r>
          </a:p>
          <a:p>
            <a:pPr lvl="1" eaLnBrk="1" hangingPunct="1"/>
            <a:r>
              <a:rPr lang="zh-CN" altLang="en-US" sz="2400" dirty="0" smtClean="0"/>
              <a:t>自治系统指由同一个技术管理机构管理、使用内部路由策略的一些路由器的集合。</a:t>
            </a:r>
            <a:endParaRPr lang="en-US" altLang="zh-CN" sz="2400" dirty="0" smtClean="0"/>
          </a:p>
          <a:p>
            <a:pPr lvl="1" eaLnBrk="1" hangingPunct="1"/>
            <a:r>
              <a:rPr lang="zh-CN" altLang="en-US" sz="2400" dirty="0" smtClean="0"/>
              <a:t>每个自治系统都有唯一的</a:t>
            </a:r>
            <a:r>
              <a:rPr lang="en-US" altLang="zh-CN" sz="2400" dirty="0" smtClean="0"/>
              <a:t>AS</a:t>
            </a:r>
            <a:r>
              <a:rPr lang="zh-CN" altLang="en-US" sz="2400" dirty="0" smtClean="0"/>
              <a:t>号。</a:t>
            </a:r>
            <a:r>
              <a:rPr lang="en-US" altLang="zh-CN" sz="2400" kern="0" dirty="0" smtClean="0"/>
              <a:t> AS</a:t>
            </a:r>
            <a:r>
              <a:rPr lang="zh-CN" altLang="en-US" sz="2400" kern="0" dirty="0" smtClean="0"/>
              <a:t>号由</a:t>
            </a:r>
            <a:r>
              <a:rPr lang="en-US" altLang="zh-CN" sz="2400" kern="0" dirty="0" smtClean="0"/>
              <a:t>internet</a:t>
            </a:r>
            <a:r>
              <a:rPr lang="zh-CN" altLang="en-US" sz="2400" kern="0" dirty="0" smtClean="0"/>
              <a:t>地址授权委员会（</a:t>
            </a:r>
            <a:r>
              <a:rPr lang="en-US" altLang="zh-CN" sz="2400" kern="0" dirty="0" smtClean="0"/>
              <a:t>IANA</a:t>
            </a:r>
            <a:r>
              <a:rPr lang="zh-CN" altLang="en-US" sz="2400" kern="0" dirty="0" smtClean="0"/>
              <a:t>）统一负责分配</a:t>
            </a:r>
            <a:r>
              <a:rPr lang="zh-CN" altLang="en-US" sz="2400" dirty="0" smtClean="0"/>
              <a:t>。</a:t>
            </a:r>
            <a:endParaRPr lang="en-US" altLang="zh-CN" sz="2400" dirty="0" smtClean="0"/>
          </a:p>
          <a:p>
            <a:pPr lvl="1" eaLnBrk="1" hangingPunct="1"/>
            <a:r>
              <a:rPr lang="zh-CN" altLang="en-US" sz="2400" dirty="0" smtClean="0"/>
              <a:t>自治系统的编号范围是</a:t>
            </a:r>
            <a:r>
              <a:rPr lang="en-US" altLang="zh-CN" sz="2400" dirty="0" smtClean="0"/>
              <a:t>1</a:t>
            </a:r>
            <a:r>
              <a:rPr lang="zh-CN" altLang="en-US" sz="2400" dirty="0"/>
              <a:t> </a:t>
            </a:r>
            <a:r>
              <a:rPr lang="en-US" altLang="zh-CN" sz="2400" dirty="0" smtClean="0"/>
              <a:t>- 65535</a:t>
            </a:r>
            <a:r>
              <a:rPr lang="zh-CN" altLang="en-US" sz="2400" dirty="0" smtClean="0"/>
              <a:t>，其中</a:t>
            </a:r>
            <a:r>
              <a:rPr lang="en-US" altLang="zh-CN" sz="2400" dirty="0" smtClean="0"/>
              <a:t>1</a:t>
            </a:r>
            <a:r>
              <a:rPr lang="zh-CN" altLang="en-US" sz="2400" dirty="0" smtClean="0"/>
              <a:t>到</a:t>
            </a:r>
            <a:r>
              <a:rPr lang="en-US" altLang="zh-CN" sz="2400" dirty="0" smtClean="0"/>
              <a:t>65411</a:t>
            </a:r>
            <a:r>
              <a:rPr lang="zh-CN" altLang="en-US" sz="2400" dirty="0" smtClean="0"/>
              <a:t>是注册的因特网编号（公有），</a:t>
            </a:r>
            <a:r>
              <a:rPr lang="en-US" altLang="zh-CN" sz="2400" dirty="0" smtClean="0"/>
              <a:t>65412</a:t>
            </a:r>
            <a:r>
              <a:rPr lang="zh-CN" altLang="en-US" sz="2400" dirty="0" smtClean="0"/>
              <a:t>到</a:t>
            </a:r>
            <a:r>
              <a:rPr lang="en-US" altLang="zh-CN" sz="2400" dirty="0" smtClean="0"/>
              <a:t>65535</a:t>
            </a:r>
            <a:r>
              <a:rPr lang="zh-CN" altLang="en-US" sz="2400" dirty="0" smtClean="0"/>
              <a:t>是专用网络编号（私有）。</a:t>
            </a:r>
            <a:endParaRPr lang="en-US" altLang="zh-CN" sz="2400" dirty="0" smtClean="0"/>
          </a:p>
          <a:p>
            <a:pPr lvl="1" eaLnBrk="1" hangingPunct="1"/>
            <a:endParaRPr lang="zh-CN" altLang="en-US" sz="2400" dirty="0" smtClean="0"/>
          </a:p>
          <a:p>
            <a:pPr lvl="1" eaLnBrk="1" hangingPunct="1"/>
            <a:endParaRPr lang="zh-CN" altLang="en-US" sz="2400" dirty="0" smtClean="0"/>
          </a:p>
        </p:txBody>
      </p:sp>
    </p:spTree>
    <p:extLst>
      <p:ext uri="{BB962C8B-B14F-4D97-AF65-F5344CB8AC3E}">
        <p14:creationId xmlns:p14="http://schemas.microsoft.com/office/powerpoint/2010/main" val="34009866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a:spLocks noGrp="1" noChangeArrowheads="1"/>
          </p:cNvSpPr>
          <p:nvPr>
            <p:ph type="title"/>
          </p:nvPr>
        </p:nvSpPr>
        <p:spPr/>
        <p:txBody>
          <a:bodyPr/>
          <a:lstStyle/>
          <a:p>
            <a:pPr eaLnBrk="1" hangingPunct="1"/>
            <a:r>
              <a:rPr lang="en-US" altLang="zh-CN" smtClean="0"/>
              <a:t>BGP</a:t>
            </a:r>
            <a:r>
              <a:rPr lang="zh-CN" altLang="en-US" smtClean="0"/>
              <a:t>协议基本概念（二）</a:t>
            </a:r>
          </a:p>
        </p:txBody>
      </p:sp>
      <p:sp>
        <p:nvSpPr>
          <p:cNvPr id="11268" name="Rectangle 5"/>
          <p:cNvSpPr>
            <a:spLocks noGrp="1" noChangeArrowheads="1"/>
          </p:cNvSpPr>
          <p:nvPr>
            <p:ph type="body" idx="1"/>
          </p:nvPr>
        </p:nvSpPr>
        <p:spPr>
          <a:xfrm>
            <a:off x="655638" y="1508125"/>
            <a:ext cx="7732712" cy="5206628"/>
          </a:xfrm>
        </p:spPr>
        <p:txBody>
          <a:bodyPr/>
          <a:lstStyle/>
          <a:p>
            <a:pPr eaLnBrk="1" hangingPunct="1"/>
            <a:r>
              <a:rPr lang="zh-CN" altLang="en-US" sz="2000" dirty="0" smtClean="0"/>
              <a:t>为什么引入自治系统这一概念？</a:t>
            </a:r>
          </a:p>
          <a:p>
            <a:pPr lvl="1" eaLnBrk="1" hangingPunct="1"/>
            <a:r>
              <a:rPr lang="zh-CN" altLang="en-US" sz="2000" dirty="0" smtClean="0"/>
              <a:t>在自治系统内，作为域内路由，追求技术指标最优</a:t>
            </a:r>
            <a:endParaRPr lang="en-US" altLang="zh-CN" sz="2000" dirty="0" smtClean="0"/>
          </a:p>
          <a:p>
            <a:pPr lvl="1" eaLnBrk="1" hangingPunct="1"/>
            <a:r>
              <a:rPr lang="zh-CN" altLang="en-US" sz="2000" dirty="0" smtClean="0"/>
              <a:t>在自治系统间，作为域间路由，追求运营效益最优</a:t>
            </a:r>
            <a:endParaRPr lang="en-US" altLang="zh-CN" sz="2000" dirty="0" smtClean="0"/>
          </a:p>
          <a:p>
            <a:pPr lvl="1" eaLnBrk="1" hangingPunct="1"/>
            <a:endParaRPr lang="zh-CN" altLang="en-US" sz="2000" dirty="0" smtClean="0"/>
          </a:p>
          <a:p>
            <a:pPr lvl="1" eaLnBrk="1" hangingPunct="1"/>
            <a:r>
              <a:rPr lang="zh-CN" altLang="en-US" sz="2000" dirty="0" smtClean="0"/>
              <a:t>自治系统内部的路由协议 </a:t>
            </a:r>
            <a:r>
              <a:rPr lang="en-US" altLang="zh-CN" sz="2000" dirty="0" smtClean="0"/>
              <a:t>—— IGP</a:t>
            </a:r>
          </a:p>
          <a:p>
            <a:pPr lvl="2" eaLnBrk="1" hangingPunct="1"/>
            <a:r>
              <a:rPr lang="zh-CN" altLang="en-US" sz="2000" dirty="0" smtClean="0"/>
              <a:t>如：</a:t>
            </a:r>
            <a:r>
              <a:rPr lang="en-US" altLang="zh-CN" sz="2000" dirty="0" smtClean="0"/>
              <a:t>OSPF</a:t>
            </a:r>
            <a:r>
              <a:rPr lang="zh-CN" altLang="en-US" sz="2000" dirty="0" smtClean="0"/>
              <a:t>、</a:t>
            </a:r>
            <a:r>
              <a:rPr lang="en-US" altLang="zh-CN" sz="2000" dirty="0" smtClean="0"/>
              <a:t>IS-IS</a:t>
            </a:r>
            <a:r>
              <a:rPr lang="zh-CN" altLang="en-US" sz="2000" dirty="0" smtClean="0"/>
              <a:t>、</a:t>
            </a:r>
            <a:r>
              <a:rPr lang="en-US" altLang="zh-CN" sz="2000" dirty="0" smtClean="0"/>
              <a:t>RIP</a:t>
            </a:r>
            <a:r>
              <a:rPr lang="zh-CN" altLang="en-US" sz="2000" dirty="0" smtClean="0"/>
              <a:t>、</a:t>
            </a:r>
            <a:r>
              <a:rPr lang="en-US" altLang="zh-CN" sz="2000" dirty="0" smtClean="0"/>
              <a:t>EIGRP</a:t>
            </a:r>
            <a:r>
              <a:rPr lang="zh-CN" altLang="en-US" sz="2000" dirty="0" smtClean="0"/>
              <a:t>（</a:t>
            </a:r>
            <a:r>
              <a:rPr lang="en-US" altLang="zh-CN" sz="2000" dirty="0" smtClean="0"/>
              <a:t>cisco</a:t>
            </a:r>
            <a:r>
              <a:rPr lang="zh-CN" altLang="en-US" sz="2000" dirty="0" smtClean="0"/>
              <a:t>专有）</a:t>
            </a:r>
          </a:p>
          <a:p>
            <a:pPr lvl="1" eaLnBrk="1" hangingPunct="1"/>
            <a:r>
              <a:rPr lang="zh-CN" altLang="en-US" sz="2000" dirty="0" smtClean="0"/>
              <a:t>自治系统之间的路由协议 </a:t>
            </a:r>
            <a:r>
              <a:rPr lang="en-US" altLang="zh-CN" sz="2000" dirty="0" smtClean="0"/>
              <a:t>—— BGP</a:t>
            </a:r>
          </a:p>
          <a:p>
            <a:pPr lvl="2" eaLnBrk="1" hangingPunct="1"/>
            <a:r>
              <a:rPr lang="zh-CN" altLang="en-US" sz="2000" dirty="0" smtClean="0"/>
              <a:t>如：</a:t>
            </a:r>
            <a:r>
              <a:rPr lang="en-US" altLang="zh-CN" sz="2000" dirty="0" smtClean="0"/>
              <a:t>EGP</a:t>
            </a:r>
            <a:r>
              <a:rPr lang="zh-CN" altLang="en-US" sz="2000" dirty="0" smtClean="0"/>
              <a:t>、</a:t>
            </a:r>
            <a:r>
              <a:rPr lang="en-US" altLang="zh-CN" sz="2000" dirty="0" smtClean="0"/>
              <a:t>BGP</a:t>
            </a:r>
          </a:p>
          <a:p>
            <a:pPr lvl="1" eaLnBrk="1" hangingPunct="1"/>
            <a:r>
              <a:rPr lang="en-US" altLang="zh-CN" sz="2000" dirty="0" smtClean="0"/>
              <a:t>BGP</a:t>
            </a:r>
            <a:r>
              <a:rPr lang="zh-CN" altLang="en-US" sz="2000" dirty="0" smtClean="0"/>
              <a:t>的主要目标是提供一种能够保证自治系统间无环路的路由选择信息交换的域间路由系统。</a:t>
            </a:r>
          </a:p>
          <a:p>
            <a:pPr eaLnBrk="1" hangingPunct="1"/>
            <a:endParaRPr lang="zh-CN" altLang="en-US" sz="2000" dirty="0" smtClean="0"/>
          </a:p>
        </p:txBody>
      </p:sp>
    </p:spTree>
    <p:extLst>
      <p:ext uri="{BB962C8B-B14F-4D97-AF65-F5344CB8AC3E}">
        <p14:creationId xmlns:p14="http://schemas.microsoft.com/office/powerpoint/2010/main" val="12607038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1152525" y="909638"/>
            <a:ext cx="6300788" cy="766762"/>
          </a:xfrm>
        </p:spPr>
        <p:txBody>
          <a:bodyPr/>
          <a:lstStyle/>
          <a:p>
            <a:pPr algn="ctr" eaLnBrk="1" hangingPunct="1"/>
            <a:r>
              <a:rPr lang="zh-CN" altLang="zh-CN"/>
              <a:t>虚电路是逻辑连接</a:t>
            </a:r>
          </a:p>
        </p:txBody>
      </p:sp>
      <p:sp>
        <p:nvSpPr>
          <p:cNvPr id="12291" name="Rectangle 3"/>
          <p:cNvSpPr>
            <a:spLocks noGrp="1" noChangeArrowheads="1"/>
          </p:cNvSpPr>
          <p:nvPr>
            <p:ph type="body" idx="4294967295"/>
          </p:nvPr>
        </p:nvSpPr>
        <p:spPr>
          <a:xfrm>
            <a:off x="395288" y="2133600"/>
            <a:ext cx="8420100" cy="3754438"/>
          </a:xfrm>
        </p:spPr>
        <p:txBody>
          <a:bodyPr/>
          <a:lstStyle/>
          <a:p>
            <a:pPr eaLnBrk="1" hangingPunct="1"/>
            <a:r>
              <a:rPr lang="zh-CN" altLang="zh-CN"/>
              <a:t>虚电路表示这只是一条</a:t>
            </a:r>
            <a:r>
              <a:rPr lang="zh-CN" altLang="zh-CN">
                <a:solidFill>
                  <a:schemeClr val="hlink"/>
                </a:solidFill>
              </a:rPr>
              <a:t>逻辑上的连接</a:t>
            </a:r>
            <a:r>
              <a:rPr lang="zh-CN" altLang="zh-CN"/>
              <a:t>，分组都沿着这条逻辑连接按照存储转发方式传送，而并不是真正建立了一条物理连接。</a:t>
            </a:r>
          </a:p>
          <a:p>
            <a:pPr eaLnBrk="1" hangingPunct="1"/>
            <a:r>
              <a:rPr lang="zh-CN" altLang="zh-CN"/>
              <a:t>请注意，电路交换的电话通信是先建立了一条</a:t>
            </a:r>
            <a:r>
              <a:rPr lang="zh-CN" altLang="zh-CN">
                <a:solidFill>
                  <a:schemeClr val="hlink"/>
                </a:solidFill>
              </a:rPr>
              <a:t>真正的连接</a:t>
            </a:r>
            <a:r>
              <a:rPr lang="zh-CN" altLang="zh-CN"/>
              <a:t>。因此分组交换的虚连接和电路交换的连接只是类似，但并不完全一样。 </a:t>
            </a:r>
          </a:p>
        </p:txBody>
      </p:sp>
    </p:spTree>
    <p:extLst>
      <p:ext uri="{BB962C8B-B14F-4D97-AF65-F5344CB8AC3E}">
        <p14:creationId xmlns:p14="http://schemas.microsoft.com/office/powerpoint/2010/main" val="5990693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467544" y="1556792"/>
            <a:ext cx="8229600" cy="4713288"/>
          </a:xfrm>
        </p:spPr>
        <p:txBody>
          <a:bodyPr>
            <a:normAutofit/>
          </a:bodyPr>
          <a:lstStyle/>
          <a:p>
            <a:pPr eaLnBrk="1" hangingPunct="1">
              <a:lnSpc>
                <a:spcPct val="150000"/>
              </a:lnSpc>
              <a:buFont typeface="Wingdings" pitchFamily="2" charset="2"/>
              <a:buChar char="v"/>
            </a:pPr>
            <a:r>
              <a:rPr lang="zh-CN" altLang="en-US" sz="2400" dirty="0" smtClean="0">
                <a:ea typeface="仿宋_GB2312" pitchFamily="49" charset="-122"/>
              </a:rPr>
              <a:t>收敛性</a:t>
            </a:r>
          </a:p>
          <a:p>
            <a:pPr lvl="1">
              <a:lnSpc>
                <a:spcPct val="150000"/>
              </a:lnSpc>
              <a:buFont typeface="Wingdings" pitchFamily="2" charset="2"/>
              <a:buChar char="Ø"/>
            </a:pPr>
            <a:r>
              <a:rPr lang="en-US" altLang="zh-CN" sz="2400" dirty="0">
                <a:ea typeface="仿宋_GB2312" pitchFamily="49" charset="-122"/>
              </a:rPr>
              <a:t>AS</a:t>
            </a:r>
            <a:r>
              <a:rPr lang="zh-CN" altLang="en-US" sz="2400" dirty="0">
                <a:ea typeface="仿宋_GB2312" pitchFamily="49" charset="-122"/>
              </a:rPr>
              <a:t>间策略冲突导致路由发散</a:t>
            </a:r>
          </a:p>
          <a:p>
            <a:pPr lvl="1">
              <a:lnSpc>
                <a:spcPct val="150000"/>
              </a:lnSpc>
              <a:buFont typeface="Wingdings" pitchFamily="2" charset="2"/>
              <a:buChar char="Ø"/>
            </a:pPr>
            <a:r>
              <a:rPr lang="en-US" altLang="zh-CN" sz="2400" dirty="0">
                <a:ea typeface="仿宋_GB2312" pitchFamily="49" charset="-122"/>
              </a:rPr>
              <a:t>BGP</a:t>
            </a:r>
            <a:r>
              <a:rPr lang="zh-CN" altLang="en-US" sz="2400" dirty="0">
                <a:ea typeface="仿宋_GB2312" pitchFamily="49" charset="-122"/>
              </a:rPr>
              <a:t>自身机制不完善导致的路由</a:t>
            </a:r>
            <a:r>
              <a:rPr lang="zh-CN" altLang="en-US" sz="2400" dirty="0" smtClean="0">
                <a:ea typeface="仿宋_GB2312" pitchFamily="49" charset="-122"/>
              </a:rPr>
              <a:t>震荡</a:t>
            </a:r>
            <a:endParaRPr lang="en-US" altLang="zh-CN" sz="2400" dirty="0" smtClean="0">
              <a:ea typeface="仿宋_GB2312" pitchFamily="49" charset="-122"/>
            </a:endParaRPr>
          </a:p>
          <a:p>
            <a:pPr lvl="1">
              <a:lnSpc>
                <a:spcPct val="150000"/>
              </a:lnSpc>
              <a:buFont typeface="Wingdings" pitchFamily="2" charset="2"/>
              <a:buChar char="Ø"/>
            </a:pPr>
            <a:endParaRPr lang="zh-CN" altLang="en-US" sz="2000" dirty="0">
              <a:ea typeface="仿宋_GB2312" pitchFamily="49" charset="-122"/>
            </a:endParaRPr>
          </a:p>
          <a:p>
            <a:pPr eaLnBrk="1" hangingPunct="1">
              <a:lnSpc>
                <a:spcPct val="150000"/>
              </a:lnSpc>
              <a:buFont typeface="Wingdings" pitchFamily="2" charset="2"/>
              <a:buChar char="v"/>
            </a:pPr>
            <a:r>
              <a:rPr lang="zh-CN" altLang="en-US" sz="2400" dirty="0" smtClean="0">
                <a:ea typeface="仿宋_GB2312" pitchFamily="49" charset="-122"/>
              </a:rPr>
              <a:t>收敛时间</a:t>
            </a:r>
          </a:p>
          <a:p>
            <a:pPr lvl="1" eaLnBrk="1" hangingPunct="1">
              <a:lnSpc>
                <a:spcPct val="150000"/>
              </a:lnSpc>
              <a:buFont typeface="Wingdings" pitchFamily="2" charset="2"/>
              <a:buChar char="Ø"/>
            </a:pPr>
            <a:r>
              <a:rPr lang="zh-CN" altLang="en-US" sz="2400" dirty="0" smtClean="0">
                <a:ea typeface="仿宋_GB2312" pitchFamily="49" charset="-122"/>
              </a:rPr>
              <a:t>缩短单个传播时间来加快收敛</a:t>
            </a:r>
          </a:p>
          <a:p>
            <a:pPr lvl="1" eaLnBrk="1" hangingPunct="1">
              <a:lnSpc>
                <a:spcPct val="150000"/>
              </a:lnSpc>
              <a:buFont typeface="Wingdings" pitchFamily="2" charset="2"/>
              <a:buChar char="Ø"/>
            </a:pPr>
            <a:r>
              <a:rPr lang="zh-CN" altLang="en-US" sz="2400" dirty="0" smtClean="0">
                <a:ea typeface="仿宋_GB2312" pitchFamily="49" charset="-122"/>
              </a:rPr>
              <a:t>减少路由的中间传播次数以加快全网收敛</a:t>
            </a:r>
          </a:p>
        </p:txBody>
      </p:sp>
      <p:sp>
        <p:nvSpPr>
          <p:cNvPr id="2" name="标题 1"/>
          <p:cNvSpPr>
            <a:spLocks noGrp="1"/>
          </p:cNvSpPr>
          <p:nvPr>
            <p:ph type="title"/>
          </p:nvPr>
        </p:nvSpPr>
        <p:spPr/>
        <p:txBody>
          <a:bodyPr>
            <a:normAutofit/>
          </a:bodyPr>
          <a:lstStyle/>
          <a:p>
            <a:r>
              <a:rPr lang="en-US" altLang="zh-CN" sz="3600" b="1" dirty="0">
                <a:latin typeface="Times New Roman" pitchFamily="18" charset="0"/>
                <a:ea typeface="仿宋_GB2312" pitchFamily="49" charset="-122"/>
              </a:rPr>
              <a:t>BGP</a:t>
            </a:r>
            <a:r>
              <a:rPr lang="zh-CN" altLang="en-US" sz="3600" b="1" dirty="0">
                <a:latin typeface="Times New Roman" pitchFamily="18" charset="0"/>
                <a:ea typeface="仿宋_GB2312" pitchFamily="49" charset="-122"/>
              </a:rPr>
              <a:t>路由收敛问题</a:t>
            </a:r>
            <a:endParaRPr lang="zh-CN" altLang="en-US" sz="3600" dirty="0"/>
          </a:p>
        </p:txBody>
      </p:sp>
    </p:spTree>
    <p:extLst>
      <p:ext uri="{BB962C8B-B14F-4D97-AF65-F5344CB8AC3E}">
        <p14:creationId xmlns:p14="http://schemas.microsoft.com/office/powerpoint/2010/main" val="1566754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1859" y="2500313"/>
            <a:ext cx="7124382" cy="2437447"/>
          </a:xfrm>
        </p:spPr>
        <p:txBody>
          <a:bodyPr/>
          <a:lstStyle/>
          <a:p>
            <a:pPr algn="ctr">
              <a:lnSpc>
                <a:spcPct val="150000"/>
              </a:lnSpc>
              <a:spcBef>
                <a:spcPts val="0"/>
              </a:spcBef>
              <a:spcAft>
                <a:spcPts val="0"/>
              </a:spcAft>
            </a:pPr>
            <a:r>
              <a:rPr lang="en-US" altLang="zh-CN" sz="4400" dirty="0" smtClean="0"/>
              <a:t>IPv6</a:t>
            </a:r>
            <a:endParaRPr lang="zh-CN" altLang="en-US" sz="6600" dirty="0"/>
          </a:p>
        </p:txBody>
      </p:sp>
    </p:spTree>
    <p:extLst>
      <p:ext uri="{BB962C8B-B14F-4D97-AF65-F5344CB8AC3E}">
        <p14:creationId xmlns:p14="http://schemas.microsoft.com/office/powerpoint/2010/main" val="40571299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274638"/>
            <a:ext cx="8229600" cy="922114"/>
          </a:xfrm>
        </p:spPr>
        <p:txBody>
          <a:bodyPr>
            <a:normAutofit/>
          </a:bodyPr>
          <a:lstStyle/>
          <a:p>
            <a:r>
              <a:rPr lang="en-US" altLang="zh-CN" sz="3200" b="1" dirty="0" smtClean="0"/>
              <a:t>IPv6</a:t>
            </a:r>
            <a:r>
              <a:rPr lang="zh-CN" altLang="en-US" sz="3200" b="1" dirty="0"/>
              <a:t>的主要优点</a:t>
            </a:r>
          </a:p>
        </p:txBody>
      </p:sp>
      <p:sp>
        <p:nvSpPr>
          <p:cNvPr id="91139" name="Rectangle 3"/>
          <p:cNvSpPr>
            <a:spLocks noGrp="1" noChangeArrowheads="1"/>
          </p:cNvSpPr>
          <p:nvPr>
            <p:ph type="body" idx="1"/>
          </p:nvPr>
        </p:nvSpPr>
        <p:spPr>
          <a:xfrm>
            <a:off x="611560" y="1484784"/>
            <a:ext cx="8172450" cy="4752528"/>
          </a:xfrm>
        </p:spPr>
        <p:txBody>
          <a:bodyPr>
            <a:noAutofit/>
          </a:bodyPr>
          <a:lstStyle/>
          <a:p>
            <a:pPr>
              <a:lnSpc>
                <a:spcPct val="110000"/>
              </a:lnSpc>
              <a:spcBef>
                <a:spcPts val="1200"/>
              </a:spcBef>
            </a:pPr>
            <a:r>
              <a:rPr lang="en-US" altLang="zh-CN" sz="2000" b="1" dirty="0"/>
              <a:t>IPv6</a:t>
            </a:r>
            <a:r>
              <a:rPr lang="zh-CN" altLang="en-US" sz="2000" b="1" dirty="0"/>
              <a:t>是为了解决</a:t>
            </a:r>
            <a:r>
              <a:rPr lang="en-US" altLang="zh-CN" sz="2000" b="1" dirty="0"/>
              <a:t>IPv4</a:t>
            </a:r>
            <a:r>
              <a:rPr lang="zh-CN" altLang="en-US" sz="2000" b="1" dirty="0"/>
              <a:t>所存在的一些问题和不足而提出的，同时它还在许多方面提出了改进，例如路由方面、自动配置方面</a:t>
            </a:r>
            <a:r>
              <a:rPr lang="zh-CN" altLang="en-US" sz="2000" b="1" dirty="0" smtClean="0"/>
              <a:t>。</a:t>
            </a:r>
            <a:endParaRPr lang="en-US" altLang="zh-CN" sz="2000" b="1" dirty="0" smtClean="0"/>
          </a:p>
          <a:p>
            <a:pPr>
              <a:lnSpc>
                <a:spcPct val="110000"/>
              </a:lnSpc>
              <a:spcBef>
                <a:spcPts val="1200"/>
              </a:spcBef>
            </a:pPr>
            <a:r>
              <a:rPr lang="zh-CN" altLang="en-US" sz="2000" b="1" dirty="0" smtClean="0"/>
              <a:t>对比</a:t>
            </a:r>
            <a:r>
              <a:rPr lang="en-US" altLang="zh-CN" sz="2000" b="1" dirty="0"/>
              <a:t>IPv4</a:t>
            </a:r>
            <a:r>
              <a:rPr lang="zh-CN" altLang="en-US" sz="2000" b="1" dirty="0"/>
              <a:t>，</a:t>
            </a:r>
            <a:r>
              <a:rPr lang="en-US" altLang="zh-CN" sz="2000" b="1" dirty="0"/>
              <a:t>IPv6</a:t>
            </a:r>
            <a:r>
              <a:rPr lang="zh-CN" altLang="en-US" sz="2000" b="1" dirty="0"/>
              <a:t>所引进的主要优点如下：</a:t>
            </a:r>
          </a:p>
          <a:p>
            <a:pPr marL="0" indent="447675">
              <a:lnSpc>
                <a:spcPct val="110000"/>
              </a:lnSpc>
              <a:spcBef>
                <a:spcPts val="1200"/>
              </a:spcBef>
              <a:buNone/>
            </a:pPr>
            <a:r>
              <a:rPr lang="en-US" altLang="zh-CN" sz="2000" b="1" dirty="0"/>
              <a:t>(1) </a:t>
            </a:r>
            <a:r>
              <a:rPr lang="zh-CN" altLang="en-US" sz="2000" b="1" dirty="0"/>
              <a:t>更大的地址空间</a:t>
            </a:r>
          </a:p>
          <a:p>
            <a:pPr marL="0" indent="447675">
              <a:lnSpc>
                <a:spcPct val="110000"/>
              </a:lnSpc>
              <a:spcBef>
                <a:spcPts val="1200"/>
              </a:spcBef>
              <a:buNone/>
            </a:pPr>
            <a:r>
              <a:rPr lang="en-US" altLang="zh-CN" sz="2000" b="1" dirty="0"/>
              <a:t>(2) </a:t>
            </a:r>
            <a:r>
              <a:rPr lang="zh-CN" altLang="en-US" sz="2000" b="1" dirty="0"/>
              <a:t>层次化的地址结构</a:t>
            </a:r>
          </a:p>
          <a:p>
            <a:pPr marL="0" indent="447675">
              <a:lnSpc>
                <a:spcPct val="110000"/>
              </a:lnSpc>
              <a:spcBef>
                <a:spcPts val="1200"/>
              </a:spcBef>
              <a:buNone/>
            </a:pPr>
            <a:r>
              <a:rPr lang="en-US" altLang="zh-CN" sz="2000" b="1" dirty="0"/>
              <a:t>(3) </a:t>
            </a:r>
            <a:r>
              <a:rPr lang="zh-CN" altLang="en-US" sz="2000" b="1" dirty="0"/>
              <a:t>简化而灵活的报头格式</a:t>
            </a:r>
          </a:p>
          <a:p>
            <a:pPr marL="0" indent="447675">
              <a:lnSpc>
                <a:spcPct val="110000"/>
              </a:lnSpc>
              <a:spcBef>
                <a:spcPts val="1200"/>
              </a:spcBef>
              <a:buNone/>
            </a:pPr>
            <a:r>
              <a:rPr lang="en-US" altLang="zh-CN" sz="2000" b="1" dirty="0"/>
              <a:t>(4) </a:t>
            </a:r>
            <a:r>
              <a:rPr lang="zh-CN" altLang="en-US" sz="2000" b="1" dirty="0"/>
              <a:t>即插即用的连网方式</a:t>
            </a:r>
          </a:p>
          <a:p>
            <a:pPr marL="0" indent="447675">
              <a:lnSpc>
                <a:spcPct val="110000"/>
              </a:lnSpc>
              <a:spcBef>
                <a:spcPts val="1200"/>
              </a:spcBef>
              <a:buNone/>
            </a:pPr>
            <a:r>
              <a:rPr lang="en-US" altLang="zh-CN" sz="2000" b="1" dirty="0"/>
              <a:t>(5) </a:t>
            </a:r>
            <a:r>
              <a:rPr lang="zh-CN" altLang="en-US" sz="2000" b="1" dirty="0"/>
              <a:t>与</a:t>
            </a:r>
            <a:r>
              <a:rPr lang="en-US" altLang="zh-CN" sz="2000" b="1" dirty="0"/>
              <a:t>IP</a:t>
            </a:r>
            <a:r>
              <a:rPr lang="zh-CN" altLang="en-US" sz="2000" b="1" dirty="0"/>
              <a:t>安全性（</a:t>
            </a:r>
            <a:r>
              <a:rPr lang="en-US" altLang="zh-CN" sz="2000" b="1" dirty="0" err="1"/>
              <a:t>IPSec</a:t>
            </a:r>
            <a:r>
              <a:rPr lang="zh-CN" altLang="en-US" sz="2000" b="1" dirty="0"/>
              <a:t>）机制和服务结合更加紧密</a:t>
            </a:r>
          </a:p>
          <a:p>
            <a:pPr marL="0" indent="447675">
              <a:lnSpc>
                <a:spcPct val="110000"/>
              </a:lnSpc>
              <a:spcBef>
                <a:spcPts val="1200"/>
              </a:spcBef>
              <a:buNone/>
            </a:pPr>
            <a:r>
              <a:rPr lang="en-US" altLang="zh-CN" sz="2000" b="1" dirty="0"/>
              <a:t>(6) </a:t>
            </a:r>
            <a:r>
              <a:rPr lang="zh-CN" altLang="en-US" sz="2000" b="1" dirty="0"/>
              <a:t>服务质量的提高</a:t>
            </a:r>
          </a:p>
          <a:p>
            <a:pPr marL="0" indent="447675">
              <a:lnSpc>
                <a:spcPct val="110000"/>
              </a:lnSpc>
              <a:spcBef>
                <a:spcPts val="1200"/>
              </a:spcBef>
              <a:buNone/>
            </a:pPr>
            <a:r>
              <a:rPr lang="zh-CN" altLang="en-US" sz="2000" b="1" dirty="0">
                <a:latin typeface="Arial"/>
              </a:rPr>
              <a:t> </a:t>
            </a:r>
            <a:r>
              <a:rPr lang="en-US" altLang="zh-CN" sz="2000" b="1" dirty="0"/>
              <a:t>(7) </a:t>
            </a:r>
            <a:r>
              <a:rPr lang="zh-CN" altLang="en-US" sz="2000" b="1" dirty="0"/>
              <a:t>对移动通讯更好的支持</a:t>
            </a:r>
          </a:p>
        </p:txBody>
      </p:sp>
    </p:spTree>
    <p:extLst>
      <p:ext uri="{BB962C8B-B14F-4D97-AF65-F5344CB8AC3E}">
        <p14:creationId xmlns:p14="http://schemas.microsoft.com/office/powerpoint/2010/main" val="129365309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93" name="Rectangle 161"/>
          <p:cNvSpPr>
            <a:spLocks noGrp="1" noChangeArrowheads="1"/>
          </p:cNvSpPr>
          <p:nvPr>
            <p:ph type="title"/>
          </p:nvPr>
        </p:nvSpPr>
        <p:spPr>
          <a:xfrm>
            <a:off x="1150938" y="-27384"/>
            <a:ext cx="7793037" cy="1054447"/>
          </a:xfrm>
        </p:spPr>
        <p:txBody>
          <a:bodyPr>
            <a:normAutofit/>
          </a:bodyPr>
          <a:lstStyle/>
          <a:p>
            <a:r>
              <a:rPr lang="en-US" altLang="zh-CN" sz="3200" b="1" dirty="0" smtClean="0"/>
              <a:t>IPv4</a:t>
            </a:r>
            <a:r>
              <a:rPr lang="zh-CN" altLang="en-US" sz="3200" b="1" dirty="0"/>
              <a:t>与</a:t>
            </a:r>
            <a:r>
              <a:rPr lang="en-US" altLang="zh-CN" sz="3200" b="1" dirty="0" smtClean="0"/>
              <a:t>IPv6</a:t>
            </a:r>
            <a:r>
              <a:rPr lang="zh-CN" altLang="en-US" sz="3200" b="1" dirty="0" smtClean="0"/>
              <a:t>的</a:t>
            </a:r>
            <a:r>
              <a:rPr lang="en-US" altLang="zh-CN" sz="3200" b="1" dirty="0"/>
              <a:t>H</a:t>
            </a:r>
            <a:r>
              <a:rPr lang="en-US" altLang="zh-CN" sz="3200" b="1" dirty="0" smtClean="0"/>
              <a:t>eader</a:t>
            </a:r>
            <a:r>
              <a:rPr lang="zh-CN" altLang="en-US" sz="3200" b="1" dirty="0" smtClean="0"/>
              <a:t>格式</a:t>
            </a:r>
            <a:r>
              <a:rPr lang="zh-CN" altLang="en-US" sz="5400" b="1" dirty="0" smtClean="0"/>
              <a:t> </a:t>
            </a:r>
            <a:endParaRPr lang="zh-CN" altLang="en-US" sz="5400" b="1" dirty="0"/>
          </a:p>
        </p:txBody>
      </p:sp>
      <p:sp>
        <p:nvSpPr>
          <p:cNvPr id="95235" name="Rectangle 3"/>
          <p:cNvSpPr>
            <a:spLocks noGrp="1" noChangeArrowheads="1"/>
          </p:cNvSpPr>
          <p:nvPr>
            <p:ph type="body" sz="half" idx="1"/>
          </p:nvPr>
        </p:nvSpPr>
        <p:spPr>
          <a:xfrm>
            <a:off x="2484438" y="1275616"/>
            <a:ext cx="3810000" cy="288925"/>
          </a:xfrm>
        </p:spPr>
        <p:txBody>
          <a:bodyPr>
            <a:noAutofit/>
          </a:bodyPr>
          <a:lstStyle/>
          <a:p>
            <a:pPr algn="ctr">
              <a:buFont typeface="Wingdings" pitchFamily="2" charset="2"/>
              <a:buNone/>
            </a:pPr>
            <a:r>
              <a:rPr lang="en-US" altLang="zh-CN" sz="2000" dirty="0" smtClean="0"/>
              <a:t>IPv4</a:t>
            </a:r>
            <a:r>
              <a:rPr lang="zh-CN" altLang="en-US" sz="2000" dirty="0"/>
              <a:t>首部格式</a:t>
            </a:r>
          </a:p>
        </p:txBody>
      </p:sp>
      <p:graphicFrame>
        <p:nvGraphicFramePr>
          <p:cNvPr id="95401" name="Group 169"/>
          <p:cNvGraphicFramePr>
            <a:graphicFrameLocks noGrp="1"/>
          </p:cNvGraphicFramePr>
          <p:nvPr>
            <p:ph sz="quarter" idx="2"/>
            <p:extLst>
              <p:ext uri="{D42A27DB-BD31-4B8C-83A1-F6EECF244321}">
                <p14:modId xmlns:p14="http://schemas.microsoft.com/office/powerpoint/2010/main" val="1666090459"/>
              </p:ext>
            </p:extLst>
          </p:nvPr>
        </p:nvGraphicFramePr>
        <p:xfrm>
          <a:off x="755650" y="1851282"/>
          <a:ext cx="7885113" cy="2248277"/>
        </p:xfrm>
        <a:graphic>
          <a:graphicData uri="http://schemas.openxmlformats.org/drawingml/2006/table">
            <a:tbl>
              <a:tblPr/>
              <a:tblGrid>
                <a:gridCol w="1836738">
                  <a:extLst>
                    <a:ext uri="{9D8B030D-6E8A-4147-A177-3AD203B41FA5}">
                      <a16:colId xmlns:a16="http://schemas.microsoft.com/office/drawing/2014/main" val="20000"/>
                    </a:ext>
                  </a:extLst>
                </a:gridCol>
                <a:gridCol w="1501775">
                  <a:extLst>
                    <a:ext uri="{9D8B030D-6E8A-4147-A177-3AD203B41FA5}">
                      <a16:colId xmlns:a16="http://schemas.microsoft.com/office/drawing/2014/main" val="20001"/>
                    </a:ext>
                  </a:extLst>
                </a:gridCol>
                <a:gridCol w="1704975">
                  <a:extLst>
                    <a:ext uri="{9D8B030D-6E8A-4147-A177-3AD203B41FA5}">
                      <a16:colId xmlns:a16="http://schemas.microsoft.com/office/drawing/2014/main" val="20002"/>
                    </a:ext>
                  </a:extLst>
                </a:gridCol>
                <a:gridCol w="1204912">
                  <a:extLst>
                    <a:ext uri="{9D8B030D-6E8A-4147-A177-3AD203B41FA5}">
                      <a16:colId xmlns:a16="http://schemas.microsoft.com/office/drawing/2014/main" val="20003"/>
                    </a:ext>
                  </a:extLst>
                </a:gridCol>
                <a:gridCol w="1636713">
                  <a:extLst>
                    <a:ext uri="{9D8B030D-6E8A-4147-A177-3AD203B41FA5}">
                      <a16:colId xmlns:a16="http://schemas.microsoft.com/office/drawing/2014/main" val="20004"/>
                    </a:ext>
                  </a:extLst>
                </a:gridCol>
              </a:tblGrid>
              <a:tr h="360867">
                <a:tc>
                  <a:txBody>
                    <a:bodyPr/>
                    <a:lstStyle>
                      <a:lvl1pPr>
                        <a:spcBef>
                          <a:spcPct val="20000"/>
                        </a:spcBef>
                        <a:buClr>
                          <a:schemeClr val="folHlink"/>
                        </a:buClr>
                        <a:buSzPct val="60000"/>
                        <a:buFont typeface="Wingdings" pitchFamily="2" charset="2"/>
                        <a:defRPr sz="2800">
                          <a:solidFill>
                            <a:schemeClr val="tx1"/>
                          </a:solidFill>
                          <a:latin typeface="黑体" pitchFamily="49" charset="-122"/>
                          <a:ea typeface="黑体" pitchFamily="49" charset="-122"/>
                        </a:defRPr>
                      </a:lvl1pPr>
                      <a:lvl2pPr>
                        <a:spcBef>
                          <a:spcPct val="20000"/>
                        </a:spcBef>
                        <a:buClr>
                          <a:schemeClr val="hlink"/>
                        </a:buClr>
                        <a:buSzPct val="55000"/>
                        <a:buFont typeface="Wingdings" pitchFamily="2" charset="2"/>
                        <a:defRPr sz="2400">
                          <a:solidFill>
                            <a:schemeClr val="tx1"/>
                          </a:solidFill>
                          <a:latin typeface="黑体" pitchFamily="49" charset="-122"/>
                          <a:ea typeface="黑体" pitchFamily="49" charset="-122"/>
                        </a:defRPr>
                      </a:lvl2pPr>
                      <a:lvl3pPr>
                        <a:spcBef>
                          <a:spcPct val="20000"/>
                        </a:spcBef>
                        <a:buClr>
                          <a:schemeClr val="folHlink"/>
                        </a:buClr>
                        <a:buSzPct val="50000"/>
                        <a:buFont typeface="Wingdings" pitchFamily="2" charset="2"/>
                        <a:defRPr sz="2000">
                          <a:solidFill>
                            <a:schemeClr val="tx1"/>
                          </a:solidFill>
                          <a:latin typeface="黑体" pitchFamily="49" charset="-122"/>
                          <a:ea typeface="黑体" pitchFamily="49" charset="-122"/>
                        </a:defRPr>
                      </a:lvl3pPr>
                      <a:lvl4pPr>
                        <a:spcBef>
                          <a:spcPct val="20000"/>
                        </a:spcBef>
                        <a:buClr>
                          <a:schemeClr val="accent2"/>
                        </a:buClr>
                        <a:buSzPct val="55000"/>
                        <a:buFont typeface="Wingdings" pitchFamily="2" charset="2"/>
                        <a:defRPr>
                          <a:solidFill>
                            <a:schemeClr val="tx1"/>
                          </a:solidFill>
                          <a:latin typeface="黑体" pitchFamily="49" charset="-122"/>
                          <a:ea typeface="黑体" pitchFamily="49" charset="-122"/>
                        </a:defRPr>
                      </a:lvl4pPr>
                      <a:lvl5pPr>
                        <a:spcBef>
                          <a:spcPct val="20000"/>
                        </a:spcBef>
                        <a:buClr>
                          <a:schemeClr val="accent1"/>
                        </a:buClr>
                        <a:buSzPct val="50000"/>
                        <a:buFont typeface="Wingdings" pitchFamily="2" charset="2"/>
                        <a:defRPr>
                          <a:solidFill>
                            <a:schemeClr val="tx1"/>
                          </a:solidFill>
                          <a:latin typeface="黑体" pitchFamily="49" charset="-122"/>
                          <a:ea typeface="黑体" pitchFamily="49" charset="-122"/>
                        </a:defRPr>
                      </a:lvl5pPr>
                      <a:lvl6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6pPr>
                      <a:lvl7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7pPr>
                      <a:lvl8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8pPr>
                      <a:lvl9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dirty="0" smtClean="0">
                          <a:ln>
                            <a:noFill/>
                          </a:ln>
                          <a:solidFill>
                            <a:schemeClr val="tx1"/>
                          </a:solidFill>
                          <a:effectLst/>
                          <a:latin typeface="黑体" pitchFamily="49" charset="-122"/>
                          <a:ea typeface="黑体" pitchFamily="49" charset="-122"/>
                        </a:rPr>
                        <a:t>4bit</a:t>
                      </a:r>
                      <a:r>
                        <a:rPr kumimoji="0" lang="zh-CN" altLang="en-US" sz="1400" b="0" i="0" u="none" strike="noStrike" cap="none" normalizeH="0" baseline="0" dirty="0" smtClean="0">
                          <a:ln>
                            <a:noFill/>
                          </a:ln>
                          <a:solidFill>
                            <a:schemeClr val="tx1"/>
                          </a:solidFill>
                          <a:effectLst/>
                          <a:latin typeface="黑体" pitchFamily="49" charset="-122"/>
                          <a:ea typeface="黑体" pitchFamily="49" charset="-122"/>
                        </a:rPr>
                        <a:t>版本号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黑体" pitchFamily="49" charset="-122"/>
                          <a:ea typeface="黑体" pitchFamily="49" charset="-122"/>
                        </a:defRPr>
                      </a:lvl1pPr>
                      <a:lvl2pPr>
                        <a:spcBef>
                          <a:spcPct val="20000"/>
                        </a:spcBef>
                        <a:buClr>
                          <a:schemeClr val="hlink"/>
                        </a:buClr>
                        <a:buSzPct val="55000"/>
                        <a:buFont typeface="Wingdings" pitchFamily="2" charset="2"/>
                        <a:defRPr sz="2400">
                          <a:solidFill>
                            <a:schemeClr val="tx1"/>
                          </a:solidFill>
                          <a:latin typeface="黑体" pitchFamily="49" charset="-122"/>
                          <a:ea typeface="黑体" pitchFamily="49" charset="-122"/>
                        </a:defRPr>
                      </a:lvl2pPr>
                      <a:lvl3pPr>
                        <a:spcBef>
                          <a:spcPct val="20000"/>
                        </a:spcBef>
                        <a:buClr>
                          <a:schemeClr val="folHlink"/>
                        </a:buClr>
                        <a:buSzPct val="50000"/>
                        <a:buFont typeface="Wingdings" pitchFamily="2" charset="2"/>
                        <a:defRPr sz="2000">
                          <a:solidFill>
                            <a:schemeClr val="tx1"/>
                          </a:solidFill>
                          <a:latin typeface="黑体" pitchFamily="49" charset="-122"/>
                          <a:ea typeface="黑体" pitchFamily="49" charset="-122"/>
                        </a:defRPr>
                      </a:lvl3pPr>
                      <a:lvl4pPr>
                        <a:spcBef>
                          <a:spcPct val="20000"/>
                        </a:spcBef>
                        <a:buClr>
                          <a:schemeClr val="accent2"/>
                        </a:buClr>
                        <a:buSzPct val="55000"/>
                        <a:buFont typeface="Wingdings" pitchFamily="2" charset="2"/>
                        <a:defRPr>
                          <a:solidFill>
                            <a:schemeClr val="tx1"/>
                          </a:solidFill>
                          <a:latin typeface="黑体" pitchFamily="49" charset="-122"/>
                          <a:ea typeface="黑体" pitchFamily="49" charset="-122"/>
                        </a:defRPr>
                      </a:lvl4pPr>
                      <a:lvl5pPr>
                        <a:spcBef>
                          <a:spcPct val="20000"/>
                        </a:spcBef>
                        <a:buClr>
                          <a:schemeClr val="accent1"/>
                        </a:buClr>
                        <a:buSzPct val="50000"/>
                        <a:buFont typeface="Wingdings" pitchFamily="2" charset="2"/>
                        <a:defRPr>
                          <a:solidFill>
                            <a:schemeClr val="tx1"/>
                          </a:solidFill>
                          <a:latin typeface="黑体" pitchFamily="49" charset="-122"/>
                          <a:ea typeface="黑体" pitchFamily="49" charset="-122"/>
                        </a:defRPr>
                      </a:lvl5pPr>
                      <a:lvl6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6pPr>
                      <a:lvl7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7pPr>
                      <a:lvl8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8pPr>
                      <a:lvl9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黑体" pitchFamily="49" charset="-122"/>
                          <a:ea typeface="黑体" pitchFamily="49" charset="-122"/>
                        </a:rPr>
                        <a:t>4bit</a:t>
                      </a:r>
                      <a:r>
                        <a:rPr kumimoji="0" lang="zh-CN" altLang="en-US" sz="1400" b="0" i="0" u="none" strike="noStrike" cap="none" normalizeH="0" baseline="0" smtClean="0">
                          <a:ln>
                            <a:noFill/>
                          </a:ln>
                          <a:solidFill>
                            <a:schemeClr val="tx1"/>
                          </a:solidFill>
                          <a:effectLst/>
                          <a:latin typeface="黑体" pitchFamily="49" charset="-122"/>
                          <a:ea typeface="黑体" pitchFamily="49" charset="-122"/>
                        </a:rPr>
                        <a:t>报头长度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黑体" pitchFamily="49" charset="-122"/>
                          <a:ea typeface="黑体" pitchFamily="49" charset="-122"/>
                        </a:defRPr>
                      </a:lvl1pPr>
                      <a:lvl2pPr>
                        <a:spcBef>
                          <a:spcPct val="20000"/>
                        </a:spcBef>
                        <a:buClr>
                          <a:schemeClr val="hlink"/>
                        </a:buClr>
                        <a:buSzPct val="55000"/>
                        <a:buFont typeface="Wingdings" pitchFamily="2" charset="2"/>
                        <a:defRPr sz="2400">
                          <a:solidFill>
                            <a:schemeClr val="tx1"/>
                          </a:solidFill>
                          <a:latin typeface="黑体" pitchFamily="49" charset="-122"/>
                          <a:ea typeface="黑体" pitchFamily="49" charset="-122"/>
                        </a:defRPr>
                      </a:lvl2pPr>
                      <a:lvl3pPr>
                        <a:spcBef>
                          <a:spcPct val="20000"/>
                        </a:spcBef>
                        <a:buClr>
                          <a:schemeClr val="folHlink"/>
                        </a:buClr>
                        <a:buSzPct val="50000"/>
                        <a:buFont typeface="Wingdings" pitchFamily="2" charset="2"/>
                        <a:defRPr sz="2000">
                          <a:solidFill>
                            <a:schemeClr val="tx1"/>
                          </a:solidFill>
                          <a:latin typeface="黑体" pitchFamily="49" charset="-122"/>
                          <a:ea typeface="黑体" pitchFamily="49" charset="-122"/>
                        </a:defRPr>
                      </a:lvl3pPr>
                      <a:lvl4pPr>
                        <a:spcBef>
                          <a:spcPct val="20000"/>
                        </a:spcBef>
                        <a:buClr>
                          <a:schemeClr val="accent2"/>
                        </a:buClr>
                        <a:buSzPct val="55000"/>
                        <a:buFont typeface="Wingdings" pitchFamily="2" charset="2"/>
                        <a:defRPr>
                          <a:solidFill>
                            <a:schemeClr val="tx1"/>
                          </a:solidFill>
                          <a:latin typeface="黑体" pitchFamily="49" charset="-122"/>
                          <a:ea typeface="黑体" pitchFamily="49" charset="-122"/>
                        </a:defRPr>
                      </a:lvl4pPr>
                      <a:lvl5pPr>
                        <a:spcBef>
                          <a:spcPct val="20000"/>
                        </a:spcBef>
                        <a:buClr>
                          <a:schemeClr val="accent1"/>
                        </a:buClr>
                        <a:buSzPct val="50000"/>
                        <a:buFont typeface="Wingdings" pitchFamily="2" charset="2"/>
                        <a:defRPr>
                          <a:solidFill>
                            <a:schemeClr val="tx1"/>
                          </a:solidFill>
                          <a:latin typeface="黑体" pitchFamily="49" charset="-122"/>
                          <a:ea typeface="黑体" pitchFamily="49" charset="-122"/>
                        </a:defRPr>
                      </a:lvl5pPr>
                      <a:lvl6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6pPr>
                      <a:lvl7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7pPr>
                      <a:lvl8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8pPr>
                      <a:lvl9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黑体" pitchFamily="49" charset="-122"/>
                          <a:ea typeface="黑体" pitchFamily="49" charset="-122"/>
                        </a:rPr>
                        <a:t>8bit</a:t>
                      </a:r>
                      <a:r>
                        <a:rPr kumimoji="0" lang="zh-CN" altLang="en-US" sz="1400" b="0" i="0" u="none" strike="noStrike" cap="none" normalizeH="0" baseline="0" smtClean="0">
                          <a:ln>
                            <a:noFill/>
                          </a:ln>
                          <a:solidFill>
                            <a:schemeClr val="tx1"/>
                          </a:solidFill>
                          <a:effectLst/>
                          <a:latin typeface="黑体" pitchFamily="49" charset="-122"/>
                          <a:ea typeface="黑体" pitchFamily="49" charset="-122"/>
                        </a:rPr>
                        <a:t>服务类型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itchFamily="2" charset="2"/>
                        <a:defRPr sz="2800">
                          <a:solidFill>
                            <a:schemeClr val="tx1"/>
                          </a:solidFill>
                          <a:latin typeface="黑体" pitchFamily="49" charset="-122"/>
                          <a:ea typeface="黑体" pitchFamily="49" charset="-122"/>
                        </a:defRPr>
                      </a:lvl1pPr>
                      <a:lvl2pPr>
                        <a:spcBef>
                          <a:spcPct val="20000"/>
                        </a:spcBef>
                        <a:buClr>
                          <a:schemeClr val="hlink"/>
                        </a:buClr>
                        <a:buSzPct val="55000"/>
                        <a:buFont typeface="Wingdings" pitchFamily="2" charset="2"/>
                        <a:defRPr sz="2400">
                          <a:solidFill>
                            <a:schemeClr val="tx1"/>
                          </a:solidFill>
                          <a:latin typeface="黑体" pitchFamily="49" charset="-122"/>
                          <a:ea typeface="黑体" pitchFamily="49" charset="-122"/>
                        </a:defRPr>
                      </a:lvl2pPr>
                      <a:lvl3pPr>
                        <a:spcBef>
                          <a:spcPct val="20000"/>
                        </a:spcBef>
                        <a:buClr>
                          <a:schemeClr val="folHlink"/>
                        </a:buClr>
                        <a:buSzPct val="50000"/>
                        <a:buFont typeface="Wingdings" pitchFamily="2" charset="2"/>
                        <a:defRPr sz="2000">
                          <a:solidFill>
                            <a:schemeClr val="tx1"/>
                          </a:solidFill>
                          <a:latin typeface="黑体" pitchFamily="49" charset="-122"/>
                          <a:ea typeface="黑体" pitchFamily="49" charset="-122"/>
                        </a:defRPr>
                      </a:lvl3pPr>
                      <a:lvl4pPr>
                        <a:spcBef>
                          <a:spcPct val="20000"/>
                        </a:spcBef>
                        <a:buClr>
                          <a:schemeClr val="accent2"/>
                        </a:buClr>
                        <a:buSzPct val="55000"/>
                        <a:buFont typeface="Wingdings" pitchFamily="2" charset="2"/>
                        <a:defRPr>
                          <a:solidFill>
                            <a:schemeClr val="tx1"/>
                          </a:solidFill>
                          <a:latin typeface="黑体" pitchFamily="49" charset="-122"/>
                          <a:ea typeface="黑体" pitchFamily="49" charset="-122"/>
                        </a:defRPr>
                      </a:lvl4pPr>
                      <a:lvl5pPr>
                        <a:spcBef>
                          <a:spcPct val="20000"/>
                        </a:spcBef>
                        <a:buClr>
                          <a:schemeClr val="accent1"/>
                        </a:buClr>
                        <a:buSzPct val="50000"/>
                        <a:buFont typeface="Wingdings" pitchFamily="2" charset="2"/>
                        <a:defRPr>
                          <a:solidFill>
                            <a:schemeClr val="tx1"/>
                          </a:solidFill>
                          <a:latin typeface="黑体" pitchFamily="49" charset="-122"/>
                          <a:ea typeface="黑体" pitchFamily="49" charset="-122"/>
                        </a:defRPr>
                      </a:lvl5pPr>
                      <a:lvl6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6pPr>
                      <a:lvl7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7pPr>
                      <a:lvl8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8pPr>
                      <a:lvl9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黑体" pitchFamily="49" charset="-122"/>
                          <a:ea typeface="黑体" pitchFamily="49" charset="-122"/>
                        </a:rPr>
                        <a:t>16bit</a:t>
                      </a:r>
                      <a:r>
                        <a:rPr kumimoji="0" lang="zh-CN" altLang="en-US" sz="1400" b="0" i="0" u="none" strike="noStrike" cap="none" normalizeH="0" baseline="0" smtClean="0">
                          <a:ln>
                            <a:noFill/>
                          </a:ln>
                          <a:solidFill>
                            <a:schemeClr val="tx1"/>
                          </a:solidFill>
                          <a:effectLst/>
                          <a:latin typeface="黑体" pitchFamily="49" charset="-122"/>
                          <a:ea typeface="黑体" pitchFamily="49" charset="-122"/>
                        </a:rPr>
                        <a:t>数据报长度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407855">
                <a:tc gridSpan="3">
                  <a:txBody>
                    <a:bodyPr/>
                    <a:lstStyle>
                      <a:lvl1pPr>
                        <a:spcBef>
                          <a:spcPct val="20000"/>
                        </a:spcBef>
                        <a:buClr>
                          <a:schemeClr val="folHlink"/>
                        </a:buClr>
                        <a:buSzPct val="60000"/>
                        <a:buFont typeface="Wingdings" pitchFamily="2" charset="2"/>
                        <a:defRPr sz="2800">
                          <a:solidFill>
                            <a:schemeClr val="tx1"/>
                          </a:solidFill>
                          <a:latin typeface="黑体" pitchFamily="49" charset="-122"/>
                          <a:ea typeface="黑体" pitchFamily="49" charset="-122"/>
                        </a:defRPr>
                      </a:lvl1pPr>
                      <a:lvl2pPr>
                        <a:spcBef>
                          <a:spcPct val="20000"/>
                        </a:spcBef>
                        <a:buClr>
                          <a:schemeClr val="hlink"/>
                        </a:buClr>
                        <a:buSzPct val="55000"/>
                        <a:buFont typeface="Wingdings" pitchFamily="2" charset="2"/>
                        <a:defRPr sz="2400">
                          <a:solidFill>
                            <a:schemeClr val="tx1"/>
                          </a:solidFill>
                          <a:latin typeface="黑体" pitchFamily="49" charset="-122"/>
                          <a:ea typeface="黑体" pitchFamily="49" charset="-122"/>
                        </a:defRPr>
                      </a:lvl2pPr>
                      <a:lvl3pPr>
                        <a:spcBef>
                          <a:spcPct val="20000"/>
                        </a:spcBef>
                        <a:buClr>
                          <a:schemeClr val="folHlink"/>
                        </a:buClr>
                        <a:buSzPct val="50000"/>
                        <a:buFont typeface="Wingdings" pitchFamily="2" charset="2"/>
                        <a:defRPr sz="2000">
                          <a:solidFill>
                            <a:schemeClr val="tx1"/>
                          </a:solidFill>
                          <a:latin typeface="黑体" pitchFamily="49" charset="-122"/>
                          <a:ea typeface="黑体" pitchFamily="49" charset="-122"/>
                        </a:defRPr>
                      </a:lvl3pPr>
                      <a:lvl4pPr>
                        <a:spcBef>
                          <a:spcPct val="20000"/>
                        </a:spcBef>
                        <a:buClr>
                          <a:schemeClr val="accent2"/>
                        </a:buClr>
                        <a:buSzPct val="55000"/>
                        <a:buFont typeface="Wingdings" pitchFamily="2" charset="2"/>
                        <a:defRPr>
                          <a:solidFill>
                            <a:schemeClr val="tx1"/>
                          </a:solidFill>
                          <a:latin typeface="黑体" pitchFamily="49" charset="-122"/>
                          <a:ea typeface="黑体" pitchFamily="49" charset="-122"/>
                        </a:defRPr>
                      </a:lvl4pPr>
                      <a:lvl5pPr>
                        <a:spcBef>
                          <a:spcPct val="20000"/>
                        </a:spcBef>
                        <a:buClr>
                          <a:schemeClr val="accent1"/>
                        </a:buClr>
                        <a:buSzPct val="50000"/>
                        <a:buFont typeface="Wingdings" pitchFamily="2" charset="2"/>
                        <a:defRPr>
                          <a:solidFill>
                            <a:schemeClr val="tx1"/>
                          </a:solidFill>
                          <a:latin typeface="黑体" pitchFamily="49" charset="-122"/>
                          <a:ea typeface="黑体" pitchFamily="49" charset="-122"/>
                        </a:defRPr>
                      </a:lvl5pPr>
                      <a:lvl6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6pPr>
                      <a:lvl7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7pPr>
                      <a:lvl8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8pPr>
                      <a:lvl9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标识符</a:t>
                      </a: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(16bit)</a:t>
                      </a:r>
                      <a:endParaRPr kumimoji="0" lang="en-US" altLang="zh-CN" sz="1400" b="0" i="0" u="none" strike="noStrike" cap="none" normalizeH="0" baseline="0" smtClean="0">
                        <a:ln>
                          <a:noFill/>
                        </a:ln>
                        <a:solidFill>
                          <a:schemeClr val="tx1"/>
                        </a:solidFill>
                        <a:effectLst/>
                        <a:latin typeface="黑体" pitchFamily="49" charset="-122"/>
                        <a:ea typeface="黑体"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a:spcBef>
                          <a:spcPct val="20000"/>
                        </a:spcBef>
                        <a:buClr>
                          <a:schemeClr val="folHlink"/>
                        </a:buClr>
                        <a:buSzPct val="60000"/>
                        <a:buFont typeface="Wingdings" pitchFamily="2" charset="2"/>
                        <a:defRPr sz="2800">
                          <a:solidFill>
                            <a:schemeClr val="tx1"/>
                          </a:solidFill>
                          <a:latin typeface="黑体" pitchFamily="49" charset="-122"/>
                          <a:ea typeface="黑体" pitchFamily="49" charset="-122"/>
                        </a:defRPr>
                      </a:lvl1pPr>
                      <a:lvl2pPr>
                        <a:spcBef>
                          <a:spcPct val="20000"/>
                        </a:spcBef>
                        <a:buClr>
                          <a:schemeClr val="hlink"/>
                        </a:buClr>
                        <a:buSzPct val="55000"/>
                        <a:buFont typeface="Wingdings" pitchFamily="2" charset="2"/>
                        <a:defRPr sz="2400">
                          <a:solidFill>
                            <a:schemeClr val="tx1"/>
                          </a:solidFill>
                          <a:latin typeface="黑体" pitchFamily="49" charset="-122"/>
                          <a:ea typeface="黑体" pitchFamily="49" charset="-122"/>
                        </a:defRPr>
                      </a:lvl2pPr>
                      <a:lvl3pPr>
                        <a:spcBef>
                          <a:spcPct val="20000"/>
                        </a:spcBef>
                        <a:buClr>
                          <a:schemeClr val="folHlink"/>
                        </a:buClr>
                        <a:buSzPct val="50000"/>
                        <a:buFont typeface="Wingdings" pitchFamily="2" charset="2"/>
                        <a:defRPr sz="2000">
                          <a:solidFill>
                            <a:schemeClr val="tx1"/>
                          </a:solidFill>
                          <a:latin typeface="黑体" pitchFamily="49" charset="-122"/>
                          <a:ea typeface="黑体" pitchFamily="49" charset="-122"/>
                        </a:defRPr>
                      </a:lvl3pPr>
                      <a:lvl4pPr>
                        <a:spcBef>
                          <a:spcPct val="20000"/>
                        </a:spcBef>
                        <a:buClr>
                          <a:schemeClr val="accent2"/>
                        </a:buClr>
                        <a:buSzPct val="55000"/>
                        <a:buFont typeface="Wingdings" pitchFamily="2" charset="2"/>
                        <a:defRPr>
                          <a:solidFill>
                            <a:schemeClr val="tx1"/>
                          </a:solidFill>
                          <a:latin typeface="黑体" pitchFamily="49" charset="-122"/>
                          <a:ea typeface="黑体" pitchFamily="49" charset="-122"/>
                        </a:defRPr>
                      </a:lvl4pPr>
                      <a:lvl5pPr>
                        <a:spcBef>
                          <a:spcPct val="20000"/>
                        </a:spcBef>
                        <a:buClr>
                          <a:schemeClr val="accent1"/>
                        </a:buClr>
                        <a:buSzPct val="50000"/>
                        <a:buFont typeface="Wingdings" pitchFamily="2" charset="2"/>
                        <a:defRPr>
                          <a:solidFill>
                            <a:schemeClr val="tx1"/>
                          </a:solidFill>
                          <a:latin typeface="黑体" pitchFamily="49" charset="-122"/>
                          <a:ea typeface="黑体" pitchFamily="49" charset="-122"/>
                        </a:defRPr>
                      </a:lvl5pPr>
                      <a:lvl6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6pPr>
                      <a:lvl7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7pPr>
                      <a:lvl8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8pPr>
                      <a:lvl9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黑体" pitchFamily="49" charset="-122"/>
                          <a:ea typeface="黑体" pitchFamily="49" charset="-122"/>
                        </a:rPr>
                        <a:t>标志</a:t>
                      </a:r>
                      <a:r>
                        <a:rPr kumimoji="0" lang="en-US" altLang="zh-CN" sz="1400" b="0" i="0" u="none" strike="noStrike" cap="none" normalizeH="0" baseline="0" smtClean="0">
                          <a:ln>
                            <a:noFill/>
                          </a:ln>
                          <a:solidFill>
                            <a:schemeClr val="tx1"/>
                          </a:solidFill>
                          <a:effectLst/>
                          <a:latin typeface="黑体" pitchFamily="49" charset="-122"/>
                          <a:ea typeface="黑体" pitchFamily="49" charset="-122"/>
                        </a:rPr>
                        <a:t>(4bit)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黑体" pitchFamily="49" charset="-122"/>
                          <a:ea typeface="黑体" pitchFamily="49" charset="-122"/>
                        </a:defRPr>
                      </a:lvl1pPr>
                      <a:lvl2pPr>
                        <a:spcBef>
                          <a:spcPct val="20000"/>
                        </a:spcBef>
                        <a:buClr>
                          <a:schemeClr val="hlink"/>
                        </a:buClr>
                        <a:buSzPct val="55000"/>
                        <a:buFont typeface="Wingdings" pitchFamily="2" charset="2"/>
                        <a:defRPr sz="2400">
                          <a:solidFill>
                            <a:schemeClr val="tx1"/>
                          </a:solidFill>
                          <a:latin typeface="黑体" pitchFamily="49" charset="-122"/>
                          <a:ea typeface="黑体" pitchFamily="49" charset="-122"/>
                        </a:defRPr>
                      </a:lvl2pPr>
                      <a:lvl3pPr>
                        <a:spcBef>
                          <a:spcPct val="20000"/>
                        </a:spcBef>
                        <a:buClr>
                          <a:schemeClr val="folHlink"/>
                        </a:buClr>
                        <a:buSzPct val="50000"/>
                        <a:buFont typeface="Wingdings" pitchFamily="2" charset="2"/>
                        <a:defRPr sz="2000">
                          <a:solidFill>
                            <a:schemeClr val="tx1"/>
                          </a:solidFill>
                          <a:latin typeface="黑体" pitchFamily="49" charset="-122"/>
                          <a:ea typeface="黑体" pitchFamily="49" charset="-122"/>
                        </a:defRPr>
                      </a:lvl3pPr>
                      <a:lvl4pPr>
                        <a:spcBef>
                          <a:spcPct val="20000"/>
                        </a:spcBef>
                        <a:buClr>
                          <a:schemeClr val="accent2"/>
                        </a:buClr>
                        <a:buSzPct val="55000"/>
                        <a:buFont typeface="Wingdings" pitchFamily="2" charset="2"/>
                        <a:defRPr>
                          <a:solidFill>
                            <a:schemeClr val="tx1"/>
                          </a:solidFill>
                          <a:latin typeface="黑体" pitchFamily="49" charset="-122"/>
                          <a:ea typeface="黑体" pitchFamily="49" charset="-122"/>
                        </a:defRPr>
                      </a:lvl4pPr>
                      <a:lvl5pPr>
                        <a:spcBef>
                          <a:spcPct val="20000"/>
                        </a:spcBef>
                        <a:buClr>
                          <a:schemeClr val="accent1"/>
                        </a:buClr>
                        <a:buSzPct val="50000"/>
                        <a:buFont typeface="Wingdings" pitchFamily="2" charset="2"/>
                        <a:defRPr>
                          <a:solidFill>
                            <a:schemeClr val="tx1"/>
                          </a:solidFill>
                          <a:latin typeface="黑体" pitchFamily="49" charset="-122"/>
                          <a:ea typeface="黑体" pitchFamily="49" charset="-122"/>
                        </a:defRPr>
                      </a:lvl5pPr>
                      <a:lvl6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6pPr>
                      <a:lvl7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7pPr>
                      <a:lvl8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8pPr>
                      <a:lvl9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黑体" pitchFamily="49" charset="-122"/>
                          <a:ea typeface="黑体" pitchFamily="49" charset="-122"/>
                        </a:rPr>
                        <a:t>分段偏移</a:t>
                      </a:r>
                      <a:r>
                        <a:rPr kumimoji="0" lang="en-US" altLang="zh-CN" sz="1400" b="0" i="0" u="none" strike="noStrike" cap="none" normalizeH="0" baseline="0" smtClean="0">
                          <a:ln>
                            <a:noFill/>
                          </a:ln>
                          <a:solidFill>
                            <a:schemeClr val="tx1"/>
                          </a:solidFill>
                          <a:effectLst/>
                          <a:latin typeface="黑体" pitchFamily="49" charset="-122"/>
                          <a:ea typeface="黑体" pitchFamily="49" charset="-122"/>
                        </a:rPr>
                        <a:t>(12bit</a:t>
                      </a:r>
                      <a:r>
                        <a:rPr kumimoji="0" lang="en-US" altLang="zh-CN" sz="1600" b="0" i="0" u="none" strike="noStrike" cap="none" normalizeH="0" baseline="0" smtClean="0">
                          <a:ln>
                            <a:noFill/>
                          </a:ln>
                          <a:solidFill>
                            <a:schemeClr val="tx1"/>
                          </a:solidFill>
                          <a:effectLst/>
                          <a:latin typeface="黑体" pitchFamily="49" charset="-122"/>
                          <a:ea typeface="黑体" pitchFamily="49"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867">
                <a:tc gridSpan="2">
                  <a:txBody>
                    <a:bodyPr/>
                    <a:lstStyle>
                      <a:lvl1pPr>
                        <a:spcBef>
                          <a:spcPct val="20000"/>
                        </a:spcBef>
                        <a:buClr>
                          <a:schemeClr val="folHlink"/>
                        </a:buClr>
                        <a:buSzPct val="60000"/>
                        <a:buFont typeface="Wingdings" pitchFamily="2" charset="2"/>
                        <a:defRPr sz="2800">
                          <a:solidFill>
                            <a:schemeClr val="tx1"/>
                          </a:solidFill>
                          <a:latin typeface="黑体" pitchFamily="49" charset="-122"/>
                          <a:ea typeface="黑体" pitchFamily="49" charset="-122"/>
                        </a:defRPr>
                      </a:lvl1pPr>
                      <a:lvl2pPr>
                        <a:spcBef>
                          <a:spcPct val="20000"/>
                        </a:spcBef>
                        <a:buClr>
                          <a:schemeClr val="hlink"/>
                        </a:buClr>
                        <a:buSzPct val="55000"/>
                        <a:buFont typeface="Wingdings" pitchFamily="2" charset="2"/>
                        <a:defRPr sz="2400">
                          <a:solidFill>
                            <a:schemeClr val="tx1"/>
                          </a:solidFill>
                          <a:latin typeface="黑体" pitchFamily="49" charset="-122"/>
                          <a:ea typeface="黑体" pitchFamily="49" charset="-122"/>
                        </a:defRPr>
                      </a:lvl2pPr>
                      <a:lvl3pPr>
                        <a:spcBef>
                          <a:spcPct val="20000"/>
                        </a:spcBef>
                        <a:buClr>
                          <a:schemeClr val="folHlink"/>
                        </a:buClr>
                        <a:buSzPct val="50000"/>
                        <a:buFont typeface="Wingdings" pitchFamily="2" charset="2"/>
                        <a:defRPr sz="2000">
                          <a:solidFill>
                            <a:schemeClr val="tx1"/>
                          </a:solidFill>
                          <a:latin typeface="黑体" pitchFamily="49" charset="-122"/>
                          <a:ea typeface="黑体" pitchFamily="49" charset="-122"/>
                        </a:defRPr>
                      </a:lvl3pPr>
                      <a:lvl4pPr>
                        <a:spcBef>
                          <a:spcPct val="20000"/>
                        </a:spcBef>
                        <a:buClr>
                          <a:schemeClr val="accent2"/>
                        </a:buClr>
                        <a:buSzPct val="55000"/>
                        <a:buFont typeface="Wingdings" pitchFamily="2" charset="2"/>
                        <a:defRPr>
                          <a:solidFill>
                            <a:schemeClr val="tx1"/>
                          </a:solidFill>
                          <a:latin typeface="黑体" pitchFamily="49" charset="-122"/>
                          <a:ea typeface="黑体" pitchFamily="49" charset="-122"/>
                        </a:defRPr>
                      </a:lvl4pPr>
                      <a:lvl5pPr>
                        <a:spcBef>
                          <a:spcPct val="20000"/>
                        </a:spcBef>
                        <a:buClr>
                          <a:schemeClr val="accent1"/>
                        </a:buClr>
                        <a:buSzPct val="50000"/>
                        <a:buFont typeface="Wingdings" pitchFamily="2" charset="2"/>
                        <a:defRPr>
                          <a:solidFill>
                            <a:schemeClr val="tx1"/>
                          </a:solidFill>
                          <a:latin typeface="黑体" pitchFamily="49" charset="-122"/>
                          <a:ea typeface="黑体" pitchFamily="49" charset="-122"/>
                        </a:defRPr>
                      </a:lvl5pPr>
                      <a:lvl6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6pPr>
                      <a:lvl7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7pPr>
                      <a:lvl8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8pPr>
                      <a:lvl9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生存时间</a:t>
                      </a: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(8bit)</a:t>
                      </a:r>
                      <a:endParaRPr kumimoji="0" lang="en-US" altLang="zh-CN" sz="1400" b="0" i="0" u="none" strike="noStrike" cap="none" normalizeH="0" baseline="0" smtClean="0">
                        <a:ln>
                          <a:noFill/>
                        </a:ln>
                        <a:solidFill>
                          <a:schemeClr val="tx1"/>
                        </a:solidFill>
                        <a:effectLst/>
                        <a:latin typeface="黑体" pitchFamily="49" charset="-122"/>
                        <a:ea typeface="黑体"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folHlink"/>
                        </a:buClr>
                        <a:buSzPct val="60000"/>
                        <a:buFont typeface="Wingdings" pitchFamily="2" charset="2"/>
                        <a:defRPr sz="2800">
                          <a:solidFill>
                            <a:schemeClr val="tx1"/>
                          </a:solidFill>
                          <a:latin typeface="黑体" pitchFamily="49" charset="-122"/>
                          <a:ea typeface="黑体" pitchFamily="49" charset="-122"/>
                        </a:defRPr>
                      </a:lvl1pPr>
                      <a:lvl2pPr>
                        <a:spcBef>
                          <a:spcPct val="20000"/>
                        </a:spcBef>
                        <a:buClr>
                          <a:schemeClr val="hlink"/>
                        </a:buClr>
                        <a:buSzPct val="55000"/>
                        <a:buFont typeface="Wingdings" pitchFamily="2" charset="2"/>
                        <a:defRPr sz="2400">
                          <a:solidFill>
                            <a:schemeClr val="tx1"/>
                          </a:solidFill>
                          <a:latin typeface="黑体" pitchFamily="49" charset="-122"/>
                          <a:ea typeface="黑体" pitchFamily="49" charset="-122"/>
                        </a:defRPr>
                      </a:lvl2pPr>
                      <a:lvl3pPr>
                        <a:spcBef>
                          <a:spcPct val="20000"/>
                        </a:spcBef>
                        <a:buClr>
                          <a:schemeClr val="folHlink"/>
                        </a:buClr>
                        <a:buSzPct val="50000"/>
                        <a:buFont typeface="Wingdings" pitchFamily="2" charset="2"/>
                        <a:defRPr sz="2000">
                          <a:solidFill>
                            <a:schemeClr val="tx1"/>
                          </a:solidFill>
                          <a:latin typeface="黑体" pitchFamily="49" charset="-122"/>
                          <a:ea typeface="黑体" pitchFamily="49" charset="-122"/>
                        </a:defRPr>
                      </a:lvl3pPr>
                      <a:lvl4pPr>
                        <a:spcBef>
                          <a:spcPct val="20000"/>
                        </a:spcBef>
                        <a:buClr>
                          <a:schemeClr val="accent2"/>
                        </a:buClr>
                        <a:buSzPct val="55000"/>
                        <a:buFont typeface="Wingdings" pitchFamily="2" charset="2"/>
                        <a:defRPr>
                          <a:solidFill>
                            <a:schemeClr val="tx1"/>
                          </a:solidFill>
                          <a:latin typeface="黑体" pitchFamily="49" charset="-122"/>
                          <a:ea typeface="黑体" pitchFamily="49" charset="-122"/>
                        </a:defRPr>
                      </a:lvl4pPr>
                      <a:lvl5pPr>
                        <a:spcBef>
                          <a:spcPct val="20000"/>
                        </a:spcBef>
                        <a:buClr>
                          <a:schemeClr val="accent1"/>
                        </a:buClr>
                        <a:buSzPct val="50000"/>
                        <a:buFont typeface="Wingdings" pitchFamily="2" charset="2"/>
                        <a:defRPr>
                          <a:solidFill>
                            <a:schemeClr val="tx1"/>
                          </a:solidFill>
                          <a:latin typeface="黑体" pitchFamily="49" charset="-122"/>
                          <a:ea typeface="黑体" pitchFamily="49" charset="-122"/>
                        </a:defRPr>
                      </a:lvl5pPr>
                      <a:lvl6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6pPr>
                      <a:lvl7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7pPr>
                      <a:lvl8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8pPr>
                      <a:lvl9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传输协议</a:t>
                      </a: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(8bit)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itchFamily="2" charset="2"/>
                        <a:defRPr sz="2800">
                          <a:solidFill>
                            <a:schemeClr val="tx1"/>
                          </a:solidFill>
                          <a:latin typeface="黑体" pitchFamily="49" charset="-122"/>
                          <a:ea typeface="黑体" pitchFamily="49" charset="-122"/>
                        </a:defRPr>
                      </a:lvl1pPr>
                      <a:lvl2pPr>
                        <a:spcBef>
                          <a:spcPct val="20000"/>
                        </a:spcBef>
                        <a:buClr>
                          <a:schemeClr val="hlink"/>
                        </a:buClr>
                        <a:buSzPct val="55000"/>
                        <a:buFont typeface="Wingdings" pitchFamily="2" charset="2"/>
                        <a:defRPr sz="2400">
                          <a:solidFill>
                            <a:schemeClr val="tx1"/>
                          </a:solidFill>
                          <a:latin typeface="黑体" pitchFamily="49" charset="-122"/>
                          <a:ea typeface="黑体" pitchFamily="49" charset="-122"/>
                        </a:defRPr>
                      </a:lvl2pPr>
                      <a:lvl3pPr>
                        <a:spcBef>
                          <a:spcPct val="20000"/>
                        </a:spcBef>
                        <a:buClr>
                          <a:schemeClr val="folHlink"/>
                        </a:buClr>
                        <a:buSzPct val="50000"/>
                        <a:buFont typeface="Wingdings" pitchFamily="2" charset="2"/>
                        <a:defRPr sz="2000">
                          <a:solidFill>
                            <a:schemeClr val="tx1"/>
                          </a:solidFill>
                          <a:latin typeface="黑体" pitchFamily="49" charset="-122"/>
                          <a:ea typeface="黑体" pitchFamily="49" charset="-122"/>
                        </a:defRPr>
                      </a:lvl3pPr>
                      <a:lvl4pPr>
                        <a:spcBef>
                          <a:spcPct val="20000"/>
                        </a:spcBef>
                        <a:buClr>
                          <a:schemeClr val="accent2"/>
                        </a:buClr>
                        <a:buSzPct val="55000"/>
                        <a:buFont typeface="Wingdings" pitchFamily="2" charset="2"/>
                        <a:defRPr>
                          <a:solidFill>
                            <a:schemeClr val="tx1"/>
                          </a:solidFill>
                          <a:latin typeface="黑体" pitchFamily="49" charset="-122"/>
                          <a:ea typeface="黑体" pitchFamily="49" charset="-122"/>
                        </a:defRPr>
                      </a:lvl4pPr>
                      <a:lvl5pPr>
                        <a:spcBef>
                          <a:spcPct val="20000"/>
                        </a:spcBef>
                        <a:buClr>
                          <a:schemeClr val="accent1"/>
                        </a:buClr>
                        <a:buSzPct val="50000"/>
                        <a:buFont typeface="Wingdings" pitchFamily="2" charset="2"/>
                        <a:defRPr>
                          <a:solidFill>
                            <a:schemeClr val="tx1"/>
                          </a:solidFill>
                          <a:latin typeface="黑体" pitchFamily="49" charset="-122"/>
                          <a:ea typeface="黑体" pitchFamily="49" charset="-122"/>
                        </a:defRPr>
                      </a:lvl5pPr>
                      <a:lvl6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6pPr>
                      <a:lvl7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7pPr>
                      <a:lvl8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8pPr>
                      <a:lvl9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报头校验和</a:t>
                      </a: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(16bit)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2"/>
                  </a:ext>
                </a:extLst>
              </a:tr>
              <a:tr h="360867">
                <a:tc gridSpan="5">
                  <a:txBody>
                    <a:bodyPr/>
                    <a:lstStyle>
                      <a:lvl1pPr>
                        <a:spcBef>
                          <a:spcPct val="20000"/>
                        </a:spcBef>
                        <a:buClr>
                          <a:schemeClr val="folHlink"/>
                        </a:buClr>
                        <a:buSzPct val="60000"/>
                        <a:buFont typeface="Wingdings" pitchFamily="2" charset="2"/>
                        <a:defRPr sz="2800">
                          <a:solidFill>
                            <a:schemeClr val="tx1"/>
                          </a:solidFill>
                          <a:latin typeface="黑体" pitchFamily="49" charset="-122"/>
                          <a:ea typeface="黑体" pitchFamily="49" charset="-122"/>
                        </a:defRPr>
                      </a:lvl1pPr>
                      <a:lvl2pPr>
                        <a:spcBef>
                          <a:spcPct val="20000"/>
                        </a:spcBef>
                        <a:buClr>
                          <a:schemeClr val="hlink"/>
                        </a:buClr>
                        <a:buSzPct val="55000"/>
                        <a:buFont typeface="Wingdings" pitchFamily="2" charset="2"/>
                        <a:defRPr sz="2400">
                          <a:solidFill>
                            <a:schemeClr val="tx1"/>
                          </a:solidFill>
                          <a:latin typeface="黑体" pitchFamily="49" charset="-122"/>
                          <a:ea typeface="黑体" pitchFamily="49" charset="-122"/>
                        </a:defRPr>
                      </a:lvl2pPr>
                      <a:lvl3pPr>
                        <a:spcBef>
                          <a:spcPct val="20000"/>
                        </a:spcBef>
                        <a:buClr>
                          <a:schemeClr val="folHlink"/>
                        </a:buClr>
                        <a:buSzPct val="50000"/>
                        <a:buFont typeface="Wingdings" pitchFamily="2" charset="2"/>
                        <a:defRPr sz="2000">
                          <a:solidFill>
                            <a:schemeClr val="tx1"/>
                          </a:solidFill>
                          <a:latin typeface="黑体" pitchFamily="49" charset="-122"/>
                          <a:ea typeface="黑体" pitchFamily="49" charset="-122"/>
                        </a:defRPr>
                      </a:lvl3pPr>
                      <a:lvl4pPr>
                        <a:spcBef>
                          <a:spcPct val="20000"/>
                        </a:spcBef>
                        <a:buClr>
                          <a:schemeClr val="accent2"/>
                        </a:buClr>
                        <a:buSzPct val="55000"/>
                        <a:buFont typeface="Wingdings" pitchFamily="2" charset="2"/>
                        <a:defRPr>
                          <a:solidFill>
                            <a:schemeClr val="tx1"/>
                          </a:solidFill>
                          <a:latin typeface="黑体" pitchFamily="49" charset="-122"/>
                          <a:ea typeface="黑体" pitchFamily="49" charset="-122"/>
                        </a:defRPr>
                      </a:lvl4pPr>
                      <a:lvl5pPr>
                        <a:spcBef>
                          <a:spcPct val="20000"/>
                        </a:spcBef>
                        <a:buClr>
                          <a:schemeClr val="accent1"/>
                        </a:buClr>
                        <a:buSzPct val="50000"/>
                        <a:buFont typeface="Wingdings" pitchFamily="2" charset="2"/>
                        <a:defRPr>
                          <a:solidFill>
                            <a:schemeClr val="tx1"/>
                          </a:solidFill>
                          <a:latin typeface="黑体" pitchFamily="49" charset="-122"/>
                          <a:ea typeface="黑体" pitchFamily="49" charset="-122"/>
                        </a:defRPr>
                      </a:lvl5pPr>
                      <a:lvl6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6pPr>
                      <a:lvl7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7pPr>
                      <a:lvl8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8pPr>
                      <a:lvl9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源</a:t>
                      </a: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IP</a:t>
                      </a: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地址</a:t>
                      </a: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(32bit)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360867">
                <a:tc gridSpan="5">
                  <a:txBody>
                    <a:bodyPr/>
                    <a:lstStyle>
                      <a:lvl1pPr>
                        <a:spcBef>
                          <a:spcPct val="20000"/>
                        </a:spcBef>
                        <a:buClr>
                          <a:schemeClr val="folHlink"/>
                        </a:buClr>
                        <a:buSzPct val="60000"/>
                        <a:buFont typeface="Wingdings" pitchFamily="2" charset="2"/>
                        <a:defRPr sz="2800">
                          <a:solidFill>
                            <a:schemeClr val="tx1"/>
                          </a:solidFill>
                          <a:latin typeface="黑体" pitchFamily="49" charset="-122"/>
                          <a:ea typeface="黑体" pitchFamily="49" charset="-122"/>
                        </a:defRPr>
                      </a:lvl1pPr>
                      <a:lvl2pPr>
                        <a:spcBef>
                          <a:spcPct val="20000"/>
                        </a:spcBef>
                        <a:buClr>
                          <a:schemeClr val="hlink"/>
                        </a:buClr>
                        <a:buSzPct val="55000"/>
                        <a:buFont typeface="Wingdings" pitchFamily="2" charset="2"/>
                        <a:defRPr sz="2400">
                          <a:solidFill>
                            <a:schemeClr val="tx1"/>
                          </a:solidFill>
                          <a:latin typeface="黑体" pitchFamily="49" charset="-122"/>
                          <a:ea typeface="黑体" pitchFamily="49" charset="-122"/>
                        </a:defRPr>
                      </a:lvl2pPr>
                      <a:lvl3pPr>
                        <a:spcBef>
                          <a:spcPct val="20000"/>
                        </a:spcBef>
                        <a:buClr>
                          <a:schemeClr val="folHlink"/>
                        </a:buClr>
                        <a:buSzPct val="50000"/>
                        <a:buFont typeface="Wingdings" pitchFamily="2" charset="2"/>
                        <a:defRPr sz="2000">
                          <a:solidFill>
                            <a:schemeClr val="tx1"/>
                          </a:solidFill>
                          <a:latin typeface="黑体" pitchFamily="49" charset="-122"/>
                          <a:ea typeface="黑体" pitchFamily="49" charset="-122"/>
                        </a:defRPr>
                      </a:lvl3pPr>
                      <a:lvl4pPr>
                        <a:spcBef>
                          <a:spcPct val="20000"/>
                        </a:spcBef>
                        <a:buClr>
                          <a:schemeClr val="accent2"/>
                        </a:buClr>
                        <a:buSzPct val="55000"/>
                        <a:buFont typeface="Wingdings" pitchFamily="2" charset="2"/>
                        <a:defRPr>
                          <a:solidFill>
                            <a:schemeClr val="tx1"/>
                          </a:solidFill>
                          <a:latin typeface="黑体" pitchFamily="49" charset="-122"/>
                          <a:ea typeface="黑体" pitchFamily="49" charset="-122"/>
                        </a:defRPr>
                      </a:lvl4pPr>
                      <a:lvl5pPr>
                        <a:spcBef>
                          <a:spcPct val="20000"/>
                        </a:spcBef>
                        <a:buClr>
                          <a:schemeClr val="accent1"/>
                        </a:buClr>
                        <a:buSzPct val="50000"/>
                        <a:buFont typeface="Wingdings" pitchFamily="2" charset="2"/>
                        <a:defRPr>
                          <a:solidFill>
                            <a:schemeClr val="tx1"/>
                          </a:solidFill>
                          <a:latin typeface="黑体" pitchFamily="49" charset="-122"/>
                          <a:ea typeface="黑体" pitchFamily="49" charset="-122"/>
                        </a:defRPr>
                      </a:lvl5pPr>
                      <a:lvl6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6pPr>
                      <a:lvl7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7pPr>
                      <a:lvl8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8pPr>
                      <a:lvl9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目的</a:t>
                      </a: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IP</a:t>
                      </a: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地址</a:t>
                      </a: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(32bit)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396954">
                <a:tc gridSpan="4">
                  <a:txBody>
                    <a:bodyPr/>
                    <a:lstStyle>
                      <a:lvl1pPr>
                        <a:spcBef>
                          <a:spcPct val="20000"/>
                        </a:spcBef>
                        <a:buClr>
                          <a:schemeClr val="folHlink"/>
                        </a:buClr>
                        <a:buSzPct val="60000"/>
                        <a:buFont typeface="Wingdings" pitchFamily="2" charset="2"/>
                        <a:defRPr sz="2800">
                          <a:solidFill>
                            <a:schemeClr val="tx1"/>
                          </a:solidFill>
                          <a:latin typeface="黑体" pitchFamily="49" charset="-122"/>
                          <a:ea typeface="黑体" pitchFamily="49" charset="-122"/>
                        </a:defRPr>
                      </a:lvl1pPr>
                      <a:lvl2pPr>
                        <a:spcBef>
                          <a:spcPct val="20000"/>
                        </a:spcBef>
                        <a:buClr>
                          <a:schemeClr val="hlink"/>
                        </a:buClr>
                        <a:buSzPct val="55000"/>
                        <a:buFont typeface="Wingdings" pitchFamily="2" charset="2"/>
                        <a:defRPr sz="2400">
                          <a:solidFill>
                            <a:schemeClr val="tx1"/>
                          </a:solidFill>
                          <a:latin typeface="黑体" pitchFamily="49" charset="-122"/>
                          <a:ea typeface="黑体" pitchFamily="49" charset="-122"/>
                        </a:defRPr>
                      </a:lvl2pPr>
                      <a:lvl3pPr>
                        <a:spcBef>
                          <a:spcPct val="20000"/>
                        </a:spcBef>
                        <a:buClr>
                          <a:schemeClr val="folHlink"/>
                        </a:buClr>
                        <a:buSzPct val="50000"/>
                        <a:buFont typeface="Wingdings" pitchFamily="2" charset="2"/>
                        <a:defRPr sz="2000">
                          <a:solidFill>
                            <a:schemeClr val="tx1"/>
                          </a:solidFill>
                          <a:latin typeface="黑体" pitchFamily="49" charset="-122"/>
                          <a:ea typeface="黑体" pitchFamily="49" charset="-122"/>
                        </a:defRPr>
                      </a:lvl3pPr>
                      <a:lvl4pPr>
                        <a:spcBef>
                          <a:spcPct val="20000"/>
                        </a:spcBef>
                        <a:buClr>
                          <a:schemeClr val="accent2"/>
                        </a:buClr>
                        <a:buSzPct val="55000"/>
                        <a:buFont typeface="Wingdings" pitchFamily="2" charset="2"/>
                        <a:defRPr>
                          <a:solidFill>
                            <a:schemeClr val="tx1"/>
                          </a:solidFill>
                          <a:latin typeface="黑体" pitchFamily="49" charset="-122"/>
                          <a:ea typeface="黑体" pitchFamily="49" charset="-122"/>
                        </a:defRPr>
                      </a:lvl4pPr>
                      <a:lvl5pPr>
                        <a:spcBef>
                          <a:spcPct val="20000"/>
                        </a:spcBef>
                        <a:buClr>
                          <a:schemeClr val="accent1"/>
                        </a:buClr>
                        <a:buSzPct val="50000"/>
                        <a:buFont typeface="Wingdings" pitchFamily="2" charset="2"/>
                        <a:defRPr>
                          <a:solidFill>
                            <a:schemeClr val="tx1"/>
                          </a:solidFill>
                          <a:latin typeface="黑体" pitchFamily="49" charset="-122"/>
                          <a:ea typeface="黑体" pitchFamily="49" charset="-122"/>
                        </a:defRPr>
                      </a:lvl5pPr>
                      <a:lvl6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6pPr>
                      <a:lvl7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7pPr>
                      <a:lvl8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8pPr>
                      <a:lvl9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选项</a:t>
                      </a:r>
                      <a:r>
                        <a:rPr kumimoji="0" lang="en-US" altLang="zh-CN" sz="14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(24bit)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a:spcBef>
                          <a:spcPct val="20000"/>
                        </a:spcBef>
                        <a:buClr>
                          <a:schemeClr val="folHlink"/>
                        </a:buClr>
                        <a:buSzPct val="60000"/>
                        <a:buFont typeface="Wingdings" pitchFamily="2" charset="2"/>
                        <a:defRPr sz="2800">
                          <a:solidFill>
                            <a:schemeClr val="tx1"/>
                          </a:solidFill>
                          <a:latin typeface="黑体" pitchFamily="49" charset="-122"/>
                          <a:ea typeface="黑体" pitchFamily="49" charset="-122"/>
                        </a:defRPr>
                      </a:lvl1pPr>
                      <a:lvl2pPr>
                        <a:spcBef>
                          <a:spcPct val="20000"/>
                        </a:spcBef>
                        <a:buClr>
                          <a:schemeClr val="hlink"/>
                        </a:buClr>
                        <a:buSzPct val="55000"/>
                        <a:buFont typeface="Wingdings" pitchFamily="2" charset="2"/>
                        <a:defRPr sz="2400">
                          <a:solidFill>
                            <a:schemeClr val="tx1"/>
                          </a:solidFill>
                          <a:latin typeface="黑体" pitchFamily="49" charset="-122"/>
                          <a:ea typeface="黑体" pitchFamily="49" charset="-122"/>
                        </a:defRPr>
                      </a:lvl2pPr>
                      <a:lvl3pPr>
                        <a:spcBef>
                          <a:spcPct val="20000"/>
                        </a:spcBef>
                        <a:buClr>
                          <a:schemeClr val="folHlink"/>
                        </a:buClr>
                        <a:buSzPct val="50000"/>
                        <a:buFont typeface="Wingdings" pitchFamily="2" charset="2"/>
                        <a:defRPr sz="2000">
                          <a:solidFill>
                            <a:schemeClr val="tx1"/>
                          </a:solidFill>
                          <a:latin typeface="黑体" pitchFamily="49" charset="-122"/>
                          <a:ea typeface="黑体" pitchFamily="49" charset="-122"/>
                        </a:defRPr>
                      </a:lvl3pPr>
                      <a:lvl4pPr>
                        <a:spcBef>
                          <a:spcPct val="20000"/>
                        </a:spcBef>
                        <a:buClr>
                          <a:schemeClr val="accent2"/>
                        </a:buClr>
                        <a:buSzPct val="55000"/>
                        <a:buFont typeface="Wingdings" pitchFamily="2" charset="2"/>
                        <a:defRPr>
                          <a:solidFill>
                            <a:schemeClr val="tx1"/>
                          </a:solidFill>
                          <a:latin typeface="黑体" pitchFamily="49" charset="-122"/>
                          <a:ea typeface="黑体" pitchFamily="49" charset="-122"/>
                        </a:defRPr>
                      </a:lvl4pPr>
                      <a:lvl5pPr>
                        <a:spcBef>
                          <a:spcPct val="20000"/>
                        </a:spcBef>
                        <a:buClr>
                          <a:schemeClr val="accent1"/>
                        </a:buClr>
                        <a:buSzPct val="50000"/>
                        <a:buFont typeface="Wingdings" pitchFamily="2" charset="2"/>
                        <a:defRPr>
                          <a:solidFill>
                            <a:schemeClr val="tx1"/>
                          </a:solidFill>
                          <a:latin typeface="黑体" pitchFamily="49" charset="-122"/>
                          <a:ea typeface="黑体" pitchFamily="49" charset="-122"/>
                        </a:defRPr>
                      </a:lvl5pPr>
                      <a:lvl6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6pPr>
                      <a:lvl7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7pPr>
                      <a:lvl8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8pPr>
                      <a:lvl9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填充</a:t>
                      </a:r>
                      <a:r>
                        <a:rPr kumimoji="0" lang="en-US" altLang="zh-CN" sz="14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(8bit)</a:t>
                      </a:r>
                      <a:r>
                        <a:rPr kumimoji="0" lang="en-US" altLang="zh-CN"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95280" name="Rectangle 48"/>
          <p:cNvSpPr>
            <a:spLocks noChangeArrowheads="1"/>
          </p:cNvSpPr>
          <p:nvPr/>
        </p:nvSpPr>
        <p:spPr bwMode="auto">
          <a:xfrm>
            <a:off x="900113" y="4442296"/>
            <a:ext cx="698425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2800">
                <a:solidFill>
                  <a:schemeClr val="tx1"/>
                </a:solidFill>
                <a:latin typeface="黑体" pitchFamily="49" charset="-122"/>
                <a:ea typeface="黑体" pitchFamily="49" charset="-122"/>
              </a:defRPr>
            </a:lvl1pPr>
            <a:lvl2pPr marL="742950" indent="-285750">
              <a:spcBef>
                <a:spcPct val="20000"/>
              </a:spcBef>
              <a:buClr>
                <a:schemeClr val="hlink"/>
              </a:buClr>
              <a:buSzPct val="55000"/>
              <a:buFont typeface="Wingdings" pitchFamily="2" charset="2"/>
              <a:buChar char="n"/>
              <a:defRPr sz="2400">
                <a:solidFill>
                  <a:schemeClr val="tx1"/>
                </a:solidFill>
                <a:latin typeface="黑体" pitchFamily="49" charset="-122"/>
                <a:ea typeface="黑体" pitchFamily="49" charset="-122"/>
              </a:defRPr>
            </a:lvl2pPr>
            <a:lvl3pPr marL="1143000" indent="-228600">
              <a:spcBef>
                <a:spcPct val="20000"/>
              </a:spcBef>
              <a:buClr>
                <a:schemeClr val="folHlink"/>
              </a:buClr>
              <a:buSzPct val="50000"/>
              <a:buFont typeface="Wingdings" pitchFamily="2" charset="2"/>
              <a:buChar char="n"/>
              <a:defRPr sz="2000">
                <a:solidFill>
                  <a:schemeClr val="tx1"/>
                </a:solidFill>
                <a:latin typeface="黑体" pitchFamily="49" charset="-122"/>
                <a:ea typeface="黑体" pitchFamily="49" charset="-122"/>
              </a:defRPr>
            </a:lvl3pPr>
            <a:lvl4pPr marL="1600200" indent="-228600">
              <a:spcBef>
                <a:spcPct val="20000"/>
              </a:spcBef>
              <a:buClr>
                <a:schemeClr val="accent2"/>
              </a:buClr>
              <a:buSzPct val="55000"/>
              <a:buFont typeface="Wingdings" pitchFamily="2" charset="2"/>
              <a:buChar char="n"/>
              <a:defRPr>
                <a:solidFill>
                  <a:schemeClr val="tx1"/>
                </a:solidFill>
                <a:latin typeface="黑体" pitchFamily="49" charset="-122"/>
                <a:ea typeface="黑体" pitchFamily="49" charset="-122"/>
              </a:defRPr>
            </a:lvl4pPr>
            <a:lvl5pPr marL="2057400" indent="-228600">
              <a:spcBef>
                <a:spcPct val="20000"/>
              </a:spcBef>
              <a:buClr>
                <a:schemeClr val="accent1"/>
              </a:buClr>
              <a:buSzPct val="50000"/>
              <a:buFont typeface="Wingdings" pitchFamily="2" charset="2"/>
              <a:buChar char="n"/>
              <a:defRPr>
                <a:solidFill>
                  <a:schemeClr val="tx1"/>
                </a:solidFill>
                <a:latin typeface="黑体" pitchFamily="49" charset="-122"/>
                <a:ea typeface="黑体" pitchFamily="49" charset="-122"/>
              </a:defRPr>
            </a:lvl5pPr>
            <a:lvl6pPr marL="2514600" indent="-228600" fontAlgn="base">
              <a:spcBef>
                <a:spcPct val="20000"/>
              </a:spcBef>
              <a:spcAft>
                <a:spcPct val="0"/>
              </a:spcAft>
              <a:buClr>
                <a:schemeClr val="accent1"/>
              </a:buClr>
              <a:buSzPct val="50000"/>
              <a:buFont typeface="Wingdings" pitchFamily="2" charset="2"/>
              <a:buChar char="n"/>
              <a:defRPr>
                <a:solidFill>
                  <a:schemeClr val="tx1"/>
                </a:solidFill>
                <a:latin typeface="黑体" pitchFamily="49" charset="-122"/>
                <a:ea typeface="黑体" pitchFamily="49" charset="-122"/>
              </a:defRPr>
            </a:lvl6pPr>
            <a:lvl7pPr marL="2971800" indent="-228600" fontAlgn="base">
              <a:spcBef>
                <a:spcPct val="20000"/>
              </a:spcBef>
              <a:spcAft>
                <a:spcPct val="0"/>
              </a:spcAft>
              <a:buClr>
                <a:schemeClr val="accent1"/>
              </a:buClr>
              <a:buSzPct val="50000"/>
              <a:buFont typeface="Wingdings" pitchFamily="2" charset="2"/>
              <a:buChar char="n"/>
              <a:defRPr>
                <a:solidFill>
                  <a:schemeClr val="tx1"/>
                </a:solidFill>
                <a:latin typeface="黑体" pitchFamily="49" charset="-122"/>
                <a:ea typeface="黑体" pitchFamily="49" charset="-122"/>
              </a:defRPr>
            </a:lvl7pPr>
            <a:lvl8pPr marL="3429000" indent="-228600" fontAlgn="base">
              <a:spcBef>
                <a:spcPct val="20000"/>
              </a:spcBef>
              <a:spcAft>
                <a:spcPct val="0"/>
              </a:spcAft>
              <a:buClr>
                <a:schemeClr val="accent1"/>
              </a:buClr>
              <a:buSzPct val="50000"/>
              <a:buFont typeface="Wingdings" pitchFamily="2" charset="2"/>
              <a:buChar char="n"/>
              <a:defRPr>
                <a:solidFill>
                  <a:schemeClr val="tx1"/>
                </a:solidFill>
                <a:latin typeface="黑体" pitchFamily="49" charset="-122"/>
                <a:ea typeface="黑体" pitchFamily="49" charset="-122"/>
              </a:defRPr>
            </a:lvl8pPr>
            <a:lvl9pPr marL="3886200" indent="-228600" fontAlgn="base">
              <a:spcBef>
                <a:spcPct val="20000"/>
              </a:spcBef>
              <a:spcAft>
                <a:spcPct val="0"/>
              </a:spcAft>
              <a:buClr>
                <a:schemeClr val="accent1"/>
              </a:buClr>
              <a:buSzPct val="50000"/>
              <a:buFont typeface="Wingdings" pitchFamily="2" charset="2"/>
              <a:buChar char="n"/>
              <a:defRPr>
                <a:solidFill>
                  <a:schemeClr val="tx1"/>
                </a:solidFill>
                <a:latin typeface="黑体" pitchFamily="49" charset="-122"/>
                <a:ea typeface="黑体" pitchFamily="49" charset="-122"/>
              </a:defRPr>
            </a:lvl9pPr>
          </a:lstStyle>
          <a:p>
            <a:pPr fontAlgn="auto">
              <a:lnSpc>
                <a:spcPct val="80000"/>
              </a:lnSpc>
              <a:spcAft>
                <a:spcPts val="0"/>
              </a:spcAft>
              <a:buClr>
                <a:srgbClr val="800080"/>
              </a:buClr>
              <a:buFont typeface="Wingdings" pitchFamily="2" charset="2"/>
              <a:buNone/>
            </a:pPr>
            <a:r>
              <a:rPr lang="en-US" altLang="zh-CN" sz="2000" dirty="0" smtClean="0">
                <a:solidFill>
                  <a:prstClr val="black"/>
                </a:solidFill>
              </a:rPr>
              <a:t>IPv6</a:t>
            </a:r>
            <a:r>
              <a:rPr lang="zh-CN" altLang="en-US" sz="2000" dirty="0">
                <a:solidFill>
                  <a:prstClr val="black"/>
                </a:solidFill>
              </a:rPr>
              <a:t>首部格式</a:t>
            </a:r>
          </a:p>
          <a:p>
            <a:pPr algn="l" fontAlgn="auto">
              <a:lnSpc>
                <a:spcPct val="80000"/>
              </a:lnSpc>
              <a:spcAft>
                <a:spcPts val="0"/>
              </a:spcAft>
              <a:buClr>
                <a:srgbClr val="800080"/>
              </a:buClr>
            </a:pPr>
            <a:endParaRPr lang="en-US" altLang="zh-CN" sz="1100" dirty="0">
              <a:solidFill>
                <a:prstClr val="black"/>
              </a:solidFill>
            </a:endParaRPr>
          </a:p>
        </p:txBody>
      </p:sp>
      <p:graphicFrame>
        <p:nvGraphicFramePr>
          <p:cNvPr id="95421" name="Group 189"/>
          <p:cNvGraphicFramePr>
            <a:graphicFrameLocks noGrp="1"/>
          </p:cNvGraphicFramePr>
          <p:nvPr>
            <p:ph sz="quarter" idx="3"/>
            <p:extLst>
              <p:ext uri="{D42A27DB-BD31-4B8C-83A1-F6EECF244321}">
                <p14:modId xmlns:p14="http://schemas.microsoft.com/office/powerpoint/2010/main" val="464299380"/>
              </p:ext>
            </p:extLst>
          </p:nvPr>
        </p:nvGraphicFramePr>
        <p:xfrm>
          <a:off x="827088" y="4874096"/>
          <a:ext cx="7777162" cy="1587664"/>
        </p:xfrm>
        <a:graphic>
          <a:graphicData uri="http://schemas.openxmlformats.org/drawingml/2006/table">
            <a:tbl>
              <a:tblPr/>
              <a:tblGrid>
                <a:gridCol w="1944687">
                  <a:extLst>
                    <a:ext uri="{9D8B030D-6E8A-4147-A177-3AD203B41FA5}">
                      <a16:colId xmlns:a16="http://schemas.microsoft.com/office/drawing/2014/main" val="20000"/>
                    </a:ext>
                  </a:extLst>
                </a:gridCol>
                <a:gridCol w="1944688">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4687">
                  <a:extLst>
                    <a:ext uri="{9D8B030D-6E8A-4147-A177-3AD203B41FA5}">
                      <a16:colId xmlns:a16="http://schemas.microsoft.com/office/drawing/2014/main" val="20003"/>
                    </a:ext>
                  </a:extLst>
                </a:gridCol>
              </a:tblGrid>
              <a:tr h="396916">
                <a:tc>
                  <a:txBody>
                    <a:bodyPr/>
                    <a:lstStyle>
                      <a:lvl1pPr>
                        <a:spcBef>
                          <a:spcPct val="20000"/>
                        </a:spcBef>
                        <a:buClr>
                          <a:schemeClr val="folHlink"/>
                        </a:buClr>
                        <a:buSzPct val="60000"/>
                        <a:buFont typeface="Wingdings" pitchFamily="2" charset="2"/>
                        <a:defRPr sz="2800">
                          <a:solidFill>
                            <a:schemeClr val="tx1"/>
                          </a:solidFill>
                          <a:latin typeface="黑体" pitchFamily="49" charset="-122"/>
                          <a:ea typeface="黑体" pitchFamily="49" charset="-122"/>
                        </a:defRPr>
                      </a:lvl1pPr>
                      <a:lvl2pPr>
                        <a:spcBef>
                          <a:spcPct val="20000"/>
                        </a:spcBef>
                        <a:buClr>
                          <a:schemeClr val="hlink"/>
                        </a:buClr>
                        <a:buSzPct val="55000"/>
                        <a:buFont typeface="Wingdings" pitchFamily="2" charset="2"/>
                        <a:defRPr sz="2400">
                          <a:solidFill>
                            <a:schemeClr val="tx1"/>
                          </a:solidFill>
                          <a:latin typeface="黑体" pitchFamily="49" charset="-122"/>
                          <a:ea typeface="黑体" pitchFamily="49" charset="-122"/>
                        </a:defRPr>
                      </a:lvl2pPr>
                      <a:lvl3pPr>
                        <a:spcBef>
                          <a:spcPct val="20000"/>
                        </a:spcBef>
                        <a:buClr>
                          <a:schemeClr val="folHlink"/>
                        </a:buClr>
                        <a:buSzPct val="50000"/>
                        <a:buFont typeface="Wingdings" pitchFamily="2" charset="2"/>
                        <a:defRPr sz="2000">
                          <a:solidFill>
                            <a:schemeClr val="tx1"/>
                          </a:solidFill>
                          <a:latin typeface="黑体" pitchFamily="49" charset="-122"/>
                          <a:ea typeface="黑体" pitchFamily="49" charset="-122"/>
                        </a:defRPr>
                      </a:lvl3pPr>
                      <a:lvl4pPr>
                        <a:spcBef>
                          <a:spcPct val="20000"/>
                        </a:spcBef>
                        <a:buClr>
                          <a:schemeClr val="accent2"/>
                        </a:buClr>
                        <a:buSzPct val="55000"/>
                        <a:buFont typeface="Wingdings" pitchFamily="2" charset="2"/>
                        <a:defRPr>
                          <a:solidFill>
                            <a:schemeClr val="tx1"/>
                          </a:solidFill>
                          <a:latin typeface="黑体" pitchFamily="49" charset="-122"/>
                          <a:ea typeface="黑体" pitchFamily="49" charset="-122"/>
                        </a:defRPr>
                      </a:lvl4pPr>
                      <a:lvl5pPr>
                        <a:spcBef>
                          <a:spcPct val="20000"/>
                        </a:spcBef>
                        <a:buClr>
                          <a:schemeClr val="accent1"/>
                        </a:buClr>
                        <a:buSzPct val="50000"/>
                        <a:buFont typeface="Wingdings" pitchFamily="2" charset="2"/>
                        <a:defRPr>
                          <a:solidFill>
                            <a:schemeClr val="tx1"/>
                          </a:solidFill>
                          <a:latin typeface="黑体" pitchFamily="49" charset="-122"/>
                          <a:ea typeface="黑体" pitchFamily="49" charset="-122"/>
                        </a:defRPr>
                      </a:lvl5pPr>
                      <a:lvl6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6pPr>
                      <a:lvl7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7pPr>
                      <a:lvl8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8pPr>
                      <a:lvl9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dirty="0" smtClean="0">
                          <a:ln>
                            <a:noFill/>
                          </a:ln>
                          <a:solidFill>
                            <a:schemeClr val="tx1"/>
                          </a:solidFill>
                          <a:effectLst/>
                          <a:latin typeface="黑体" pitchFamily="49" charset="-122"/>
                          <a:ea typeface="黑体" pitchFamily="49" charset="-122"/>
                        </a:rPr>
                        <a:t>4bit</a:t>
                      </a:r>
                      <a:r>
                        <a:rPr kumimoji="0" lang="zh-CN" altLang="en-US" sz="1400" b="0" i="0" u="none" strike="noStrike" cap="none" normalizeH="0" baseline="0" dirty="0" smtClean="0">
                          <a:ln>
                            <a:noFill/>
                          </a:ln>
                          <a:solidFill>
                            <a:schemeClr val="tx1"/>
                          </a:solidFill>
                          <a:effectLst/>
                          <a:latin typeface="黑体" pitchFamily="49" charset="-122"/>
                          <a:ea typeface="黑体" pitchFamily="49" charset="-122"/>
                        </a:rPr>
                        <a:t>版本号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黑体" pitchFamily="49" charset="-122"/>
                          <a:ea typeface="黑体" pitchFamily="49" charset="-122"/>
                        </a:defRPr>
                      </a:lvl1pPr>
                      <a:lvl2pPr>
                        <a:spcBef>
                          <a:spcPct val="20000"/>
                        </a:spcBef>
                        <a:buClr>
                          <a:schemeClr val="hlink"/>
                        </a:buClr>
                        <a:buSzPct val="55000"/>
                        <a:buFont typeface="Wingdings" pitchFamily="2" charset="2"/>
                        <a:defRPr sz="2400">
                          <a:solidFill>
                            <a:schemeClr val="tx1"/>
                          </a:solidFill>
                          <a:latin typeface="黑体" pitchFamily="49" charset="-122"/>
                          <a:ea typeface="黑体" pitchFamily="49" charset="-122"/>
                        </a:defRPr>
                      </a:lvl2pPr>
                      <a:lvl3pPr>
                        <a:spcBef>
                          <a:spcPct val="20000"/>
                        </a:spcBef>
                        <a:buClr>
                          <a:schemeClr val="folHlink"/>
                        </a:buClr>
                        <a:buSzPct val="50000"/>
                        <a:buFont typeface="Wingdings" pitchFamily="2" charset="2"/>
                        <a:defRPr sz="2000">
                          <a:solidFill>
                            <a:schemeClr val="tx1"/>
                          </a:solidFill>
                          <a:latin typeface="黑体" pitchFamily="49" charset="-122"/>
                          <a:ea typeface="黑体" pitchFamily="49" charset="-122"/>
                        </a:defRPr>
                      </a:lvl3pPr>
                      <a:lvl4pPr>
                        <a:spcBef>
                          <a:spcPct val="20000"/>
                        </a:spcBef>
                        <a:buClr>
                          <a:schemeClr val="accent2"/>
                        </a:buClr>
                        <a:buSzPct val="55000"/>
                        <a:buFont typeface="Wingdings" pitchFamily="2" charset="2"/>
                        <a:defRPr>
                          <a:solidFill>
                            <a:schemeClr val="tx1"/>
                          </a:solidFill>
                          <a:latin typeface="黑体" pitchFamily="49" charset="-122"/>
                          <a:ea typeface="黑体" pitchFamily="49" charset="-122"/>
                        </a:defRPr>
                      </a:lvl4pPr>
                      <a:lvl5pPr>
                        <a:spcBef>
                          <a:spcPct val="20000"/>
                        </a:spcBef>
                        <a:buClr>
                          <a:schemeClr val="accent1"/>
                        </a:buClr>
                        <a:buSzPct val="50000"/>
                        <a:buFont typeface="Wingdings" pitchFamily="2" charset="2"/>
                        <a:defRPr>
                          <a:solidFill>
                            <a:schemeClr val="tx1"/>
                          </a:solidFill>
                          <a:latin typeface="黑体" pitchFamily="49" charset="-122"/>
                          <a:ea typeface="黑体" pitchFamily="49" charset="-122"/>
                        </a:defRPr>
                      </a:lvl5pPr>
                      <a:lvl6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6pPr>
                      <a:lvl7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7pPr>
                      <a:lvl8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8pPr>
                      <a:lvl9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黑体" pitchFamily="49" charset="-122"/>
                          <a:ea typeface="黑体" pitchFamily="49" charset="-122"/>
                        </a:rPr>
                        <a:t>8bit</a:t>
                      </a:r>
                      <a:r>
                        <a:rPr kumimoji="0" lang="zh-CN" altLang="en-US" sz="1400" b="0" i="0" u="none" strike="noStrike" cap="none" normalizeH="0" baseline="0" smtClean="0">
                          <a:ln>
                            <a:noFill/>
                          </a:ln>
                          <a:solidFill>
                            <a:schemeClr val="tx1"/>
                          </a:solidFill>
                          <a:effectLst/>
                          <a:latin typeface="黑体" pitchFamily="49" charset="-122"/>
                          <a:ea typeface="黑体" pitchFamily="49" charset="-122"/>
                        </a:rPr>
                        <a:t>通信分类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itchFamily="2" charset="2"/>
                        <a:defRPr sz="2800">
                          <a:solidFill>
                            <a:schemeClr val="tx1"/>
                          </a:solidFill>
                          <a:latin typeface="黑体" pitchFamily="49" charset="-122"/>
                          <a:ea typeface="黑体" pitchFamily="49" charset="-122"/>
                        </a:defRPr>
                      </a:lvl1pPr>
                      <a:lvl2pPr>
                        <a:spcBef>
                          <a:spcPct val="20000"/>
                        </a:spcBef>
                        <a:buClr>
                          <a:schemeClr val="hlink"/>
                        </a:buClr>
                        <a:buSzPct val="55000"/>
                        <a:buFont typeface="Wingdings" pitchFamily="2" charset="2"/>
                        <a:defRPr sz="2400">
                          <a:solidFill>
                            <a:schemeClr val="tx1"/>
                          </a:solidFill>
                          <a:latin typeface="黑体" pitchFamily="49" charset="-122"/>
                          <a:ea typeface="黑体" pitchFamily="49" charset="-122"/>
                        </a:defRPr>
                      </a:lvl2pPr>
                      <a:lvl3pPr>
                        <a:spcBef>
                          <a:spcPct val="20000"/>
                        </a:spcBef>
                        <a:buClr>
                          <a:schemeClr val="folHlink"/>
                        </a:buClr>
                        <a:buSzPct val="50000"/>
                        <a:buFont typeface="Wingdings" pitchFamily="2" charset="2"/>
                        <a:defRPr sz="2000">
                          <a:solidFill>
                            <a:schemeClr val="tx1"/>
                          </a:solidFill>
                          <a:latin typeface="黑体" pitchFamily="49" charset="-122"/>
                          <a:ea typeface="黑体" pitchFamily="49" charset="-122"/>
                        </a:defRPr>
                      </a:lvl3pPr>
                      <a:lvl4pPr>
                        <a:spcBef>
                          <a:spcPct val="20000"/>
                        </a:spcBef>
                        <a:buClr>
                          <a:schemeClr val="accent2"/>
                        </a:buClr>
                        <a:buSzPct val="55000"/>
                        <a:buFont typeface="Wingdings" pitchFamily="2" charset="2"/>
                        <a:defRPr>
                          <a:solidFill>
                            <a:schemeClr val="tx1"/>
                          </a:solidFill>
                          <a:latin typeface="黑体" pitchFamily="49" charset="-122"/>
                          <a:ea typeface="黑体" pitchFamily="49" charset="-122"/>
                        </a:defRPr>
                      </a:lvl4pPr>
                      <a:lvl5pPr>
                        <a:spcBef>
                          <a:spcPct val="20000"/>
                        </a:spcBef>
                        <a:buClr>
                          <a:schemeClr val="accent1"/>
                        </a:buClr>
                        <a:buSzPct val="50000"/>
                        <a:buFont typeface="Wingdings" pitchFamily="2" charset="2"/>
                        <a:defRPr>
                          <a:solidFill>
                            <a:schemeClr val="tx1"/>
                          </a:solidFill>
                          <a:latin typeface="黑体" pitchFamily="49" charset="-122"/>
                          <a:ea typeface="黑体" pitchFamily="49" charset="-122"/>
                        </a:defRPr>
                      </a:lvl5pPr>
                      <a:lvl6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6pPr>
                      <a:lvl7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7pPr>
                      <a:lvl8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8pPr>
                      <a:lvl9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dirty="0" smtClean="0">
                          <a:ln>
                            <a:noFill/>
                          </a:ln>
                          <a:solidFill>
                            <a:schemeClr val="tx1"/>
                          </a:solidFill>
                          <a:effectLst/>
                          <a:latin typeface="黑体" pitchFamily="49" charset="-122"/>
                          <a:ea typeface="黑体" pitchFamily="49" charset="-122"/>
                        </a:rPr>
                        <a:t>20bit</a:t>
                      </a:r>
                      <a:r>
                        <a:rPr kumimoji="0" lang="zh-CN" altLang="en-US" sz="1400" b="0" i="0" u="none" strike="noStrike" cap="none" normalizeH="0" baseline="0" dirty="0" smtClean="0">
                          <a:ln>
                            <a:noFill/>
                          </a:ln>
                          <a:solidFill>
                            <a:schemeClr val="tx1"/>
                          </a:solidFill>
                          <a:effectLst/>
                          <a:latin typeface="黑体" pitchFamily="49" charset="-122"/>
                          <a:ea typeface="黑体" pitchFamily="49" charset="-122"/>
                        </a:rPr>
                        <a:t>流标签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96916">
                <a:tc gridSpan="2">
                  <a:txBody>
                    <a:bodyPr/>
                    <a:lstStyle>
                      <a:lvl1pPr>
                        <a:spcBef>
                          <a:spcPct val="20000"/>
                        </a:spcBef>
                        <a:buClr>
                          <a:schemeClr val="folHlink"/>
                        </a:buClr>
                        <a:buSzPct val="60000"/>
                        <a:buFont typeface="Wingdings" pitchFamily="2" charset="2"/>
                        <a:defRPr sz="2800">
                          <a:solidFill>
                            <a:schemeClr val="tx1"/>
                          </a:solidFill>
                          <a:latin typeface="黑体" pitchFamily="49" charset="-122"/>
                          <a:ea typeface="黑体" pitchFamily="49" charset="-122"/>
                        </a:defRPr>
                      </a:lvl1pPr>
                      <a:lvl2pPr>
                        <a:spcBef>
                          <a:spcPct val="20000"/>
                        </a:spcBef>
                        <a:buClr>
                          <a:schemeClr val="hlink"/>
                        </a:buClr>
                        <a:buSzPct val="55000"/>
                        <a:buFont typeface="Wingdings" pitchFamily="2" charset="2"/>
                        <a:defRPr sz="2400">
                          <a:solidFill>
                            <a:schemeClr val="tx1"/>
                          </a:solidFill>
                          <a:latin typeface="黑体" pitchFamily="49" charset="-122"/>
                          <a:ea typeface="黑体" pitchFamily="49" charset="-122"/>
                        </a:defRPr>
                      </a:lvl2pPr>
                      <a:lvl3pPr>
                        <a:spcBef>
                          <a:spcPct val="20000"/>
                        </a:spcBef>
                        <a:buClr>
                          <a:schemeClr val="folHlink"/>
                        </a:buClr>
                        <a:buSzPct val="50000"/>
                        <a:buFont typeface="Wingdings" pitchFamily="2" charset="2"/>
                        <a:defRPr sz="2000">
                          <a:solidFill>
                            <a:schemeClr val="tx1"/>
                          </a:solidFill>
                          <a:latin typeface="黑体" pitchFamily="49" charset="-122"/>
                          <a:ea typeface="黑体" pitchFamily="49" charset="-122"/>
                        </a:defRPr>
                      </a:lvl3pPr>
                      <a:lvl4pPr>
                        <a:spcBef>
                          <a:spcPct val="20000"/>
                        </a:spcBef>
                        <a:buClr>
                          <a:schemeClr val="accent2"/>
                        </a:buClr>
                        <a:buSzPct val="55000"/>
                        <a:buFont typeface="Wingdings" pitchFamily="2" charset="2"/>
                        <a:defRPr>
                          <a:solidFill>
                            <a:schemeClr val="tx1"/>
                          </a:solidFill>
                          <a:latin typeface="黑体" pitchFamily="49" charset="-122"/>
                          <a:ea typeface="黑体" pitchFamily="49" charset="-122"/>
                        </a:defRPr>
                      </a:lvl4pPr>
                      <a:lvl5pPr>
                        <a:spcBef>
                          <a:spcPct val="20000"/>
                        </a:spcBef>
                        <a:buClr>
                          <a:schemeClr val="accent1"/>
                        </a:buClr>
                        <a:buSzPct val="50000"/>
                        <a:buFont typeface="Wingdings" pitchFamily="2" charset="2"/>
                        <a:defRPr>
                          <a:solidFill>
                            <a:schemeClr val="tx1"/>
                          </a:solidFill>
                          <a:latin typeface="黑体" pitchFamily="49" charset="-122"/>
                          <a:ea typeface="黑体" pitchFamily="49" charset="-122"/>
                        </a:defRPr>
                      </a:lvl5pPr>
                      <a:lvl6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6pPr>
                      <a:lvl7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7pPr>
                      <a:lvl8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8pPr>
                      <a:lvl9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黑体" pitchFamily="49" charset="-122"/>
                          <a:ea typeface="黑体" pitchFamily="49" charset="-122"/>
                        </a:rPr>
                        <a:t>净荷长度</a:t>
                      </a:r>
                      <a:r>
                        <a:rPr kumimoji="0" lang="en-US" altLang="zh-CN" sz="1400" b="0" i="0" u="none" strike="noStrike" cap="none" normalizeH="0" baseline="0" smtClean="0">
                          <a:ln>
                            <a:noFill/>
                          </a:ln>
                          <a:solidFill>
                            <a:schemeClr val="tx1"/>
                          </a:solidFill>
                          <a:effectLst/>
                          <a:latin typeface="黑体" pitchFamily="49" charset="-122"/>
                          <a:ea typeface="黑体" pitchFamily="49" charset="-122"/>
                        </a:rPr>
                        <a:t>(16bit)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folHlink"/>
                        </a:buClr>
                        <a:buSzPct val="60000"/>
                        <a:buFont typeface="Wingdings" pitchFamily="2" charset="2"/>
                        <a:defRPr sz="2800">
                          <a:solidFill>
                            <a:schemeClr val="tx1"/>
                          </a:solidFill>
                          <a:latin typeface="黑体" pitchFamily="49" charset="-122"/>
                          <a:ea typeface="黑体" pitchFamily="49" charset="-122"/>
                        </a:defRPr>
                      </a:lvl1pPr>
                      <a:lvl2pPr>
                        <a:spcBef>
                          <a:spcPct val="20000"/>
                        </a:spcBef>
                        <a:buClr>
                          <a:schemeClr val="hlink"/>
                        </a:buClr>
                        <a:buSzPct val="55000"/>
                        <a:buFont typeface="Wingdings" pitchFamily="2" charset="2"/>
                        <a:defRPr sz="2400">
                          <a:solidFill>
                            <a:schemeClr val="tx1"/>
                          </a:solidFill>
                          <a:latin typeface="黑体" pitchFamily="49" charset="-122"/>
                          <a:ea typeface="黑体" pitchFamily="49" charset="-122"/>
                        </a:defRPr>
                      </a:lvl2pPr>
                      <a:lvl3pPr>
                        <a:spcBef>
                          <a:spcPct val="20000"/>
                        </a:spcBef>
                        <a:buClr>
                          <a:schemeClr val="folHlink"/>
                        </a:buClr>
                        <a:buSzPct val="50000"/>
                        <a:buFont typeface="Wingdings" pitchFamily="2" charset="2"/>
                        <a:defRPr sz="2000">
                          <a:solidFill>
                            <a:schemeClr val="tx1"/>
                          </a:solidFill>
                          <a:latin typeface="黑体" pitchFamily="49" charset="-122"/>
                          <a:ea typeface="黑体" pitchFamily="49" charset="-122"/>
                        </a:defRPr>
                      </a:lvl3pPr>
                      <a:lvl4pPr>
                        <a:spcBef>
                          <a:spcPct val="20000"/>
                        </a:spcBef>
                        <a:buClr>
                          <a:schemeClr val="accent2"/>
                        </a:buClr>
                        <a:buSzPct val="55000"/>
                        <a:buFont typeface="Wingdings" pitchFamily="2" charset="2"/>
                        <a:defRPr>
                          <a:solidFill>
                            <a:schemeClr val="tx1"/>
                          </a:solidFill>
                          <a:latin typeface="黑体" pitchFamily="49" charset="-122"/>
                          <a:ea typeface="黑体" pitchFamily="49" charset="-122"/>
                        </a:defRPr>
                      </a:lvl4pPr>
                      <a:lvl5pPr>
                        <a:spcBef>
                          <a:spcPct val="20000"/>
                        </a:spcBef>
                        <a:buClr>
                          <a:schemeClr val="accent1"/>
                        </a:buClr>
                        <a:buSzPct val="50000"/>
                        <a:buFont typeface="Wingdings" pitchFamily="2" charset="2"/>
                        <a:defRPr>
                          <a:solidFill>
                            <a:schemeClr val="tx1"/>
                          </a:solidFill>
                          <a:latin typeface="黑体" pitchFamily="49" charset="-122"/>
                          <a:ea typeface="黑体" pitchFamily="49" charset="-122"/>
                        </a:defRPr>
                      </a:lvl5pPr>
                      <a:lvl6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6pPr>
                      <a:lvl7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7pPr>
                      <a:lvl8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8pPr>
                      <a:lvl9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黑体" pitchFamily="49" charset="-122"/>
                          <a:ea typeface="黑体" pitchFamily="49" charset="-122"/>
                        </a:rPr>
                        <a:t>下一报头</a:t>
                      </a:r>
                      <a:r>
                        <a:rPr kumimoji="0" lang="en-US" altLang="zh-CN" sz="1400" b="0" i="0" u="none" strike="noStrike" cap="none" normalizeH="0" baseline="0" smtClean="0">
                          <a:ln>
                            <a:noFill/>
                          </a:ln>
                          <a:solidFill>
                            <a:schemeClr val="tx1"/>
                          </a:solidFill>
                          <a:effectLst/>
                          <a:latin typeface="黑体" pitchFamily="49" charset="-122"/>
                          <a:ea typeface="黑体" pitchFamily="49" charset="-122"/>
                        </a:rPr>
                        <a:t>(8bit)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黑体" pitchFamily="49" charset="-122"/>
                          <a:ea typeface="黑体" pitchFamily="49" charset="-122"/>
                        </a:defRPr>
                      </a:lvl1pPr>
                      <a:lvl2pPr>
                        <a:spcBef>
                          <a:spcPct val="20000"/>
                        </a:spcBef>
                        <a:buClr>
                          <a:schemeClr val="hlink"/>
                        </a:buClr>
                        <a:buSzPct val="55000"/>
                        <a:buFont typeface="Wingdings" pitchFamily="2" charset="2"/>
                        <a:defRPr sz="2400">
                          <a:solidFill>
                            <a:schemeClr val="tx1"/>
                          </a:solidFill>
                          <a:latin typeface="黑体" pitchFamily="49" charset="-122"/>
                          <a:ea typeface="黑体" pitchFamily="49" charset="-122"/>
                        </a:defRPr>
                      </a:lvl2pPr>
                      <a:lvl3pPr>
                        <a:spcBef>
                          <a:spcPct val="20000"/>
                        </a:spcBef>
                        <a:buClr>
                          <a:schemeClr val="folHlink"/>
                        </a:buClr>
                        <a:buSzPct val="50000"/>
                        <a:buFont typeface="Wingdings" pitchFamily="2" charset="2"/>
                        <a:defRPr sz="2000">
                          <a:solidFill>
                            <a:schemeClr val="tx1"/>
                          </a:solidFill>
                          <a:latin typeface="黑体" pitchFamily="49" charset="-122"/>
                          <a:ea typeface="黑体" pitchFamily="49" charset="-122"/>
                        </a:defRPr>
                      </a:lvl3pPr>
                      <a:lvl4pPr>
                        <a:spcBef>
                          <a:spcPct val="20000"/>
                        </a:spcBef>
                        <a:buClr>
                          <a:schemeClr val="accent2"/>
                        </a:buClr>
                        <a:buSzPct val="55000"/>
                        <a:buFont typeface="Wingdings" pitchFamily="2" charset="2"/>
                        <a:defRPr>
                          <a:solidFill>
                            <a:schemeClr val="tx1"/>
                          </a:solidFill>
                          <a:latin typeface="黑体" pitchFamily="49" charset="-122"/>
                          <a:ea typeface="黑体" pitchFamily="49" charset="-122"/>
                        </a:defRPr>
                      </a:lvl4pPr>
                      <a:lvl5pPr>
                        <a:spcBef>
                          <a:spcPct val="20000"/>
                        </a:spcBef>
                        <a:buClr>
                          <a:schemeClr val="accent1"/>
                        </a:buClr>
                        <a:buSzPct val="50000"/>
                        <a:buFont typeface="Wingdings" pitchFamily="2" charset="2"/>
                        <a:defRPr>
                          <a:solidFill>
                            <a:schemeClr val="tx1"/>
                          </a:solidFill>
                          <a:latin typeface="黑体" pitchFamily="49" charset="-122"/>
                          <a:ea typeface="黑体" pitchFamily="49" charset="-122"/>
                        </a:defRPr>
                      </a:lvl5pPr>
                      <a:lvl6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6pPr>
                      <a:lvl7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7pPr>
                      <a:lvl8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8pPr>
                      <a:lvl9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黑体" pitchFamily="49" charset="-122"/>
                          <a:ea typeface="黑体" pitchFamily="49" charset="-122"/>
                        </a:rPr>
                        <a:t>HOP</a:t>
                      </a:r>
                      <a:r>
                        <a:rPr kumimoji="0" lang="zh-CN" altLang="en-US" sz="1400" b="0" i="0" u="none" strike="noStrike" cap="none" normalizeH="0" baseline="0" smtClean="0">
                          <a:ln>
                            <a:noFill/>
                          </a:ln>
                          <a:solidFill>
                            <a:schemeClr val="tx1"/>
                          </a:solidFill>
                          <a:effectLst/>
                          <a:latin typeface="黑体" pitchFamily="49" charset="-122"/>
                          <a:ea typeface="黑体" pitchFamily="49" charset="-122"/>
                        </a:rPr>
                        <a:t>限制</a:t>
                      </a:r>
                      <a:r>
                        <a:rPr kumimoji="0" lang="en-US" altLang="zh-CN" sz="1400" b="0" i="0" u="none" strike="noStrike" cap="none" normalizeH="0" baseline="0" smtClean="0">
                          <a:ln>
                            <a:noFill/>
                          </a:ln>
                          <a:solidFill>
                            <a:schemeClr val="tx1"/>
                          </a:solidFill>
                          <a:effectLst/>
                          <a:latin typeface="黑体" pitchFamily="49" charset="-122"/>
                          <a:ea typeface="黑体" pitchFamily="49" charset="-122"/>
                        </a:rPr>
                        <a:t>(8bit)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916">
                <a:tc gridSpan="4">
                  <a:txBody>
                    <a:bodyPr/>
                    <a:lstStyle>
                      <a:lvl1pPr>
                        <a:spcBef>
                          <a:spcPct val="20000"/>
                        </a:spcBef>
                        <a:buClr>
                          <a:schemeClr val="folHlink"/>
                        </a:buClr>
                        <a:buSzPct val="60000"/>
                        <a:buFont typeface="Wingdings" pitchFamily="2" charset="2"/>
                        <a:defRPr sz="2800">
                          <a:solidFill>
                            <a:schemeClr val="tx1"/>
                          </a:solidFill>
                          <a:latin typeface="黑体" pitchFamily="49" charset="-122"/>
                          <a:ea typeface="黑体" pitchFamily="49" charset="-122"/>
                        </a:defRPr>
                      </a:lvl1pPr>
                      <a:lvl2pPr>
                        <a:spcBef>
                          <a:spcPct val="20000"/>
                        </a:spcBef>
                        <a:buClr>
                          <a:schemeClr val="hlink"/>
                        </a:buClr>
                        <a:buSzPct val="55000"/>
                        <a:buFont typeface="Wingdings" pitchFamily="2" charset="2"/>
                        <a:defRPr sz="2400">
                          <a:solidFill>
                            <a:schemeClr val="tx1"/>
                          </a:solidFill>
                          <a:latin typeface="黑体" pitchFamily="49" charset="-122"/>
                          <a:ea typeface="黑体" pitchFamily="49" charset="-122"/>
                        </a:defRPr>
                      </a:lvl2pPr>
                      <a:lvl3pPr>
                        <a:spcBef>
                          <a:spcPct val="20000"/>
                        </a:spcBef>
                        <a:buClr>
                          <a:schemeClr val="folHlink"/>
                        </a:buClr>
                        <a:buSzPct val="50000"/>
                        <a:buFont typeface="Wingdings" pitchFamily="2" charset="2"/>
                        <a:defRPr sz="2000">
                          <a:solidFill>
                            <a:schemeClr val="tx1"/>
                          </a:solidFill>
                          <a:latin typeface="黑体" pitchFamily="49" charset="-122"/>
                          <a:ea typeface="黑体" pitchFamily="49" charset="-122"/>
                        </a:defRPr>
                      </a:lvl3pPr>
                      <a:lvl4pPr>
                        <a:spcBef>
                          <a:spcPct val="20000"/>
                        </a:spcBef>
                        <a:buClr>
                          <a:schemeClr val="accent2"/>
                        </a:buClr>
                        <a:buSzPct val="55000"/>
                        <a:buFont typeface="Wingdings" pitchFamily="2" charset="2"/>
                        <a:defRPr>
                          <a:solidFill>
                            <a:schemeClr val="tx1"/>
                          </a:solidFill>
                          <a:latin typeface="黑体" pitchFamily="49" charset="-122"/>
                          <a:ea typeface="黑体" pitchFamily="49" charset="-122"/>
                        </a:defRPr>
                      </a:lvl4pPr>
                      <a:lvl5pPr>
                        <a:spcBef>
                          <a:spcPct val="20000"/>
                        </a:spcBef>
                        <a:buClr>
                          <a:schemeClr val="accent1"/>
                        </a:buClr>
                        <a:buSzPct val="50000"/>
                        <a:buFont typeface="Wingdings" pitchFamily="2" charset="2"/>
                        <a:defRPr>
                          <a:solidFill>
                            <a:schemeClr val="tx1"/>
                          </a:solidFill>
                          <a:latin typeface="黑体" pitchFamily="49" charset="-122"/>
                          <a:ea typeface="黑体" pitchFamily="49" charset="-122"/>
                        </a:defRPr>
                      </a:lvl5pPr>
                      <a:lvl6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6pPr>
                      <a:lvl7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7pPr>
                      <a:lvl8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8pPr>
                      <a:lvl9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黑体" pitchFamily="49" charset="-122"/>
                          <a:ea typeface="黑体" pitchFamily="49" charset="-122"/>
                        </a:rPr>
                        <a:t>源</a:t>
                      </a:r>
                      <a:r>
                        <a:rPr kumimoji="0" lang="en-US" altLang="zh-CN" sz="1400" b="0" i="0" u="none" strike="noStrike" cap="none" normalizeH="0" baseline="0" smtClean="0">
                          <a:ln>
                            <a:noFill/>
                          </a:ln>
                          <a:solidFill>
                            <a:schemeClr val="tx1"/>
                          </a:solidFill>
                          <a:effectLst/>
                          <a:latin typeface="黑体" pitchFamily="49" charset="-122"/>
                          <a:ea typeface="黑体" pitchFamily="49" charset="-122"/>
                        </a:rPr>
                        <a:t>IP</a:t>
                      </a:r>
                      <a:r>
                        <a:rPr kumimoji="0" lang="zh-CN" altLang="en-US" sz="1400" b="0" i="0" u="none" strike="noStrike" cap="none" normalizeH="0" baseline="0" smtClean="0">
                          <a:ln>
                            <a:noFill/>
                          </a:ln>
                          <a:solidFill>
                            <a:schemeClr val="tx1"/>
                          </a:solidFill>
                          <a:effectLst/>
                          <a:latin typeface="黑体" pitchFamily="49" charset="-122"/>
                          <a:ea typeface="黑体" pitchFamily="49" charset="-122"/>
                        </a:rPr>
                        <a:t>地址</a:t>
                      </a:r>
                      <a:r>
                        <a:rPr kumimoji="0" lang="en-US" altLang="zh-CN" sz="1400" b="0" i="0" u="none" strike="noStrike" cap="none" normalizeH="0" baseline="0" smtClean="0">
                          <a:ln>
                            <a:noFill/>
                          </a:ln>
                          <a:solidFill>
                            <a:schemeClr val="tx1"/>
                          </a:solidFill>
                          <a:effectLst/>
                          <a:latin typeface="黑体" pitchFamily="49" charset="-122"/>
                          <a:ea typeface="黑体" pitchFamily="49" charset="-122"/>
                        </a:rPr>
                        <a:t>(128bit)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396916">
                <a:tc gridSpan="4">
                  <a:txBody>
                    <a:bodyPr/>
                    <a:lstStyle>
                      <a:lvl1pPr>
                        <a:spcBef>
                          <a:spcPct val="20000"/>
                        </a:spcBef>
                        <a:buClr>
                          <a:schemeClr val="folHlink"/>
                        </a:buClr>
                        <a:buSzPct val="60000"/>
                        <a:buFont typeface="Wingdings" pitchFamily="2" charset="2"/>
                        <a:defRPr sz="2800">
                          <a:solidFill>
                            <a:schemeClr val="tx1"/>
                          </a:solidFill>
                          <a:latin typeface="黑体" pitchFamily="49" charset="-122"/>
                          <a:ea typeface="黑体" pitchFamily="49" charset="-122"/>
                        </a:defRPr>
                      </a:lvl1pPr>
                      <a:lvl2pPr>
                        <a:spcBef>
                          <a:spcPct val="20000"/>
                        </a:spcBef>
                        <a:buClr>
                          <a:schemeClr val="hlink"/>
                        </a:buClr>
                        <a:buSzPct val="55000"/>
                        <a:buFont typeface="Wingdings" pitchFamily="2" charset="2"/>
                        <a:defRPr sz="2400">
                          <a:solidFill>
                            <a:schemeClr val="tx1"/>
                          </a:solidFill>
                          <a:latin typeface="黑体" pitchFamily="49" charset="-122"/>
                          <a:ea typeface="黑体" pitchFamily="49" charset="-122"/>
                        </a:defRPr>
                      </a:lvl2pPr>
                      <a:lvl3pPr>
                        <a:spcBef>
                          <a:spcPct val="20000"/>
                        </a:spcBef>
                        <a:buClr>
                          <a:schemeClr val="folHlink"/>
                        </a:buClr>
                        <a:buSzPct val="50000"/>
                        <a:buFont typeface="Wingdings" pitchFamily="2" charset="2"/>
                        <a:defRPr sz="2000">
                          <a:solidFill>
                            <a:schemeClr val="tx1"/>
                          </a:solidFill>
                          <a:latin typeface="黑体" pitchFamily="49" charset="-122"/>
                          <a:ea typeface="黑体" pitchFamily="49" charset="-122"/>
                        </a:defRPr>
                      </a:lvl3pPr>
                      <a:lvl4pPr>
                        <a:spcBef>
                          <a:spcPct val="20000"/>
                        </a:spcBef>
                        <a:buClr>
                          <a:schemeClr val="accent2"/>
                        </a:buClr>
                        <a:buSzPct val="55000"/>
                        <a:buFont typeface="Wingdings" pitchFamily="2" charset="2"/>
                        <a:defRPr>
                          <a:solidFill>
                            <a:schemeClr val="tx1"/>
                          </a:solidFill>
                          <a:latin typeface="黑体" pitchFamily="49" charset="-122"/>
                          <a:ea typeface="黑体" pitchFamily="49" charset="-122"/>
                        </a:defRPr>
                      </a:lvl4pPr>
                      <a:lvl5pPr>
                        <a:spcBef>
                          <a:spcPct val="20000"/>
                        </a:spcBef>
                        <a:buClr>
                          <a:schemeClr val="accent1"/>
                        </a:buClr>
                        <a:buSzPct val="50000"/>
                        <a:buFont typeface="Wingdings" pitchFamily="2" charset="2"/>
                        <a:defRPr>
                          <a:solidFill>
                            <a:schemeClr val="tx1"/>
                          </a:solidFill>
                          <a:latin typeface="黑体" pitchFamily="49" charset="-122"/>
                          <a:ea typeface="黑体" pitchFamily="49" charset="-122"/>
                        </a:defRPr>
                      </a:lvl5pPr>
                      <a:lvl6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6pPr>
                      <a:lvl7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7pPr>
                      <a:lvl8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8pPr>
                      <a:lvl9pPr fontAlgn="base">
                        <a:spcBef>
                          <a:spcPct val="20000"/>
                        </a:spcBef>
                        <a:spcAft>
                          <a:spcPct val="0"/>
                        </a:spcAft>
                        <a:buClr>
                          <a:schemeClr val="accent1"/>
                        </a:buClr>
                        <a:buSzPct val="50000"/>
                        <a:buFont typeface="Wingdings" pitchFamily="2" charset="2"/>
                        <a:defRPr>
                          <a:solidFill>
                            <a:schemeClr val="tx1"/>
                          </a:solidFill>
                          <a:latin typeface="黑体" pitchFamily="49" charset="-122"/>
                          <a:ea typeface="黑体"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黑体" pitchFamily="49" charset="-122"/>
                          <a:ea typeface="黑体" pitchFamily="49" charset="-122"/>
                        </a:rPr>
                        <a:t>目的</a:t>
                      </a:r>
                      <a:r>
                        <a:rPr kumimoji="0" lang="en-US" altLang="zh-CN" sz="1400" b="0" i="0" u="none" strike="noStrike" cap="none" normalizeH="0" baseline="0" dirty="0" smtClean="0">
                          <a:ln>
                            <a:noFill/>
                          </a:ln>
                          <a:solidFill>
                            <a:schemeClr val="tx1"/>
                          </a:solidFill>
                          <a:effectLst/>
                          <a:latin typeface="黑体" pitchFamily="49" charset="-122"/>
                          <a:ea typeface="黑体" pitchFamily="49" charset="-122"/>
                        </a:rPr>
                        <a:t>IP</a:t>
                      </a:r>
                      <a:r>
                        <a:rPr kumimoji="0" lang="zh-CN" altLang="en-US" sz="1400" b="0" i="0" u="none" strike="noStrike" cap="none" normalizeH="0" baseline="0" dirty="0" smtClean="0">
                          <a:ln>
                            <a:noFill/>
                          </a:ln>
                          <a:solidFill>
                            <a:schemeClr val="tx1"/>
                          </a:solidFill>
                          <a:effectLst/>
                          <a:latin typeface="黑体" pitchFamily="49" charset="-122"/>
                          <a:ea typeface="黑体" pitchFamily="49" charset="-122"/>
                        </a:rPr>
                        <a:t>地址</a:t>
                      </a:r>
                      <a:r>
                        <a:rPr kumimoji="0" lang="en-US" altLang="zh-CN" sz="1400" b="0" i="0" u="none" strike="noStrike" cap="none" normalizeH="0" baseline="0" dirty="0" smtClean="0">
                          <a:ln>
                            <a:noFill/>
                          </a:ln>
                          <a:solidFill>
                            <a:schemeClr val="tx1"/>
                          </a:solidFill>
                          <a:effectLst/>
                          <a:latin typeface="黑体" pitchFamily="49" charset="-122"/>
                          <a:ea typeface="黑体" pitchFamily="49" charset="-122"/>
                        </a:rPr>
                        <a:t>(128bit)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2894827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57200" y="274638"/>
            <a:ext cx="8229600" cy="850106"/>
          </a:xfrm>
        </p:spPr>
        <p:txBody>
          <a:bodyPr>
            <a:normAutofit/>
          </a:bodyPr>
          <a:lstStyle/>
          <a:p>
            <a:r>
              <a:rPr lang="en-US" altLang="zh-CN" sz="3200" b="1" dirty="0" smtClean="0"/>
              <a:t>IPv6</a:t>
            </a:r>
            <a:r>
              <a:rPr lang="zh-CN" altLang="en-US" sz="3200" b="1" dirty="0"/>
              <a:t>地址的表示格式</a:t>
            </a:r>
          </a:p>
        </p:txBody>
      </p:sp>
      <p:sp>
        <p:nvSpPr>
          <p:cNvPr id="103427" name="Rectangle 3"/>
          <p:cNvSpPr>
            <a:spLocks noGrp="1" noChangeArrowheads="1"/>
          </p:cNvSpPr>
          <p:nvPr>
            <p:ph type="body" idx="1"/>
          </p:nvPr>
        </p:nvSpPr>
        <p:spPr>
          <a:xfrm>
            <a:off x="395536" y="1412776"/>
            <a:ext cx="8280920" cy="5040560"/>
          </a:xfrm>
        </p:spPr>
        <p:txBody>
          <a:bodyPr>
            <a:noAutofit/>
          </a:bodyPr>
          <a:lstStyle/>
          <a:p>
            <a:pPr>
              <a:spcBef>
                <a:spcPts val="1200"/>
              </a:spcBef>
            </a:pPr>
            <a:r>
              <a:rPr lang="en-US" altLang="zh-CN" sz="2000" b="1" dirty="0"/>
              <a:t>IPv6</a:t>
            </a:r>
            <a:r>
              <a:rPr lang="zh-CN" altLang="en-US" sz="2000" b="1" dirty="0"/>
              <a:t>的</a:t>
            </a:r>
            <a:r>
              <a:rPr lang="en-US" altLang="zh-CN" sz="2000" b="1" dirty="0"/>
              <a:t>128</a:t>
            </a:r>
            <a:r>
              <a:rPr lang="zh-CN" altLang="en-US" sz="2000" b="1" dirty="0"/>
              <a:t>位地址以</a:t>
            </a:r>
            <a:r>
              <a:rPr lang="en-US" altLang="zh-CN" sz="2000" b="1" dirty="0"/>
              <a:t>16</a:t>
            </a:r>
            <a:r>
              <a:rPr lang="zh-CN" altLang="en-US" sz="2000" b="1" dirty="0"/>
              <a:t>位为一分组，每个</a:t>
            </a:r>
            <a:r>
              <a:rPr lang="en-US" altLang="zh-CN" sz="2000" b="1" dirty="0"/>
              <a:t>16</a:t>
            </a:r>
            <a:r>
              <a:rPr lang="zh-CN" altLang="en-US" sz="2000" b="1" dirty="0"/>
              <a:t>位分组写成</a:t>
            </a:r>
            <a:r>
              <a:rPr lang="en-US" altLang="zh-CN" sz="2000" b="1" dirty="0"/>
              <a:t>4</a:t>
            </a:r>
            <a:r>
              <a:rPr lang="zh-CN" altLang="en-US" sz="2000" b="1" dirty="0"/>
              <a:t>个十六进制数，中间用冒号分隔，称为冒号分十六进制格式。</a:t>
            </a:r>
          </a:p>
          <a:p>
            <a:pPr>
              <a:spcBef>
                <a:spcPts val="1200"/>
              </a:spcBef>
            </a:pPr>
            <a:r>
              <a:rPr lang="zh-CN" altLang="en-US" sz="2000" b="1" dirty="0"/>
              <a:t>例如：</a:t>
            </a:r>
            <a:r>
              <a:rPr lang="en-US" altLang="zh-CN" sz="2000" b="1" dirty="0"/>
              <a:t>21DA:00D3:0000:2F3B:02AA:00FF:FE28:9C5A </a:t>
            </a:r>
            <a:r>
              <a:rPr lang="zh-CN" altLang="en-US" sz="2000" b="1" dirty="0"/>
              <a:t>是一个完整的</a:t>
            </a:r>
            <a:r>
              <a:rPr lang="en-US" altLang="zh-CN" sz="2000" b="1" dirty="0"/>
              <a:t>IPv6</a:t>
            </a:r>
            <a:r>
              <a:rPr lang="zh-CN" altLang="en-US" sz="2000" b="1" dirty="0"/>
              <a:t>地址。</a:t>
            </a:r>
          </a:p>
          <a:p>
            <a:pPr>
              <a:spcBef>
                <a:spcPts val="1200"/>
              </a:spcBef>
            </a:pPr>
            <a:r>
              <a:rPr lang="en-US" altLang="zh-CN" sz="2000" b="1" dirty="0"/>
              <a:t>IPv6</a:t>
            </a:r>
            <a:r>
              <a:rPr lang="zh-CN" altLang="en-US" sz="2000" b="1" dirty="0"/>
              <a:t>的地址表示有以下几种特殊情形：</a:t>
            </a:r>
          </a:p>
          <a:p>
            <a:pPr marL="263525" indent="0">
              <a:spcBef>
                <a:spcPts val="1200"/>
              </a:spcBef>
              <a:buNone/>
            </a:pPr>
            <a:r>
              <a:rPr lang="zh-CN" altLang="en-US" sz="2000" b="1" dirty="0"/>
              <a:t>（</a:t>
            </a:r>
            <a:r>
              <a:rPr lang="en-US" altLang="zh-CN" sz="2000" b="1" dirty="0"/>
              <a:t>1</a:t>
            </a:r>
            <a:r>
              <a:rPr lang="zh-CN" altLang="en-US" sz="2000" b="1" dirty="0"/>
              <a:t>）每个</a:t>
            </a:r>
            <a:r>
              <a:rPr lang="en-US" altLang="zh-CN" sz="2000" b="1" dirty="0"/>
              <a:t>16</a:t>
            </a:r>
            <a:r>
              <a:rPr lang="zh-CN" altLang="en-US" sz="2000" b="1" dirty="0"/>
              <a:t>位分组中的前导零位可以去除，但每个分组必须至少保留一位数字。 </a:t>
            </a:r>
          </a:p>
          <a:p>
            <a:pPr marL="263525" indent="0">
              <a:spcBef>
                <a:spcPts val="1200"/>
              </a:spcBef>
              <a:buNone/>
            </a:pPr>
            <a:r>
              <a:rPr lang="zh-CN" altLang="en-US" sz="2000" b="1" dirty="0"/>
              <a:t>（</a:t>
            </a:r>
            <a:r>
              <a:rPr lang="en-US" altLang="zh-CN" sz="2000" b="1" dirty="0"/>
              <a:t>2</a:t>
            </a:r>
            <a:r>
              <a:rPr lang="zh-CN" altLang="en-US" sz="2000" b="1" dirty="0"/>
              <a:t>）相邻的连续零位合并，用双冒号</a:t>
            </a:r>
            <a:r>
              <a:rPr lang="zh-CN" altLang="en-US" sz="2000" b="1" dirty="0">
                <a:latin typeface="Arial"/>
              </a:rPr>
              <a:t>“</a:t>
            </a:r>
            <a:r>
              <a:rPr lang="en-US" altLang="zh-CN" sz="2000" b="1" dirty="0"/>
              <a:t>::</a:t>
            </a:r>
            <a:r>
              <a:rPr lang="en-US" altLang="zh-CN" sz="2000" b="1" dirty="0">
                <a:latin typeface="Arial"/>
              </a:rPr>
              <a:t>”</a:t>
            </a:r>
            <a:r>
              <a:rPr lang="zh-CN" altLang="en-US" sz="2000" b="1" dirty="0"/>
              <a:t>表示。 </a:t>
            </a:r>
          </a:p>
          <a:p>
            <a:pPr marL="263525" indent="0">
              <a:spcBef>
                <a:spcPts val="1200"/>
              </a:spcBef>
              <a:buNone/>
            </a:pPr>
            <a:r>
              <a:rPr lang="zh-CN" altLang="en-US" sz="2000" b="1" dirty="0"/>
              <a:t>（</a:t>
            </a:r>
            <a:r>
              <a:rPr lang="en-US" altLang="zh-CN" sz="2000" b="1" dirty="0"/>
              <a:t>3</a:t>
            </a:r>
            <a:r>
              <a:rPr lang="zh-CN" altLang="en-US" sz="2000" b="1" dirty="0"/>
              <a:t>）</a:t>
            </a:r>
            <a:r>
              <a:rPr lang="en-US" altLang="zh-CN" sz="2000" b="1" dirty="0"/>
              <a:t>x:x:x:x:x:x:d.d.d.d </a:t>
            </a:r>
            <a:r>
              <a:rPr lang="zh-CN" altLang="en-US" sz="2000" b="1" dirty="0"/>
              <a:t>形式，其中</a:t>
            </a:r>
            <a:r>
              <a:rPr lang="en-US" altLang="zh-CN" sz="2000" b="1" dirty="0"/>
              <a:t>x</a:t>
            </a:r>
            <a:r>
              <a:rPr lang="zh-CN" altLang="en-US" sz="2000" b="1" dirty="0"/>
              <a:t>是地址中</a:t>
            </a:r>
            <a:r>
              <a:rPr lang="en-US" altLang="zh-CN" sz="2000" b="1" dirty="0"/>
              <a:t>6</a:t>
            </a:r>
            <a:r>
              <a:rPr lang="zh-CN" altLang="en-US" sz="2000" b="1" dirty="0"/>
              <a:t>个高阶</a:t>
            </a:r>
            <a:r>
              <a:rPr lang="en-US" altLang="zh-CN" sz="2000" b="1" dirty="0"/>
              <a:t>16</a:t>
            </a:r>
            <a:r>
              <a:rPr lang="zh-CN" altLang="en-US" sz="2000" b="1" dirty="0"/>
              <a:t>位分组的十六进制值，</a:t>
            </a:r>
            <a:r>
              <a:rPr lang="en-US" altLang="zh-CN" sz="2000" b="1" dirty="0"/>
              <a:t>d</a:t>
            </a:r>
            <a:r>
              <a:rPr lang="zh-CN" altLang="en-US" sz="2000" b="1" dirty="0"/>
              <a:t>是地址中</a:t>
            </a:r>
            <a:r>
              <a:rPr lang="en-US" altLang="zh-CN" sz="2000" b="1" dirty="0"/>
              <a:t>4</a:t>
            </a:r>
            <a:r>
              <a:rPr lang="zh-CN" altLang="en-US" sz="2000" b="1" dirty="0"/>
              <a:t>个低阶</a:t>
            </a:r>
            <a:r>
              <a:rPr lang="en-US" altLang="zh-CN" sz="2000" b="1" dirty="0"/>
              <a:t>8</a:t>
            </a:r>
            <a:r>
              <a:rPr lang="zh-CN" altLang="en-US" sz="2000" b="1" dirty="0"/>
              <a:t>位分组的十进制值</a:t>
            </a:r>
            <a:r>
              <a:rPr lang="en-US" altLang="zh-CN" sz="2000" b="1" dirty="0"/>
              <a:t>(</a:t>
            </a:r>
            <a:r>
              <a:rPr lang="zh-CN" altLang="en-US" sz="2000" b="1" dirty="0"/>
              <a:t>标准</a:t>
            </a:r>
            <a:r>
              <a:rPr lang="en-US" altLang="zh-CN" sz="2000" b="1" dirty="0"/>
              <a:t>IPv4</a:t>
            </a:r>
            <a:r>
              <a:rPr lang="zh-CN" altLang="en-US" sz="2000" b="1" dirty="0"/>
              <a:t>表示</a:t>
            </a:r>
            <a:r>
              <a:rPr lang="en-US" altLang="zh-CN" sz="2000" b="1" dirty="0"/>
              <a:t>) </a:t>
            </a:r>
            <a:r>
              <a:rPr lang="zh-CN" altLang="en-US" sz="2000" b="1" dirty="0"/>
              <a:t>。适合在</a:t>
            </a:r>
            <a:r>
              <a:rPr lang="en-US" altLang="zh-CN" sz="2000" b="1" dirty="0"/>
              <a:t>IPv4</a:t>
            </a:r>
            <a:r>
              <a:rPr lang="zh-CN" altLang="en-US" sz="2000" b="1" dirty="0"/>
              <a:t>和</a:t>
            </a:r>
            <a:r>
              <a:rPr lang="en-US" altLang="zh-CN" sz="2000" b="1" dirty="0"/>
              <a:t>IPv6</a:t>
            </a:r>
            <a:r>
              <a:rPr lang="zh-CN" altLang="en-US" sz="2000" b="1" dirty="0"/>
              <a:t>混合环境中使用。</a:t>
            </a:r>
          </a:p>
        </p:txBody>
      </p:sp>
    </p:spTree>
    <p:extLst>
      <p:ext uri="{BB962C8B-B14F-4D97-AF65-F5344CB8AC3E}">
        <p14:creationId xmlns:p14="http://schemas.microsoft.com/office/powerpoint/2010/main" val="239502671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0"/>
          <p:cNvSpPr>
            <a:spLocks noGrp="1"/>
          </p:cNvSpPr>
          <p:nvPr>
            <p:ph type="sldNum" sz="quarter" idx="10"/>
          </p:nvPr>
        </p:nvSpPr>
        <p:spPr/>
        <p:txBody>
          <a:bodyPr/>
          <a:lstStyle/>
          <a:p>
            <a:fld id="{71D1E55A-5058-4049-A837-BADCAED527E2}" type="slidenum">
              <a:rPr lang="en-US" altLang="zh-CN">
                <a:solidFill>
                  <a:prstClr val="black">
                    <a:tint val="75000"/>
                  </a:prstClr>
                </a:solidFill>
              </a:rPr>
              <a:pPr/>
              <a:t>85</a:t>
            </a:fld>
            <a:endParaRPr lang="en-US" altLang="zh-CN">
              <a:solidFill>
                <a:prstClr val="black">
                  <a:tint val="75000"/>
                </a:prstClr>
              </a:solidFill>
            </a:endParaRPr>
          </a:p>
        </p:txBody>
      </p:sp>
      <p:pic>
        <p:nvPicPr>
          <p:cNvPr id="88781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7288" y="4087813"/>
            <a:ext cx="7667625" cy="221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781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4425" y="1231900"/>
            <a:ext cx="5229225"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7814" name="Text Box 6"/>
          <p:cNvSpPr txBox="1">
            <a:spLocks noChangeArrowheads="1"/>
          </p:cNvSpPr>
          <p:nvPr/>
        </p:nvSpPr>
        <p:spPr bwMode="auto">
          <a:xfrm>
            <a:off x="3638550" y="1133475"/>
            <a:ext cx="2630488"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auto">
              <a:spcBef>
                <a:spcPts val="0"/>
              </a:spcBef>
              <a:spcAft>
                <a:spcPts val="0"/>
              </a:spcAft>
            </a:pPr>
            <a:r>
              <a:rPr lang="zh-CN" altLang="en-US" sz="2000" b="1">
                <a:solidFill>
                  <a:srgbClr val="FF0000"/>
                </a:solidFill>
                <a:latin typeface="Calibri"/>
              </a:rPr>
              <a:t>压缩前</a:t>
            </a:r>
          </a:p>
        </p:txBody>
      </p:sp>
      <p:sp>
        <p:nvSpPr>
          <p:cNvPr id="887815" name="Text Box 7"/>
          <p:cNvSpPr txBox="1">
            <a:spLocks noChangeArrowheads="1"/>
          </p:cNvSpPr>
          <p:nvPr/>
        </p:nvSpPr>
        <p:spPr bwMode="auto">
          <a:xfrm>
            <a:off x="4433888" y="3044825"/>
            <a:ext cx="36766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ts val="0"/>
              </a:spcBef>
              <a:spcAft>
                <a:spcPts val="0"/>
              </a:spcAft>
            </a:pPr>
            <a:r>
              <a:rPr lang="zh-CN" altLang="en-US" sz="2000" b="1">
                <a:solidFill>
                  <a:srgbClr val="FF0000"/>
                </a:solidFill>
                <a:latin typeface="Calibri"/>
              </a:rPr>
              <a:t>压缩后</a:t>
            </a:r>
          </a:p>
        </p:txBody>
      </p:sp>
      <p:sp>
        <p:nvSpPr>
          <p:cNvPr id="887816" name="Text Box 8"/>
          <p:cNvSpPr txBox="1">
            <a:spLocks noChangeArrowheads="1"/>
          </p:cNvSpPr>
          <p:nvPr/>
        </p:nvSpPr>
        <p:spPr bwMode="auto">
          <a:xfrm>
            <a:off x="1114425" y="3956050"/>
            <a:ext cx="2630488"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auto">
              <a:spcBef>
                <a:spcPts val="0"/>
              </a:spcBef>
              <a:spcAft>
                <a:spcPts val="0"/>
              </a:spcAft>
            </a:pPr>
            <a:r>
              <a:rPr lang="zh-CN" altLang="en-US" sz="2000" b="1">
                <a:solidFill>
                  <a:srgbClr val="FF0000"/>
                </a:solidFill>
                <a:latin typeface="Calibri"/>
              </a:rPr>
              <a:t>压缩前</a:t>
            </a:r>
          </a:p>
        </p:txBody>
      </p:sp>
      <p:sp>
        <p:nvSpPr>
          <p:cNvPr id="887817" name="Text Box 9"/>
          <p:cNvSpPr txBox="1">
            <a:spLocks noChangeArrowheads="1"/>
          </p:cNvSpPr>
          <p:nvPr/>
        </p:nvSpPr>
        <p:spPr bwMode="auto">
          <a:xfrm>
            <a:off x="4052888" y="6030913"/>
            <a:ext cx="19716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ts val="0"/>
              </a:spcBef>
              <a:spcAft>
                <a:spcPts val="0"/>
              </a:spcAft>
            </a:pPr>
            <a:r>
              <a:rPr lang="zh-CN" altLang="en-US" sz="2000" b="1">
                <a:solidFill>
                  <a:srgbClr val="FF0000"/>
                </a:solidFill>
                <a:latin typeface="Calibri"/>
              </a:rPr>
              <a:t>压缩后</a:t>
            </a:r>
          </a:p>
        </p:txBody>
      </p:sp>
      <p:sp>
        <p:nvSpPr>
          <p:cNvPr id="887819" name="Text Box 11"/>
          <p:cNvSpPr txBox="1">
            <a:spLocks noChangeArrowheads="1"/>
          </p:cNvSpPr>
          <p:nvPr/>
        </p:nvSpPr>
        <p:spPr bwMode="auto">
          <a:xfrm>
            <a:off x="285750" y="1565275"/>
            <a:ext cx="3260725" cy="1320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fontAlgn="auto">
              <a:spcBef>
                <a:spcPts val="0"/>
              </a:spcBef>
              <a:spcAft>
                <a:spcPts val="0"/>
              </a:spcAft>
            </a:pPr>
            <a:r>
              <a:rPr lang="zh-CN" altLang="en-US" sz="2000" b="1" dirty="0">
                <a:solidFill>
                  <a:prstClr val="black"/>
                </a:solidFill>
                <a:latin typeface="Calibri"/>
              </a:rPr>
              <a:t>如果其中有多个连续的零，</a:t>
            </a:r>
          </a:p>
          <a:p>
            <a:pPr algn="l" fontAlgn="auto">
              <a:spcBef>
                <a:spcPts val="0"/>
              </a:spcBef>
              <a:spcAft>
                <a:spcPts val="0"/>
              </a:spcAft>
            </a:pPr>
            <a:r>
              <a:rPr lang="zh-CN" altLang="en-US" sz="2000" b="1" dirty="0">
                <a:solidFill>
                  <a:prstClr val="black"/>
                </a:solidFill>
                <a:latin typeface="Calibri"/>
              </a:rPr>
              <a:t>则可用</a:t>
            </a:r>
            <a:r>
              <a:rPr lang="zh-CN" altLang="en-US" sz="2000" b="1" dirty="0">
                <a:solidFill>
                  <a:srgbClr val="FF0000"/>
                </a:solidFill>
                <a:latin typeface="Calibri"/>
              </a:rPr>
              <a:t>零压缩法</a:t>
            </a:r>
            <a:r>
              <a:rPr lang="zh-CN" altLang="en-US" sz="2000" b="1" dirty="0">
                <a:solidFill>
                  <a:prstClr val="black"/>
                </a:solidFill>
                <a:latin typeface="Calibri"/>
              </a:rPr>
              <a:t>：</a:t>
            </a:r>
          </a:p>
          <a:p>
            <a:pPr algn="l" fontAlgn="auto">
              <a:spcBef>
                <a:spcPts val="0"/>
              </a:spcBef>
              <a:spcAft>
                <a:spcPts val="0"/>
              </a:spcAft>
            </a:pPr>
            <a:r>
              <a:rPr lang="zh-CN" altLang="en-US" sz="2000" b="1" dirty="0">
                <a:solidFill>
                  <a:prstClr val="black"/>
                </a:solidFill>
                <a:latin typeface="Calibri"/>
              </a:rPr>
              <a:t>可以省略前面的</a:t>
            </a:r>
            <a:r>
              <a:rPr lang="en-US" altLang="zh-CN" sz="2000" b="1" dirty="0">
                <a:solidFill>
                  <a:prstClr val="black"/>
                </a:solidFill>
                <a:latin typeface="Calibri"/>
              </a:rPr>
              <a:t>0</a:t>
            </a:r>
            <a:r>
              <a:rPr lang="zh-CN" altLang="en-US" sz="2000" b="1" dirty="0">
                <a:solidFill>
                  <a:prstClr val="black"/>
                </a:solidFill>
                <a:latin typeface="Calibri"/>
              </a:rPr>
              <a:t>，</a:t>
            </a:r>
          </a:p>
          <a:p>
            <a:pPr algn="l" fontAlgn="auto">
              <a:spcBef>
                <a:spcPts val="0"/>
              </a:spcBef>
              <a:spcAft>
                <a:spcPts val="0"/>
              </a:spcAft>
            </a:pPr>
            <a:r>
              <a:rPr lang="zh-CN" altLang="en-US" sz="2000" b="1" dirty="0">
                <a:solidFill>
                  <a:prstClr val="black"/>
                </a:solidFill>
                <a:latin typeface="Calibri"/>
              </a:rPr>
              <a:t>不能省略后面的</a:t>
            </a:r>
            <a:r>
              <a:rPr lang="en-US" altLang="zh-CN" sz="2000" b="1" dirty="0">
                <a:solidFill>
                  <a:prstClr val="black"/>
                </a:solidFill>
                <a:latin typeface="Calibri"/>
              </a:rPr>
              <a:t>0</a:t>
            </a:r>
            <a:r>
              <a:rPr lang="zh-CN" altLang="en-US" sz="2000" b="1" dirty="0">
                <a:solidFill>
                  <a:prstClr val="black"/>
                </a:solidFill>
                <a:latin typeface="Calibri"/>
              </a:rPr>
              <a:t>。</a:t>
            </a:r>
          </a:p>
        </p:txBody>
      </p:sp>
      <p:sp>
        <p:nvSpPr>
          <p:cNvPr id="887821" name="Line 13"/>
          <p:cNvSpPr>
            <a:spLocks noChangeShapeType="1"/>
          </p:cNvSpPr>
          <p:nvPr/>
        </p:nvSpPr>
        <p:spPr bwMode="auto">
          <a:xfrm>
            <a:off x="841375" y="3757613"/>
            <a:ext cx="8012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fontAlgn="auto">
              <a:spcBef>
                <a:spcPts val="0"/>
              </a:spcBef>
              <a:spcAft>
                <a:spcPts val="0"/>
              </a:spcAft>
            </a:pPr>
            <a:endParaRPr lang="zh-CN" altLang="en-US">
              <a:solidFill>
                <a:prstClr val="black"/>
              </a:solidFill>
              <a:latin typeface="Calibri"/>
            </a:endParaRPr>
          </a:p>
        </p:txBody>
      </p:sp>
      <p:sp>
        <p:nvSpPr>
          <p:cNvPr id="887822" name="Rectangle 14"/>
          <p:cNvSpPr>
            <a:spLocks noChangeArrowheads="1"/>
          </p:cNvSpPr>
          <p:nvPr/>
        </p:nvSpPr>
        <p:spPr bwMode="auto">
          <a:xfrm>
            <a:off x="782638" y="252413"/>
            <a:ext cx="8088312" cy="752475"/>
          </a:xfrm>
          <a:prstGeom prst="rect">
            <a:avLst/>
          </a:prstGeom>
          <a:extLst/>
        </p:spPr>
        <p:txBody>
          <a:bodyPr vert="horz" lIns="91440" tIns="45720" rIns="91440" bIns="45720" rtlCol="0" anchor="ctr">
            <a:normAutofit/>
          </a:bodyPr>
          <a:lstStyle/>
          <a:p>
            <a:pPr fontAlgn="auto">
              <a:spcAft>
                <a:spcPts val="0"/>
              </a:spcAft>
            </a:pPr>
            <a:r>
              <a:rPr lang="en-US" altLang="zh-CN" sz="3600" b="1" dirty="0" smtClean="0">
                <a:solidFill>
                  <a:prstClr val="black"/>
                </a:solidFill>
                <a:latin typeface="Calibri"/>
              </a:rPr>
              <a:t>IPv6 </a:t>
            </a:r>
            <a:r>
              <a:rPr lang="zh-CN" altLang="en-US" sz="3600" b="1" dirty="0" smtClean="0">
                <a:solidFill>
                  <a:prstClr val="black"/>
                </a:solidFill>
                <a:latin typeface="Calibri"/>
              </a:rPr>
              <a:t>地址压缩</a:t>
            </a:r>
            <a:endParaRPr lang="zh-CN" altLang="en-US" sz="3600" b="1" dirty="0">
              <a:solidFill>
                <a:prstClr val="black"/>
              </a:solidFill>
              <a:latin typeface="Calibri"/>
            </a:endParaRPr>
          </a:p>
        </p:txBody>
      </p:sp>
    </p:spTree>
    <p:extLst>
      <p:ext uri="{BB962C8B-B14F-4D97-AF65-F5344CB8AC3E}">
        <p14:creationId xmlns:p14="http://schemas.microsoft.com/office/powerpoint/2010/main" val="139961684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0"/>
          </p:nvPr>
        </p:nvSpPr>
        <p:spPr/>
        <p:txBody>
          <a:bodyPr/>
          <a:lstStyle/>
          <a:p>
            <a:fld id="{1A6EA6B7-A246-4A55-919B-8B1D8951CE71}" type="slidenum">
              <a:rPr lang="en-US" altLang="zh-CN">
                <a:solidFill>
                  <a:prstClr val="black">
                    <a:tint val="75000"/>
                  </a:prstClr>
                </a:solidFill>
              </a:rPr>
              <a:pPr/>
              <a:t>86</a:t>
            </a:fld>
            <a:endParaRPr lang="en-US" altLang="zh-CN">
              <a:solidFill>
                <a:prstClr val="black">
                  <a:tint val="75000"/>
                </a:prstClr>
              </a:solidFill>
            </a:endParaRPr>
          </a:p>
        </p:txBody>
      </p:sp>
      <p:sp>
        <p:nvSpPr>
          <p:cNvPr id="893138" name="Text Box 210"/>
          <p:cNvSpPr txBox="1">
            <a:spLocks noChangeArrowheads="1"/>
          </p:cNvSpPr>
          <p:nvPr/>
        </p:nvSpPr>
        <p:spPr bwMode="auto">
          <a:xfrm>
            <a:off x="585788" y="1223646"/>
            <a:ext cx="8250238" cy="140038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fontAlgn="auto">
              <a:spcBef>
                <a:spcPts val="600"/>
              </a:spcBef>
              <a:spcAft>
                <a:spcPts val="0"/>
              </a:spcAft>
              <a:buClr>
                <a:srgbClr val="C0504D"/>
              </a:buClr>
              <a:buFont typeface="Wingdings" panose="05000000000000000000" pitchFamily="2" charset="2"/>
              <a:buChar char="l"/>
            </a:pPr>
            <a:r>
              <a:rPr lang="zh-CN" altLang="en-US" sz="2000" dirty="0">
                <a:solidFill>
                  <a:prstClr val="black"/>
                </a:solidFill>
                <a:latin typeface="Comic Sans MS" pitchFamily="66" charset="0"/>
              </a:rPr>
              <a:t>在</a:t>
            </a:r>
            <a:r>
              <a:rPr lang="en-US" altLang="zh-CN" sz="2000" dirty="0">
                <a:solidFill>
                  <a:prstClr val="black"/>
                </a:solidFill>
                <a:latin typeface="Comic Sans MS" pitchFamily="66" charset="0"/>
              </a:rPr>
              <a:t>IPv6</a:t>
            </a:r>
            <a:r>
              <a:rPr lang="zh-CN" altLang="en-US" sz="2000" dirty="0">
                <a:solidFill>
                  <a:prstClr val="black"/>
                </a:solidFill>
                <a:latin typeface="Comic Sans MS" pitchFamily="66" charset="0"/>
              </a:rPr>
              <a:t>发展的初期，应用于两台</a:t>
            </a:r>
            <a:r>
              <a:rPr lang="en-US" altLang="zh-CN" sz="2000" dirty="0">
                <a:solidFill>
                  <a:prstClr val="black"/>
                </a:solidFill>
                <a:latin typeface="Comic Sans MS" pitchFamily="66" charset="0"/>
              </a:rPr>
              <a:t>IPv6</a:t>
            </a:r>
            <a:r>
              <a:rPr lang="zh-CN" altLang="en-US" sz="2000" dirty="0">
                <a:solidFill>
                  <a:prstClr val="black"/>
                </a:solidFill>
                <a:latin typeface="Comic Sans MS" pitchFamily="66" charset="0"/>
              </a:rPr>
              <a:t>主机通信，但分组要通过一个使用</a:t>
            </a:r>
            <a:r>
              <a:rPr lang="en-US" altLang="zh-CN" sz="2000" dirty="0">
                <a:solidFill>
                  <a:prstClr val="black"/>
                </a:solidFill>
                <a:latin typeface="Comic Sans MS" pitchFamily="66" charset="0"/>
              </a:rPr>
              <a:t>IPv4</a:t>
            </a:r>
            <a:r>
              <a:rPr lang="zh-CN" altLang="en-US" sz="2000" dirty="0">
                <a:solidFill>
                  <a:prstClr val="black"/>
                </a:solidFill>
                <a:latin typeface="Comic Sans MS" pitchFamily="66" charset="0"/>
              </a:rPr>
              <a:t>的区域。  </a:t>
            </a:r>
            <a:endParaRPr lang="en-US" altLang="zh-CN" sz="2000" dirty="0">
              <a:solidFill>
                <a:prstClr val="black"/>
              </a:solidFill>
              <a:latin typeface="Comic Sans MS" pitchFamily="66" charset="0"/>
            </a:endParaRPr>
          </a:p>
          <a:p>
            <a:pPr marL="342900" indent="-342900" algn="l" fontAlgn="auto">
              <a:spcBef>
                <a:spcPts val="600"/>
              </a:spcBef>
              <a:spcAft>
                <a:spcPts val="0"/>
              </a:spcAft>
              <a:buClr>
                <a:srgbClr val="C0504D"/>
              </a:buClr>
              <a:buFont typeface="Wingdings" panose="05000000000000000000" pitchFamily="2" charset="2"/>
              <a:buChar char="l"/>
            </a:pPr>
            <a:r>
              <a:rPr lang="zh-CN" altLang="en-US" sz="2000" dirty="0">
                <a:solidFill>
                  <a:prstClr val="black"/>
                </a:solidFill>
                <a:latin typeface="Comic Sans MS" pitchFamily="66" charset="0"/>
              </a:rPr>
              <a:t>通过</a:t>
            </a:r>
            <a:r>
              <a:rPr lang="en-US" altLang="zh-CN" sz="2000" dirty="0">
                <a:solidFill>
                  <a:prstClr val="black"/>
                </a:solidFill>
                <a:latin typeface="Comic Sans MS" pitchFamily="66" charset="0"/>
              </a:rPr>
              <a:t>IPv4</a:t>
            </a:r>
            <a:r>
              <a:rPr lang="zh-CN" altLang="en-US" sz="2000" dirty="0">
                <a:solidFill>
                  <a:prstClr val="black"/>
                </a:solidFill>
                <a:latin typeface="Comic Sans MS" pitchFamily="66" charset="0"/>
              </a:rPr>
              <a:t>隧道连接</a:t>
            </a:r>
            <a:r>
              <a:rPr lang="en-US" altLang="zh-CN" sz="2000" dirty="0">
                <a:solidFill>
                  <a:prstClr val="black"/>
                </a:solidFill>
                <a:latin typeface="Comic Sans MS" pitchFamily="66" charset="0"/>
              </a:rPr>
              <a:t>IPv6</a:t>
            </a:r>
            <a:r>
              <a:rPr lang="zh-CN" altLang="en-US" sz="2000" dirty="0">
                <a:solidFill>
                  <a:prstClr val="black"/>
                </a:solidFill>
                <a:latin typeface="Comic Sans MS" pitchFamily="66" charset="0"/>
              </a:rPr>
              <a:t>子网，将</a:t>
            </a:r>
            <a:r>
              <a:rPr lang="en-US" altLang="zh-CN" sz="2000" dirty="0">
                <a:solidFill>
                  <a:prstClr val="black"/>
                </a:solidFill>
                <a:latin typeface="Comic Sans MS" pitchFamily="66" charset="0"/>
              </a:rPr>
              <a:t>IPv6</a:t>
            </a:r>
            <a:r>
              <a:rPr lang="zh-CN" altLang="en-US" sz="2000" dirty="0">
                <a:solidFill>
                  <a:prstClr val="black"/>
                </a:solidFill>
                <a:latin typeface="Comic Sans MS" pitchFamily="66" charset="0"/>
              </a:rPr>
              <a:t>的分组封装在</a:t>
            </a:r>
            <a:r>
              <a:rPr lang="en-US" altLang="zh-CN" sz="2000" dirty="0">
                <a:solidFill>
                  <a:prstClr val="black"/>
                </a:solidFill>
                <a:latin typeface="Comic Sans MS" pitchFamily="66" charset="0"/>
              </a:rPr>
              <a:t>IPv4</a:t>
            </a:r>
            <a:r>
              <a:rPr lang="zh-CN" altLang="en-US" sz="2000" dirty="0">
                <a:solidFill>
                  <a:prstClr val="black"/>
                </a:solidFill>
                <a:latin typeface="Comic Sans MS" pitchFamily="66" charset="0"/>
              </a:rPr>
              <a:t>的分组中，封装后的</a:t>
            </a:r>
            <a:r>
              <a:rPr lang="en-US" altLang="zh-CN" sz="2000" dirty="0">
                <a:solidFill>
                  <a:prstClr val="black"/>
                </a:solidFill>
                <a:latin typeface="Comic Sans MS" pitchFamily="66" charset="0"/>
              </a:rPr>
              <a:t>IPv4</a:t>
            </a:r>
            <a:r>
              <a:rPr lang="zh-CN" altLang="en-US" sz="2000" dirty="0">
                <a:solidFill>
                  <a:prstClr val="black"/>
                </a:solidFill>
                <a:latin typeface="Comic Sans MS" pitchFamily="66" charset="0"/>
              </a:rPr>
              <a:t>分组通过</a:t>
            </a:r>
            <a:r>
              <a:rPr lang="en-US" altLang="zh-CN" sz="2000" dirty="0">
                <a:solidFill>
                  <a:prstClr val="black"/>
                </a:solidFill>
                <a:latin typeface="Comic Sans MS" pitchFamily="66" charset="0"/>
              </a:rPr>
              <a:t>IPv4</a:t>
            </a:r>
            <a:r>
              <a:rPr lang="zh-CN" altLang="en-US" sz="2000" dirty="0">
                <a:solidFill>
                  <a:prstClr val="black"/>
                </a:solidFill>
                <a:latin typeface="Comic Sans MS" pitchFamily="66" charset="0"/>
              </a:rPr>
              <a:t>的路由体系传输。</a:t>
            </a:r>
          </a:p>
        </p:txBody>
      </p:sp>
      <p:grpSp>
        <p:nvGrpSpPr>
          <p:cNvPr id="893148" name="Group 220"/>
          <p:cNvGrpSpPr>
            <a:grpSpLocks/>
          </p:cNvGrpSpPr>
          <p:nvPr/>
        </p:nvGrpSpPr>
        <p:grpSpPr bwMode="auto">
          <a:xfrm>
            <a:off x="488950" y="3114675"/>
            <a:ext cx="8453438" cy="2938463"/>
            <a:chOff x="272" y="2088"/>
            <a:chExt cx="5325" cy="1851"/>
          </a:xfrm>
        </p:grpSpPr>
        <p:pic>
          <p:nvPicPr>
            <p:cNvPr id="893139" name="Picture 2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3" y="2088"/>
              <a:ext cx="5197" cy="1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3140" name="Text Box 212"/>
            <p:cNvSpPr txBox="1">
              <a:spLocks noChangeArrowheads="1"/>
            </p:cNvSpPr>
            <p:nvPr/>
          </p:nvSpPr>
          <p:spPr bwMode="auto">
            <a:xfrm>
              <a:off x="272" y="2119"/>
              <a:ext cx="786" cy="44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fontAlgn="auto">
                <a:spcBef>
                  <a:spcPts val="0"/>
                </a:spcBef>
                <a:spcAft>
                  <a:spcPts val="0"/>
                </a:spcAft>
              </a:pPr>
              <a:endParaRPr lang="en-US" altLang="zh-CN" sz="2000" b="1">
                <a:solidFill>
                  <a:srgbClr val="FF0000"/>
                </a:solidFill>
                <a:latin typeface="Calibri"/>
              </a:endParaRPr>
            </a:p>
            <a:p>
              <a:pPr algn="l" fontAlgn="auto">
                <a:spcBef>
                  <a:spcPts val="0"/>
                </a:spcBef>
                <a:spcAft>
                  <a:spcPts val="0"/>
                </a:spcAft>
              </a:pPr>
              <a:r>
                <a:rPr lang="en-US" altLang="zh-CN" sz="2000" b="1">
                  <a:solidFill>
                    <a:srgbClr val="FF0000"/>
                  </a:solidFill>
                  <a:latin typeface="Calibri"/>
                </a:rPr>
                <a:t>IPv6</a:t>
              </a:r>
              <a:r>
                <a:rPr lang="zh-CN" altLang="en-US" sz="2000" b="1">
                  <a:solidFill>
                    <a:srgbClr val="FF0000"/>
                  </a:solidFill>
                  <a:latin typeface="Calibri"/>
                </a:rPr>
                <a:t>主机</a:t>
              </a:r>
            </a:p>
          </p:txBody>
        </p:sp>
        <p:sp>
          <p:nvSpPr>
            <p:cNvPr id="893141" name="Text Box 213"/>
            <p:cNvSpPr txBox="1">
              <a:spLocks noChangeArrowheads="1"/>
            </p:cNvSpPr>
            <p:nvPr/>
          </p:nvSpPr>
          <p:spPr bwMode="auto">
            <a:xfrm>
              <a:off x="4811" y="2131"/>
              <a:ext cx="786" cy="44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fontAlgn="auto">
                <a:spcBef>
                  <a:spcPts val="0"/>
                </a:spcBef>
                <a:spcAft>
                  <a:spcPts val="0"/>
                </a:spcAft>
              </a:pPr>
              <a:endParaRPr lang="en-US" altLang="zh-CN" sz="2000" b="1">
                <a:solidFill>
                  <a:srgbClr val="FF0000"/>
                </a:solidFill>
                <a:latin typeface="Calibri"/>
              </a:endParaRPr>
            </a:p>
            <a:p>
              <a:pPr algn="l" fontAlgn="auto">
                <a:spcBef>
                  <a:spcPts val="0"/>
                </a:spcBef>
                <a:spcAft>
                  <a:spcPts val="0"/>
                </a:spcAft>
              </a:pPr>
              <a:r>
                <a:rPr lang="en-US" altLang="zh-CN" sz="2000" b="1">
                  <a:solidFill>
                    <a:srgbClr val="FF0000"/>
                  </a:solidFill>
                  <a:latin typeface="Calibri"/>
                </a:rPr>
                <a:t>IPv6</a:t>
              </a:r>
              <a:r>
                <a:rPr lang="zh-CN" altLang="en-US" sz="2000" b="1">
                  <a:solidFill>
                    <a:srgbClr val="FF0000"/>
                  </a:solidFill>
                  <a:latin typeface="Calibri"/>
                </a:rPr>
                <a:t>主机</a:t>
              </a:r>
            </a:p>
          </p:txBody>
        </p:sp>
        <p:sp>
          <p:nvSpPr>
            <p:cNvPr id="893142" name="Text Box 214"/>
            <p:cNvSpPr txBox="1">
              <a:spLocks noChangeArrowheads="1"/>
            </p:cNvSpPr>
            <p:nvPr/>
          </p:nvSpPr>
          <p:spPr bwMode="auto">
            <a:xfrm>
              <a:off x="2502" y="2548"/>
              <a:ext cx="786" cy="2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fontAlgn="auto">
                <a:spcBef>
                  <a:spcPts val="0"/>
                </a:spcBef>
                <a:spcAft>
                  <a:spcPts val="0"/>
                </a:spcAft>
              </a:pPr>
              <a:r>
                <a:rPr lang="en-US" altLang="zh-CN" sz="2000" b="1">
                  <a:solidFill>
                    <a:srgbClr val="FF0000"/>
                  </a:solidFill>
                  <a:latin typeface="Calibri"/>
                </a:rPr>
                <a:t>IPv4</a:t>
              </a:r>
              <a:r>
                <a:rPr lang="zh-CN" altLang="en-US" sz="2000" b="1">
                  <a:solidFill>
                    <a:srgbClr val="FF0000"/>
                  </a:solidFill>
                  <a:latin typeface="Calibri"/>
                </a:rPr>
                <a:t>区域</a:t>
              </a:r>
              <a:endParaRPr lang="zh-CN" altLang="en-US" sz="2000" b="1">
                <a:solidFill>
                  <a:prstClr val="black"/>
                </a:solidFill>
                <a:latin typeface="Calibri"/>
              </a:endParaRPr>
            </a:p>
          </p:txBody>
        </p:sp>
        <p:sp>
          <p:nvSpPr>
            <p:cNvPr id="893143" name="Rectangle 215"/>
            <p:cNvSpPr>
              <a:spLocks noChangeArrowheads="1"/>
            </p:cNvSpPr>
            <p:nvPr/>
          </p:nvSpPr>
          <p:spPr bwMode="auto">
            <a:xfrm>
              <a:off x="2441" y="2478"/>
              <a:ext cx="1024" cy="91"/>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auto">
                <a:spcBef>
                  <a:spcPts val="0"/>
                </a:spcBef>
                <a:spcAft>
                  <a:spcPts val="0"/>
                </a:spcAft>
              </a:pPr>
              <a:endParaRPr lang="zh-CN" altLang="en-US">
                <a:solidFill>
                  <a:prstClr val="black"/>
                </a:solidFill>
                <a:latin typeface="Calibri"/>
              </a:endParaRPr>
            </a:p>
          </p:txBody>
        </p:sp>
        <p:sp>
          <p:nvSpPr>
            <p:cNvPr id="893144" name="Text Box 216"/>
            <p:cNvSpPr txBox="1">
              <a:spLocks noChangeArrowheads="1"/>
            </p:cNvSpPr>
            <p:nvPr/>
          </p:nvSpPr>
          <p:spPr bwMode="auto">
            <a:xfrm>
              <a:off x="2649" y="2110"/>
              <a:ext cx="436" cy="231"/>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auto">
                <a:spcBef>
                  <a:spcPts val="0"/>
                </a:spcBef>
                <a:spcAft>
                  <a:spcPts val="0"/>
                </a:spcAft>
              </a:pPr>
              <a:r>
                <a:rPr lang="zh-CN" altLang="en-US" b="1">
                  <a:solidFill>
                    <a:prstClr val="black"/>
                  </a:solidFill>
                  <a:latin typeface="Calibri"/>
                </a:rPr>
                <a:t>隧道</a:t>
              </a:r>
            </a:p>
          </p:txBody>
        </p:sp>
        <p:sp>
          <p:nvSpPr>
            <p:cNvPr id="893145" name="Text Box 217"/>
            <p:cNvSpPr txBox="1">
              <a:spLocks noChangeArrowheads="1"/>
            </p:cNvSpPr>
            <p:nvPr/>
          </p:nvSpPr>
          <p:spPr bwMode="auto">
            <a:xfrm>
              <a:off x="683" y="3635"/>
              <a:ext cx="696" cy="231"/>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fontAlgn="auto">
                <a:spcBef>
                  <a:spcPts val="0"/>
                </a:spcBef>
                <a:spcAft>
                  <a:spcPts val="0"/>
                </a:spcAft>
              </a:pPr>
              <a:r>
                <a:rPr lang="zh-CN" altLang="en-US" b="1">
                  <a:solidFill>
                    <a:prstClr val="white"/>
                  </a:solidFill>
                  <a:latin typeface="Calibri"/>
                </a:rPr>
                <a:t>有效载荷</a:t>
              </a:r>
              <a:endParaRPr lang="zh-CN" altLang="en-US">
                <a:solidFill>
                  <a:prstClr val="black"/>
                </a:solidFill>
                <a:latin typeface="Calibri"/>
              </a:endParaRPr>
            </a:p>
          </p:txBody>
        </p:sp>
        <p:sp>
          <p:nvSpPr>
            <p:cNvPr id="893146" name="Text Box 218"/>
            <p:cNvSpPr txBox="1">
              <a:spLocks noChangeArrowheads="1"/>
            </p:cNvSpPr>
            <p:nvPr/>
          </p:nvSpPr>
          <p:spPr bwMode="auto">
            <a:xfrm>
              <a:off x="2534" y="3622"/>
              <a:ext cx="696" cy="231"/>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fontAlgn="auto">
                <a:spcBef>
                  <a:spcPts val="0"/>
                </a:spcBef>
                <a:spcAft>
                  <a:spcPts val="0"/>
                </a:spcAft>
              </a:pPr>
              <a:r>
                <a:rPr lang="zh-CN" altLang="en-US" b="1">
                  <a:solidFill>
                    <a:prstClr val="white"/>
                  </a:solidFill>
                  <a:latin typeface="Calibri"/>
                </a:rPr>
                <a:t>有效载荷</a:t>
              </a:r>
              <a:endParaRPr lang="zh-CN" altLang="en-US">
                <a:solidFill>
                  <a:prstClr val="black"/>
                </a:solidFill>
                <a:latin typeface="Calibri"/>
              </a:endParaRPr>
            </a:p>
          </p:txBody>
        </p:sp>
        <p:sp>
          <p:nvSpPr>
            <p:cNvPr id="893147" name="Text Box 219"/>
            <p:cNvSpPr txBox="1">
              <a:spLocks noChangeArrowheads="1"/>
            </p:cNvSpPr>
            <p:nvPr/>
          </p:nvSpPr>
          <p:spPr bwMode="auto">
            <a:xfrm>
              <a:off x="4363" y="3621"/>
              <a:ext cx="696" cy="231"/>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fontAlgn="auto">
                <a:spcBef>
                  <a:spcPts val="0"/>
                </a:spcBef>
                <a:spcAft>
                  <a:spcPts val="0"/>
                </a:spcAft>
              </a:pPr>
              <a:r>
                <a:rPr lang="zh-CN" altLang="en-US" b="1">
                  <a:solidFill>
                    <a:prstClr val="white"/>
                  </a:solidFill>
                  <a:latin typeface="Calibri"/>
                </a:rPr>
                <a:t>有效载荷</a:t>
              </a:r>
              <a:endParaRPr lang="zh-CN" altLang="en-US">
                <a:solidFill>
                  <a:prstClr val="black"/>
                </a:solidFill>
                <a:latin typeface="Calibri"/>
              </a:endParaRPr>
            </a:p>
          </p:txBody>
        </p:sp>
      </p:grpSp>
      <p:sp>
        <p:nvSpPr>
          <p:cNvPr id="15" name="Rectangle 2"/>
          <p:cNvSpPr>
            <a:spLocks noGrp="1" noChangeArrowheads="1"/>
          </p:cNvSpPr>
          <p:nvPr>
            <p:ph type="title"/>
          </p:nvPr>
        </p:nvSpPr>
        <p:spPr>
          <a:xfrm>
            <a:off x="251520" y="260648"/>
            <a:ext cx="8690868" cy="609600"/>
          </a:xfrm>
        </p:spPr>
        <p:txBody>
          <a:bodyPr>
            <a:normAutofit/>
          </a:bodyPr>
          <a:lstStyle/>
          <a:p>
            <a:r>
              <a:rPr lang="en-US" altLang="zh-CN" sz="3200" b="1" dirty="0" smtClean="0">
                <a:latin typeface="+mj-ea"/>
              </a:rPr>
              <a:t>IPv4</a:t>
            </a:r>
            <a:r>
              <a:rPr lang="zh-CN" altLang="en-US" sz="3200" b="1" dirty="0" smtClean="0">
                <a:latin typeface="+mj-ea"/>
              </a:rPr>
              <a:t>向</a:t>
            </a:r>
            <a:r>
              <a:rPr lang="en-US" altLang="zh-CN" sz="3200" b="1" dirty="0" smtClean="0">
                <a:latin typeface="+mj-ea"/>
              </a:rPr>
              <a:t>IPv6</a:t>
            </a:r>
            <a:r>
              <a:rPr lang="zh-CN" altLang="en-US" sz="3200" b="1" dirty="0" smtClean="0">
                <a:latin typeface="+mj-ea"/>
              </a:rPr>
              <a:t>的过渡</a:t>
            </a:r>
            <a:r>
              <a:rPr lang="en-US" altLang="zh-CN" sz="3200" b="1" dirty="0" smtClean="0">
                <a:latin typeface="+mj-ea"/>
                <a:sym typeface="Wingdings" panose="05000000000000000000" pitchFamily="2" charset="2"/>
              </a:rPr>
              <a:t>: </a:t>
            </a:r>
            <a:r>
              <a:rPr lang="zh-CN" altLang="en-US" sz="3200" b="1" dirty="0" smtClean="0">
                <a:latin typeface="+mj-ea"/>
                <a:sym typeface="Wingdings" panose="05000000000000000000" pitchFamily="2" charset="2"/>
              </a:rPr>
              <a:t>（</a:t>
            </a:r>
            <a:r>
              <a:rPr lang="en-US" altLang="zh-CN" sz="3200" b="1" dirty="0" smtClean="0">
                <a:latin typeface="+mj-ea"/>
                <a:sym typeface="Wingdings" panose="05000000000000000000" pitchFamily="2" charset="2"/>
              </a:rPr>
              <a:t>1</a:t>
            </a:r>
            <a:r>
              <a:rPr lang="zh-CN" altLang="en-US" sz="3200" b="1" dirty="0" smtClean="0">
                <a:latin typeface="+mj-ea"/>
                <a:sym typeface="Wingdings" panose="05000000000000000000" pitchFamily="2" charset="2"/>
              </a:rPr>
              <a:t>）隧道技术 </a:t>
            </a:r>
            <a:r>
              <a:rPr lang="en-US" altLang="zh-CN" sz="3200" b="1" dirty="0" smtClean="0">
                <a:latin typeface="+mj-ea"/>
                <a:sym typeface="Wingdings" panose="05000000000000000000" pitchFamily="2" charset="2"/>
              </a:rPr>
              <a:t>Tunneling</a:t>
            </a:r>
            <a:endParaRPr lang="ja-JP" altLang="en-US" sz="3200" b="1" dirty="0">
              <a:effectLst>
                <a:outerShdw blurRad="38100" dist="38100" dir="2700000" algn="tl">
                  <a:srgbClr val="C0C0C0"/>
                </a:outerShdw>
              </a:effectLst>
              <a:latin typeface="+mj-ea"/>
            </a:endParaRPr>
          </a:p>
        </p:txBody>
      </p:sp>
    </p:spTree>
    <p:extLst>
      <p:ext uri="{BB962C8B-B14F-4D97-AF65-F5344CB8AC3E}">
        <p14:creationId xmlns:p14="http://schemas.microsoft.com/office/powerpoint/2010/main" val="316305681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17320" y="188640"/>
            <a:ext cx="8954671" cy="609600"/>
          </a:xfrm>
        </p:spPr>
        <p:txBody>
          <a:bodyPr>
            <a:normAutofit/>
          </a:bodyPr>
          <a:lstStyle/>
          <a:p>
            <a:r>
              <a:rPr lang="en-US" altLang="zh-CN" sz="3200" b="1" dirty="0" smtClean="0">
                <a:latin typeface="+mj-ea"/>
              </a:rPr>
              <a:t>IPv4</a:t>
            </a:r>
            <a:r>
              <a:rPr lang="zh-CN" altLang="en-US" sz="3200" b="1" dirty="0" smtClean="0">
                <a:latin typeface="+mj-ea"/>
              </a:rPr>
              <a:t>向</a:t>
            </a:r>
            <a:r>
              <a:rPr lang="en-US" altLang="zh-CN" sz="3200" b="1" dirty="0" smtClean="0">
                <a:latin typeface="+mj-ea"/>
              </a:rPr>
              <a:t>IPv6</a:t>
            </a:r>
            <a:r>
              <a:rPr lang="zh-CN" altLang="en-US" sz="3200" b="1" dirty="0" smtClean="0">
                <a:latin typeface="+mj-ea"/>
              </a:rPr>
              <a:t>的过渡</a:t>
            </a:r>
            <a:r>
              <a:rPr lang="en-US" altLang="zh-CN" sz="3200" b="1" dirty="0" smtClean="0">
                <a:latin typeface="+mj-ea"/>
                <a:sym typeface="Wingdings" panose="05000000000000000000" pitchFamily="2" charset="2"/>
              </a:rPr>
              <a:t>: </a:t>
            </a:r>
            <a:r>
              <a:rPr lang="zh-CN" altLang="en-US" sz="3200" b="1" dirty="0" smtClean="0">
                <a:latin typeface="+mj-ea"/>
                <a:sym typeface="Wingdings" panose="05000000000000000000" pitchFamily="2" charset="2"/>
              </a:rPr>
              <a:t>（</a:t>
            </a:r>
            <a:r>
              <a:rPr lang="en-US" altLang="zh-CN" sz="3200" b="1" dirty="0" smtClean="0">
                <a:latin typeface="+mj-ea"/>
                <a:sym typeface="Wingdings" panose="05000000000000000000" pitchFamily="2" charset="2"/>
              </a:rPr>
              <a:t>2</a:t>
            </a:r>
            <a:r>
              <a:rPr lang="zh-CN" altLang="en-US" sz="3200" b="1" dirty="0" smtClean="0">
                <a:latin typeface="+mj-ea"/>
                <a:sym typeface="Wingdings" panose="05000000000000000000" pitchFamily="2" charset="2"/>
              </a:rPr>
              <a:t>）</a:t>
            </a:r>
            <a:r>
              <a:rPr lang="zh-CN" altLang="en-US" sz="3200" b="1" dirty="0">
                <a:latin typeface="+mj-ea"/>
              </a:rPr>
              <a:t>双协议栈 </a:t>
            </a:r>
            <a:r>
              <a:rPr lang="en-US" altLang="zh-CN" sz="3200" b="1" dirty="0">
                <a:latin typeface="+mj-ea"/>
              </a:rPr>
              <a:t>Dual Stack</a:t>
            </a:r>
            <a:endParaRPr lang="ja-JP" altLang="en-US" sz="3200" b="1" dirty="0">
              <a:latin typeface="+mj-ea"/>
            </a:endParaRPr>
          </a:p>
        </p:txBody>
      </p:sp>
      <p:grpSp>
        <p:nvGrpSpPr>
          <p:cNvPr id="97283" name="Group 3"/>
          <p:cNvGrpSpPr>
            <a:grpSpLocks/>
          </p:cNvGrpSpPr>
          <p:nvPr/>
        </p:nvGrpSpPr>
        <p:grpSpPr bwMode="auto">
          <a:xfrm>
            <a:off x="1143000" y="2531844"/>
            <a:ext cx="6858000" cy="4137519"/>
            <a:chOff x="4473" y="10203"/>
            <a:chExt cx="6660" cy="4371"/>
          </a:xfrm>
        </p:grpSpPr>
        <p:sp>
          <p:nvSpPr>
            <p:cNvPr id="97284" name="Text Box 4"/>
            <p:cNvSpPr txBox="1">
              <a:spLocks noChangeArrowheads="1"/>
            </p:cNvSpPr>
            <p:nvPr/>
          </p:nvSpPr>
          <p:spPr bwMode="auto">
            <a:xfrm>
              <a:off x="4473" y="10203"/>
              <a:ext cx="1800" cy="415"/>
            </a:xfrm>
            <a:prstGeom prst="rect">
              <a:avLst/>
            </a:prstGeom>
            <a:solidFill>
              <a:srgbClr val="CCFFFF"/>
            </a:solidFill>
            <a:ln w="9525">
              <a:solidFill>
                <a:srgbClr val="000000"/>
              </a:solidFill>
              <a:miter lim="800000"/>
              <a:headEnd/>
              <a:tailEnd/>
            </a:ln>
          </p:spPr>
          <p:txBody>
            <a:bodyPr/>
            <a:lstStyle/>
            <a:p>
              <a:pPr algn="l" eaLnBrk="0" fontAlgn="auto" hangingPunct="0">
                <a:spcBef>
                  <a:spcPts val="0"/>
                </a:spcBef>
                <a:spcAft>
                  <a:spcPts val="0"/>
                </a:spcAft>
              </a:pPr>
              <a:r>
                <a:rPr lang="en-US" altLang="zh-TW" sz="1600" dirty="0">
                  <a:solidFill>
                    <a:srgbClr val="000000"/>
                  </a:solidFill>
                  <a:latin typeface="Calibri"/>
                </a:rPr>
                <a:t>Applications </a:t>
              </a:r>
            </a:p>
          </p:txBody>
        </p:sp>
        <p:sp>
          <p:nvSpPr>
            <p:cNvPr id="97285" name="Text Box 5"/>
            <p:cNvSpPr txBox="1">
              <a:spLocks noChangeArrowheads="1"/>
            </p:cNvSpPr>
            <p:nvPr/>
          </p:nvSpPr>
          <p:spPr bwMode="auto">
            <a:xfrm>
              <a:off x="4473" y="10641"/>
              <a:ext cx="1800" cy="415"/>
            </a:xfrm>
            <a:prstGeom prst="rect">
              <a:avLst/>
            </a:prstGeom>
            <a:solidFill>
              <a:srgbClr val="CCFFFF"/>
            </a:solidFill>
            <a:ln w="9525">
              <a:solidFill>
                <a:srgbClr val="000000"/>
              </a:solidFill>
              <a:miter lim="800000"/>
              <a:headEnd/>
              <a:tailEnd/>
            </a:ln>
          </p:spPr>
          <p:txBody>
            <a:bodyPr/>
            <a:lstStyle/>
            <a:p>
              <a:pPr algn="l" eaLnBrk="0" fontAlgn="auto" hangingPunct="0">
                <a:spcBef>
                  <a:spcPts val="0"/>
                </a:spcBef>
                <a:spcAft>
                  <a:spcPts val="0"/>
                </a:spcAft>
              </a:pPr>
              <a:r>
                <a:rPr lang="en-US" altLang="zh-TW" sz="1600" dirty="0">
                  <a:solidFill>
                    <a:srgbClr val="000000"/>
                  </a:solidFill>
                  <a:latin typeface="Calibri"/>
                </a:rPr>
                <a:t>TCP/UDP</a:t>
              </a:r>
              <a:r>
                <a:rPr lang="en-US" altLang="zh-TW" sz="1600" dirty="0">
                  <a:solidFill>
                    <a:prstClr val="black"/>
                  </a:solidFill>
                  <a:latin typeface="Calibri"/>
                </a:rPr>
                <a:t> </a:t>
              </a:r>
            </a:p>
          </p:txBody>
        </p:sp>
        <p:sp>
          <p:nvSpPr>
            <p:cNvPr id="97286" name="Text Box 6"/>
            <p:cNvSpPr txBox="1">
              <a:spLocks noChangeArrowheads="1"/>
            </p:cNvSpPr>
            <p:nvPr/>
          </p:nvSpPr>
          <p:spPr bwMode="auto">
            <a:xfrm>
              <a:off x="4473" y="11039"/>
              <a:ext cx="900" cy="360"/>
            </a:xfrm>
            <a:prstGeom prst="rect">
              <a:avLst/>
            </a:prstGeom>
            <a:solidFill>
              <a:srgbClr val="FFCC99"/>
            </a:solidFill>
            <a:ln w="9525">
              <a:solidFill>
                <a:srgbClr val="000000"/>
              </a:solidFill>
              <a:miter lim="800000"/>
              <a:headEnd/>
              <a:tailEnd/>
            </a:ln>
          </p:spPr>
          <p:txBody>
            <a:bodyPr/>
            <a:lstStyle/>
            <a:p>
              <a:pPr algn="l" eaLnBrk="0" fontAlgn="auto" hangingPunct="0">
                <a:spcBef>
                  <a:spcPts val="0"/>
                </a:spcBef>
                <a:spcAft>
                  <a:spcPts val="0"/>
                </a:spcAft>
              </a:pPr>
              <a:r>
                <a:rPr lang="en-US" altLang="zh-TW" sz="1600">
                  <a:solidFill>
                    <a:srgbClr val="000000"/>
                  </a:solidFill>
                  <a:latin typeface="Calibri"/>
                </a:rPr>
                <a:t>IPV4</a:t>
              </a:r>
            </a:p>
          </p:txBody>
        </p:sp>
        <p:sp>
          <p:nvSpPr>
            <p:cNvPr id="97287" name="Text Box 7"/>
            <p:cNvSpPr txBox="1">
              <a:spLocks noChangeArrowheads="1"/>
            </p:cNvSpPr>
            <p:nvPr/>
          </p:nvSpPr>
          <p:spPr bwMode="auto">
            <a:xfrm>
              <a:off x="5373" y="11039"/>
              <a:ext cx="900" cy="360"/>
            </a:xfrm>
            <a:prstGeom prst="rect">
              <a:avLst/>
            </a:prstGeom>
            <a:solidFill>
              <a:srgbClr val="FFCC99"/>
            </a:solidFill>
            <a:ln w="9525">
              <a:solidFill>
                <a:srgbClr val="000000"/>
              </a:solidFill>
              <a:miter lim="800000"/>
              <a:headEnd/>
              <a:tailEnd/>
            </a:ln>
          </p:spPr>
          <p:txBody>
            <a:bodyPr/>
            <a:lstStyle/>
            <a:p>
              <a:pPr algn="l" eaLnBrk="0" fontAlgn="auto" hangingPunct="0">
                <a:spcBef>
                  <a:spcPts val="0"/>
                </a:spcBef>
                <a:spcAft>
                  <a:spcPts val="0"/>
                </a:spcAft>
              </a:pPr>
              <a:r>
                <a:rPr lang="en-US" altLang="zh-TW" sz="1600">
                  <a:solidFill>
                    <a:srgbClr val="000000"/>
                  </a:solidFill>
                  <a:latin typeface="Calibri"/>
                </a:rPr>
                <a:t>IPV6</a:t>
              </a:r>
            </a:p>
          </p:txBody>
        </p:sp>
        <p:sp>
          <p:nvSpPr>
            <p:cNvPr id="97288" name="Text Box 8"/>
            <p:cNvSpPr txBox="1">
              <a:spLocks noChangeArrowheads="1"/>
            </p:cNvSpPr>
            <p:nvPr/>
          </p:nvSpPr>
          <p:spPr bwMode="auto">
            <a:xfrm>
              <a:off x="4473" y="11399"/>
              <a:ext cx="1800" cy="360"/>
            </a:xfrm>
            <a:prstGeom prst="rect">
              <a:avLst/>
            </a:prstGeom>
            <a:solidFill>
              <a:srgbClr val="CCFFFF"/>
            </a:solidFill>
            <a:ln w="9525">
              <a:solidFill>
                <a:srgbClr val="000000"/>
              </a:solidFill>
              <a:miter lim="800000"/>
              <a:headEnd/>
              <a:tailEnd/>
            </a:ln>
          </p:spPr>
          <p:txBody>
            <a:bodyPr/>
            <a:lstStyle/>
            <a:p>
              <a:pPr algn="l" eaLnBrk="0" fontAlgn="auto" hangingPunct="0">
                <a:spcBef>
                  <a:spcPts val="0"/>
                </a:spcBef>
                <a:spcAft>
                  <a:spcPts val="0"/>
                </a:spcAft>
              </a:pPr>
              <a:r>
                <a:rPr lang="en-US" altLang="zh-TW" sz="1600">
                  <a:solidFill>
                    <a:srgbClr val="000000"/>
                  </a:solidFill>
                  <a:latin typeface="Calibri"/>
                </a:rPr>
                <a:t>Device</a:t>
              </a:r>
              <a:r>
                <a:rPr lang="en-US" altLang="zh-TW" sz="1600">
                  <a:solidFill>
                    <a:prstClr val="black"/>
                  </a:solidFill>
                  <a:latin typeface="Calibri"/>
                </a:rPr>
                <a:t> </a:t>
              </a:r>
              <a:r>
                <a:rPr lang="en-US" altLang="zh-TW" sz="1600">
                  <a:solidFill>
                    <a:srgbClr val="000000"/>
                  </a:solidFill>
                  <a:latin typeface="Calibri"/>
                </a:rPr>
                <a:t>Driver</a:t>
              </a:r>
            </a:p>
          </p:txBody>
        </p:sp>
        <p:pic>
          <p:nvPicPr>
            <p:cNvPr id="97289" name="Picture 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33" y="12065"/>
              <a:ext cx="710" cy="607"/>
            </a:xfrm>
            <a:prstGeom prst="rect">
              <a:avLst/>
            </a:prstGeom>
            <a:noFill/>
            <a:ln>
              <a:noFill/>
            </a:ln>
            <a:effectLst/>
            <a:extLst>
              <a:ext uri="{909E8E84-426E-40DD-AFC4-6F175D3DCCD1}">
                <a14:hiddenFill xmlns:a14="http://schemas.microsoft.com/office/drawing/2010/main">
                  <a:solidFill>
                    <a:srgbClr val="006C8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97290" name="Freeform 10"/>
            <p:cNvSpPr>
              <a:spLocks/>
            </p:cNvSpPr>
            <p:nvPr/>
          </p:nvSpPr>
          <p:spPr bwMode="auto">
            <a:xfrm>
              <a:off x="5193" y="12605"/>
              <a:ext cx="1260" cy="360"/>
            </a:xfrm>
            <a:custGeom>
              <a:avLst/>
              <a:gdLst>
                <a:gd name="T0" fmla="*/ 0 w 1260"/>
                <a:gd name="T1" fmla="*/ 0 h 360"/>
                <a:gd name="T2" fmla="*/ 0 w 1260"/>
                <a:gd name="T3" fmla="*/ 360 h 360"/>
                <a:gd name="T4" fmla="*/ 1260 w 1260"/>
                <a:gd name="T5" fmla="*/ 360 h 360"/>
              </a:gdLst>
              <a:ahLst/>
              <a:cxnLst>
                <a:cxn ang="0">
                  <a:pos x="T0" y="T1"/>
                </a:cxn>
                <a:cxn ang="0">
                  <a:pos x="T2" y="T3"/>
                </a:cxn>
                <a:cxn ang="0">
                  <a:pos x="T4" y="T5"/>
                </a:cxn>
              </a:cxnLst>
              <a:rect l="0" t="0" r="r" b="b"/>
              <a:pathLst>
                <a:path w="1260" h="360">
                  <a:moveTo>
                    <a:pt x="0" y="0"/>
                  </a:moveTo>
                  <a:lnTo>
                    <a:pt x="0" y="360"/>
                  </a:lnTo>
                  <a:lnTo>
                    <a:pt x="1260" y="36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fontAlgn="auto">
                <a:spcBef>
                  <a:spcPts val="0"/>
                </a:spcBef>
                <a:spcAft>
                  <a:spcPts val="0"/>
                </a:spcAft>
              </a:pPr>
              <a:endParaRPr lang="zh-CN" altLang="en-US">
                <a:solidFill>
                  <a:prstClr val="black"/>
                </a:solidFill>
                <a:latin typeface="Calibri"/>
              </a:endParaRPr>
            </a:p>
          </p:txBody>
        </p:sp>
        <p:sp>
          <p:nvSpPr>
            <p:cNvPr id="97291" name="Cloud"/>
            <p:cNvSpPr>
              <a:spLocks noChangeAspect="1" noEditPoints="1" noChangeArrowheads="1"/>
            </p:cNvSpPr>
            <p:nvPr/>
          </p:nvSpPr>
          <p:spPr bwMode="auto">
            <a:xfrm>
              <a:off x="6093" y="12425"/>
              <a:ext cx="1440" cy="9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a:lstStyle/>
            <a:p>
              <a:pPr algn="l" eaLnBrk="0" fontAlgn="auto" hangingPunct="0">
                <a:spcBef>
                  <a:spcPts val="0"/>
                </a:spcBef>
                <a:spcAft>
                  <a:spcPts val="0"/>
                </a:spcAft>
              </a:pPr>
              <a:endParaRPr lang="zh-TW" altLang="en-US" sz="1050">
                <a:solidFill>
                  <a:prstClr val="black"/>
                </a:solidFill>
                <a:latin typeface="Calibri"/>
              </a:endParaRPr>
            </a:p>
            <a:p>
              <a:pPr eaLnBrk="0" fontAlgn="auto" hangingPunct="0">
                <a:spcBef>
                  <a:spcPts val="0"/>
                </a:spcBef>
                <a:spcAft>
                  <a:spcPts val="0"/>
                </a:spcAft>
              </a:pPr>
              <a:r>
                <a:rPr lang="en-US" altLang="zh-TW" sz="1200">
                  <a:solidFill>
                    <a:srgbClr val="000000"/>
                  </a:solidFill>
                  <a:latin typeface="Calibri"/>
                </a:rPr>
                <a:t>V4/V6 network</a:t>
              </a:r>
            </a:p>
          </p:txBody>
        </p:sp>
        <p:graphicFrame>
          <p:nvGraphicFramePr>
            <p:cNvPr id="97292" name="Object 12"/>
            <p:cNvGraphicFramePr>
              <a:graphicFrameLocks noChangeAspect="1"/>
            </p:cNvGraphicFramePr>
            <p:nvPr/>
          </p:nvGraphicFramePr>
          <p:xfrm>
            <a:off x="8073" y="12491"/>
            <a:ext cx="852" cy="568"/>
          </p:xfrm>
          <a:graphic>
            <a:graphicData uri="http://schemas.openxmlformats.org/presentationml/2006/ole">
              <mc:AlternateContent xmlns:mc="http://schemas.openxmlformats.org/markup-compatibility/2006">
                <mc:Choice xmlns:v="urn:schemas-microsoft-com:vml" Requires="v">
                  <p:oleObj spid="_x0000_s10256" name="Picture" r:id="rId5" imgW="541020" imgH="361188" progId="Word.Picture.8">
                    <p:embed/>
                  </p:oleObj>
                </mc:Choice>
                <mc:Fallback>
                  <p:oleObj name="Picture" r:id="rId5" imgW="541020" imgH="361188" progId="Word.Picture.8">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3" y="12491"/>
                          <a:ext cx="852" cy="568"/>
                        </a:xfrm>
                        <a:prstGeom prst="rect">
                          <a:avLst/>
                        </a:prstGeom>
                        <a:noFill/>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sp>
          <p:nvSpPr>
            <p:cNvPr id="97293" name="Line 13"/>
            <p:cNvSpPr>
              <a:spLocks noChangeShapeType="1"/>
            </p:cNvSpPr>
            <p:nvPr/>
          </p:nvSpPr>
          <p:spPr bwMode="auto">
            <a:xfrm>
              <a:off x="7533" y="12785"/>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l" fontAlgn="auto">
                <a:spcBef>
                  <a:spcPts val="0"/>
                </a:spcBef>
                <a:spcAft>
                  <a:spcPts val="0"/>
                </a:spcAft>
              </a:pPr>
              <a:endParaRPr lang="zh-CN" altLang="en-US">
                <a:solidFill>
                  <a:prstClr val="black"/>
                </a:solidFill>
                <a:latin typeface="Calibri"/>
              </a:endParaRPr>
            </a:p>
          </p:txBody>
        </p:sp>
        <p:sp>
          <p:nvSpPr>
            <p:cNvPr id="97294" name="Cloud"/>
            <p:cNvSpPr>
              <a:spLocks noChangeAspect="1" noEditPoints="1" noChangeArrowheads="1"/>
            </p:cNvSpPr>
            <p:nvPr/>
          </p:nvSpPr>
          <p:spPr bwMode="auto">
            <a:xfrm>
              <a:off x="9693" y="12245"/>
              <a:ext cx="1440" cy="9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fontAlgn="auto" hangingPunct="0">
                <a:spcBef>
                  <a:spcPts val="0"/>
                </a:spcBef>
                <a:spcAft>
                  <a:spcPts val="600"/>
                </a:spcAft>
              </a:pPr>
              <a:r>
                <a:rPr lang="en-US" altLang="zh-TW" sz="1600">
                  <a:solidFill>
                    <a:srgbClr val="000000"/>
                  </a:solidFill>
                  <a:latin typeface="Calibri"/>
                </a:rPr>
                <a:t>V6 network</a:t>
              </a:r>
            </a:p>
          </p:txBody>
        </p:sp>
        <p:sp>
          <p:nvSpPr>
            <p:cNvPr id="97295" name="Cloud"/>
            <p:cNvSpPr>
              <a:spLocks noChangeAspect="1" noEditPoints="1" noChangeArrowheads="1"/>
            </p:cNvSpPr>
            <p:nvPr/>
          </p:nvSpPr>
          <p:spPr bwMode="auto">
            <a:xfrm>
              <a:off x="7893" y="13674"/>
              <a:ext cx="1440" cy="9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pPr algn="just" eaLnBrk="0" fontAlgn="auto" hangingPunct="0">
                <a:spcBef>
                  <a:spcPts val="0"/>
                </a:spcBef>
                <a:spcAft>
                  <a:spcPts val="600"/>
                </a:spcAft>
              </a:pPr>
              <a:r>
                <a:rPr lang="en-US" altLang="zh-TW" sz="1600">
                  <a:solidFill>
                    <a:srgbClr val="000000"/>
                  </a:solidFill>
                  <a:latin typeface="Calibri"/>
                </a:rPr>
                <a:t>V4 network</a:t>
              </a:r>
            </a:p>
          </p:txBody>
        </p:sp>
        <p:sp>
          <p:nvSpPr>
            <p:cNvPr id="97296" name="Line 16"/>
            <p:cNvSpPr>
              <a:spLocks noChangeShapeType="1"/>
            </p:cNvSpPr>
            <p:nvPr/>
          </p:nvSpPr>
          <p:spPr bwMode="auto">
            <a:xfrm flipV="1">
              <a:off x="8613" y="12965"/>
              <a:ext cx="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l" fontAlgn="auto">
                <a:spcBef>
                  <a:spcPts val="0"/>
                </a:spcBef>
                <a:spcAft>
                  <a:spcPts val="0"/>
                </a:spcAft>
              </a:pPr>
              <a:endParaRPr lang="zh-CN" altLang="en-US">
                <a:solidFill>
                  <a:prstClr val="black"/>
                </a:solidFill>
                <a:latin typeface="Calibri"/>
              </a:endParaRPr>
            </a:p>
          </p:txBody>
        </p:sp>
        <p:sp>
          <p:nvSpPr>
            <p:cNvPr id="97297" name="Line 17"/>
            <p:cNvSpPr>
              <a:spLocks noChangeShapeType="1"/>
            </p:cNvSpPr>
            <p:nvPr/>
          </p:nvSpPr>
          <p:spPr bwMode="auto">
            <a:xfrm flipH="1">
              <a:off x="8973" y="12785"/>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l" fontAlgn="auto">
                <a:spcBef>
                  <a:spcPts val="0"/>
                </a:spcBef>
                <a:spcAft>
                  <a:spcPts val="0"/>
                </a:spcAft>
              </a:pPr>
              <a:endParaRPr lang="zh-CN" altLang="en-US">
                <a:solidFill>
                  <a:prstClr val="black"/>
                </a:solidFill>
                <a:latin typeface="Calibri"/>
              </a:endParaRPr>
            </a:p>
          </p:txBody>
        </p:sp>
        <p:sp>
          <p:nvSpPr>
            <p:cNvPr id="97298" name="Text Box 18"/>
            <p:cNvSpPr txBox="1">
              <a:spLocks noChangeArrowheads="1"/>
            </p:cNvSpPr>
            <p:nvPr/>
          </p:nvSpPr>
          <p:spPr bwMode="auto">
            <a:xfrm>
              <a:off x="7713" y="11040"/>
              <a:ext cx="1800" cy="415"/>
            </a:xfrm>
            <a:prstGeom prst="rect">
              <a:avLst/>
            </a:prstGeom>
            <a:solidFill>
              <a:srgbClr val="CCFFFF"/>
            </a:solidFill>
            <a:ln w="9525">
              <a:solidFill>
                <a:srgbClr val="000000"/>
              </a:solidFill>
              <a:miter lim="800000"/>
              <a:headEnd/>
              <a:tailEnd/>
            </a:ln>
          </p:spPr>
          <p:txBody>
            <a:bodyPr/>
            <a:lstStyle/>
            <a:p>
              <a:pPr algn="l" eaLnBrk="0" fontAlgn="auto" hangingPunct="0">
                <a:spcBef>
                  <a:spcPts val="0"/>
                </a:spcBef>
                <a:spcAft>
                  <a:spcPts val="0"/>
                </a:spcAft>
              </a:pPr>
              <a:r>
                <a:rPr lang="en-US" altLang="zh-TW" sz="1600" dirty="0">
                  <a:solidFill>
                    <a:srgbClr val="000000"/>
                  </a:solidFill>
                  <a:latin typeface="Calibri"/>
                </a:rPr>
                <a:t>TCP/UDP </a:t>
              </a:r>
            </a:p>
          </p:txBody>
        </p:sp>
        <p:sp>
          <p:nvSpPr>
            <p:cNvPr id="97299" name="Text Box 19"/>
            <p:cNvSpPr txBox="1">
              <a:spLocks noChangeArrowheads="1"/>
            </p:cNvSpPr>
            <p:nvPr/>
          </p:nvSpPr>
          <p:spPr bwMode="auto">
            <a:xfrm>
              <a:off x="7713" y="11448"/>
              <a:ext cx="900" cy="360"/>
            </a:xfrm>
            <a:prstGeom prst="rect">
              <a:avLst/>
            </a:prstGeom>
            <a:solidFill>
              <a:srgbClr val="FFCC99"/>
            </a:solidFill>
            <a:ln w="9525">
              <a:solidFill>
                <a:srgbClr val="000000"/>
              </a:solidFill>
              <a:miter lim="800000"/>
              <a:headEnd/>
              <a:tailEnd/>
            </a:ln>
          </p:spPr>
          <p:txBody>
            <a:bodyPr/>
            <a:lstStyle/>
            <a:p>
              <a:pPr algn="l" eaLnBrk="0" fontAlgn="auto" hangingPunct="0">
                <a:spcBef>
                  <a:spcPts val="0"/>
                </a:spcBef>
                <a:spcAft>
                  <a:spcPts val="0"/>
                </a:spcAft>
              </a:pPr>
              <a:r>
                <a:rPr lang="en-US" altLang="zh-TW" sz="1600">
                  <a:solidFill>
                    <a:srgbClr val="000000"/>
                  </a:solidFill>
                  <a:latin typeface="Calibri"/>
                </a:rPr>
                <a:t>IPV4</a:t>
              </a:r>
            </a:p>
          </p:txBody>
        </p:sp>
        <p:sp>
          <p:nvSpPr>
            <p:cNvPr id="97300" name="Text Box 20"/>
            <p:cNvSpPr txBox="1">
              <a:spLocks noChangeArrowheads="1"/>
            </p:cNvSpPr>
            <p:nvPr/>
          </p:nvSpPr>
          <p:spPr bwMode="auto">
            <a:xfrm>
              <a:off x="8613" y="11460"/>
              <a:ext cx="900" cy="360"/>
            </a:xfrm>
            <a:prstGeom prst="rect">
              <a:avLst/>
            </a:prstGeom>
            <a:solidFill>
              <a:srgbClr val="FFCC99"/>
            </a:solidFill>
            <a:ln w="9525">
              <a:solidFill>
                <a:srgbClr val="000000"/>
              </a:solidFill>
              <a:miter lim="800000"/>
              <a:headEnd/>
              <a:tailEnd/>
            </a:ln>
          </p:spPr>
          <p:txBody>
            <a:bodyPr/>
            <a:lstStyle/>
            <a:p>
              <a:pPr algn="l" eaLnBrk="0" fontAlgn="auto" hangingPunct="0">
                <a:spcBef>
                  <a:spcPts val="0"/>
                </a:spcBef>
                <a:spcAft>
                  <a:spcPts val="0"/>
                </a:spcAft>
              </a:pPr>
              <a:r>
                <a:rPr lang="en-US" altLang="zh-TW" sz="1600">
                  <a:solidFill>
                    <a:srgbClr val="000000"/>
                  </a:solidFill>
                  <a:latin typeface="Calibri"/>
                </a:rPr>
                <a:t>IPV6</a:t>
              </a:r>
            </a:p>
          </p:txBody>
        </p:sp>
        <p:sp>
          <p:nvSpPr>
            <p:cNvPr id="97301" name="Text Box 21"/>
            <p:cNvSpPr txBox="1">
              <a:spLocks noChangeArrowheads="1"/>
            </p:cNvSpPr>
            <p:nvPr/>
          </p:nvSpPr>
          <p:spPr bwMode="auto">
            <a:xfrm>
              <a:off x="7713" y="11826"/>
              <a:ext cx="1800" cy="360"/>
            </a:xfrm>
            <a:prstGeom prst="rect">
              <a:avLst/>
            </a:prstGeom>
            <a:solidFill>
              <a:srgbClr val="CCFFFF"/>
            </a:solidFill>
            <a:ln w="9525">
              <a:solidFill>
                <a:srgbClr val="000000"/>
              </a:solidFill>
              <a:miter lim="800000"/>
              <a:headEnd/>
              <a:tailEnd/>
            </a:ln>
          </p:spPr>
          <p:txBody>
            <a:bodyPr/>
            <a:lstStyle/>
            <a:p>
              <a:pPr algn="l" eaLnBrk="0" fontAlgn="auto" hangingPunct="0">
                <a:spcBef>
                  <a:spcPts val="0"/>
                </a:spcBef>
                <a:spcAft>
                  <a:spcPts val="0"/>
                </a:spcAft>
              </a:pPr>
              <a:r>
                <a:rPr lang="en-US" altLang="zh-TW" sz="1600">
                  <a:solidFill>
                    <a:srgbClr val="000000"/>
                  </a:solidFill>
                  <a:latin typeface="Calibri"/>
                </a:rPr>
                <a:t>Device Driver</a:t>
              </a:r>
            </a:p>
          </p:txBody>
        </p:sp>
        <p:sp>
          <p:nvSpPr>
            <p:cNvPr id="97302" name="Text Box 22"/>
            <p:cNvSpPr txBox="1">
              <a:spLocks noChangeArrowheads="1"/>
            </p:cNvSpPr>
            <p:nvPr/>
          </p:nvSpPr>
          <p:spPr bwMode="auto">
            <a:xfrm>
              <a:off x="7713" y="10669"/>
              <a:ext cx="1800" cy="360"/>
            </a:xfrm>
            <a:prstGeom prst="rect">
              <a:avLst/>
            </a:prstGeom>
            <a:solidFill>
              <a:srgbClr val="CCFFFF"/>
            </a:solidFill>
            <a:ln w="9525">
              <a:solidFill>
                <a:srgbClr val="000000"/>
              </a:solidFill>
              <a:miter lim="800000"/>
              <a:headEnd/>
              <a:tailEnd/>
            </a:ln>
          </p:spPr>
          <p:txBody>
            <a:bodyPr/>
            <a:lstStyle/>
            <a:p>
              <a:pPr algn="l" eaLnBrk="0" fontAlgn="auto" hangingPunct="0">
                <a:spcBef>
                  <a:spcPts val="0"/>
                </a:spcBef>
                <a:spcAft>
                  <a:spcPts val="0"/>
                </a:spcAft>
              </a:pPr>
              <a:r>
                <a:rPr lang="en-US" altLang="zh-TW" sz="1600" dirty="0">
                  <a:solidFill>
                    <a:srgbClr val="000000"/>
                  </a:solidFill>
                  <a:latin typeface="Calibri"/>
                </a:rPr>
                <a:t>Routing protocols</a:t>
              </a:r>
            </a:p>
          </p:txBody>
        </p:sp>
      </p:grpSp>
      <p:sp>
        <p:nvSpPr>
          <p:cNvPr id="23" name="Rectangle 3"/>
          <p:cNvSpPr txBox="1">
            <a:spLocks noChangeArrowheads="1"/>
          </p:cNvSpPr>
          <p:nvPr/>
        </p:nvSpPr>
        <p:spPr>
          <a:xfrm>
            <a:off x="107504" y="980728"/>
            <a:ext cx="8964488" cy="1470762"/>
          </a:xfrm>
          <a:prstGeom prst="rect">
            <a:avLst/>
          </a:prstGeom>
          <a:solidFill>
            <a:srgbClr val="FFFFFF"/>
          </a:solidFill>
          <a:ln w="9525">
            <a:solidFill>
              <a:srgbClr val="FF0000"/>
            </a:solidFill>
            <a:miter lim="800000"/>
            <a:headEnd/>
            <a:tailEnd/>
          </a:ln>
        </p:spPr>
        <p:txBody>
          <a:bodyPr/>
          <a:lstStyle>
            <a:defPPr>
              <a:defRPr lang="zh-CN"/>
            </a:defPPr>
            <a:lvl1pPr marL="342900" indent="-342900">
              <a:lnSpc>
                <a:spcPct val="80000"/>
              </a:lnSpc>
              <a:spcBef>
                <a:spcPct val="20000"/>
              </a:spcBef>
              <a:buClr>
                <a:schemeClr val="accent2"/>
              </a:buClr>
              <a:buSzTx/>
              <a:buFontTx/>
              <a:buNone/>
              <a:defRPr sz="2000" b="1">
                <a:solidFill>
                  <a:srgbClr val="FF0000"/>
                </a:solidFill>
                <a:latin typeface="Comic Sans MS" pitchFamily="66" charset="0"/>
                <a:ea typeface="宋体" pitchFamily="2" charset="-122"/>
              </a:defRPr>
            </a:lvl1pPr>
            <a:lvl2pPr marL="742950" indent="-285750">
              <a:spcBef>
                <a:spcPct val="20000"/>
              </a:spcBef>
              <a:buClr>
                <a:schemeClr val="accent2"/>
              </a:buClr>
              <a:buSzPct val="75000"/>
              <a:buFont typeface="ZapfDingbats" pitchFamily="82" charset="2"/>
              <a:buChar char="m"/>
              <a:defRPr sz="2400">
                <a:latin typeface="Comic Sans MS" pitchFamily="66" charset="0"/>
              </a:defRPr>
            </a:lvl2pPr>
            <a:lvl3pPr marL="1143000" indent="-228600">
              <a:spcBef>
                <a:spcPct val="20000"/>
              </a:spcBef>
              <a:buChar char="•"/>
              <a:defRPr sz="2000">
                <a:latin typeface="Comic Sans MS" pitchFamily="66" charset="0"/>
              </a:defRPr>
            </a:lvl3pPr>
            <a:lvl4pPr marL="1600200" indent="-228600">
              <a:spcBef>
                <a:spcPct val="20000"/>
              </a:spcBef>
              <a:buChar char="–"/>
              <a:defRPr sz="2000">
                <a:latin typeface="Times New Roman" pitchFamily="18" charset="0"/>
              </a:defRPr>
            </a:lvl4pPr>
            <a:lvl5pPr marL="2057400" indent="-228600">
              <a:spcBef>
                <a:spcPct val="20000"/>
              </a:spcBef>
              <a:buChar char="»"/>
              <a:defRPr sz="2000">
                <a:latin typeface="Times New Roman" pitchFamily="18" charset="0"/>
              </a:defRPr>
            </a:lvl5pPr>
            <a:lvl6pPr marL="2514600" indent="-228600" eaLnBrk="0" fontAlgn="base" hangingPunct="0">
              <a:spcBef>
                <a:spcPct val="20000"/>
              </a:spcBef>
              <a:spcAft>
                <a:spcPct val="0"/>
              </a:spcAft>
              <a:buChar char="»"/>
              <a:defRPr sz="2000">
                <a:latin typeface="Times New Roman" pitchFamily="18" charset="0"/>
              </a:defRPr>
            </a:lvl6pPr>
            <a:lvl7pPr marL="2971800" indent="-228600" eaLnBrk="0" fontAlgn="base" hangingPunct="0">
              <a:spcBef>
                <a:spcPct val="20000"/>
              </a:spcBef>
              <a:spcAft>
                <a:spcPct val="0"/>
              </a:spcAft>
              <a:buChar char="»"/>
              <a:defRPr sz="2000">
                <a:latin typeface="Times New Roman" pitchFamily="18" charset="0"/>
              </a:defRPr>
            </a:lvl7pPr>
            <a:lvl8pPr marL="3429000" indent="-228600" eaLnBrk="0" fontAlgn="base" hangingPunct="0">
              <a:spcBef>
                <a:spcPct val="20000"/>
              </a:spcBef>
              <a:spcAft>
                <a:spcPct val="0"/>
              </a:spcAft>
              <a:buChar char="»"/>
              <a:defRPr sz="2000">
                <a:latin typeface="Times New Roman" pitchFamily="18" charset="0"/>
              </a:defRPr>
            </a:lvl8pPr>
            <a:lvl9pPr marL="3886200" indent="-228600" eaLnBrk="0" fontAlgn="base" hangingPunct="0">
              <a:spcBef>
                <a:spcPct val="20000"/>
              </a:spcBef>
              <a:spcAft>
                <a:spcPct val="0"/>
              </a:spcAft>
              <a:buChar char="»"/>
              <a:defRPr sz="2000">
                <a:latin typeface="Times New Roman" pitchFamily="18" charset="0"/>
              </a:defRPr>
            </a:lvl9pPr>
          </a:lstStyle>
          <a:p>
            <a:pPr algn="l" fontAlgn="auto">
              <a:lnSpc>
                <a:spcPct val="100000"/>
              </a:lnSpc>
              <a:spcBef>
                <a:spcPts val="600"/>
              </a:spcBef>
              <a:spcAft>
                <a:spcPts val="0"/>
              </a:spcAft>
              <a:buClr>
                <a:srgbClr val="C0504D"/>
              </a:buClr>
              <a:buFont typeface="Wingdings" panose="05000000000000000000" pitchFamily="2" charset="2"/>
              <a:buChar char="l"/>
            </a:pPr>
            <a:r>
              <a:rPr lang="zh-CN" altLang="en-US" b="0" dirty="0">
                <a:solidFill>
                  <a:prstClr val="black"/>
                </a:solidFill>
              </a:rPr>
              <a:t>应用在从</a:t>
            </a:r>
            <a:r>
              <a:rPr lang="en-US" altLang="zh-CN" b="0" dirty="0">
                <a:solidFill>
                  <a:prstClr val="black"/>
                </a:solidFill>
              </a:rPr>
              <a:t>IPv4</a:t>
            </a:r>
            <a:r>
              <a:rPr lang="zh-CN" altLang="en-US" b="0" dirty="0">
                <a:solidFill>
                  <a:prstClr val="black"/>
                </a:solidFill>
              </a:rPr>
              <a:t>到</a:t>
            </a:r>
            <a:r>
              <a:rPr lang="en-US" altLang="zh-CN" b="0" dirty="0">
                <a:solidFill>
                  <a:prstClr val="black"/>
                </a:solidFill>
              </a:rPr>
              <a:t>IPv6</a:t>
            </a:r>
            <a:r>
              <a:rPr lang="zh-CN" altLang="en-US" b="0" dirty="0">
                <a:solidFill>
                  <a:prstClr val="black"/>
                </a:solidFill>
              </a:rPr>
              <a:t>的过度时期，在一个网络设备上同时运行</a:t>
            </a:r>
            <a:r>
              <a:rPr lang="en-US" altLang="zh-CN" b="0" dirty="0">
                <a:solidFill>
                  <a:prstClr val="black"/>
                </a:solidFill>
              </a:rPr>
              <a:t>IPv4</a:t>
            </a:r>
            <a:r>
              <a:rPr lang="zh-CN" altLang="en-US" b="0" dirty="0">
                <a:solidFill>
                  <a:prstClr val="black"/>
                </a:solidFill>
              </a:rPr>
              <a:t>与</a:t>
            </a:r>
            <a:r>
              <a:rPr lang="en-US" altLang="zh-CN" b="0" dirty="0">
                <a:solidFill>
                  <a:prstClr val="black"/>
                </a:solidFill>
              </a:rPr>
              <a:t>IPv6</a:t>
            </a:r>
            <a:r>
              <a:rPr lang="zh-CN" altLang="en-US" b="0" dirty="0">
                <a:solidFill>
                  <a:prstClr val="black"/>
                </a:solidFill>
              </a:rPr>
              <a:t>，直到整个</a:t>
            </a:r>
            <a:r>
              <a:rPr lang="en-US" altLang="zh-CN" b="0" dirty="0">
                <a:solidFill>
                  <a:prstClr val="black"/>
                </a:solidFill>
              </a:rPr>
              <a:t>Internet</a:t>
            </a:r>
            <a:r>
              <a:rPr lang="zh-CN" altLang="en-US" b="0" dirty="0">
                <a:solidFill>
                  <a:prstClr val="black"/>
                </a:solidFill>
              </a:rPr>
              <a:t>使用</a:t>
            </a:r>
            <a:r>
              <a:rPr lang="en-US" altLang="zh-CN" b="0" dirty="0">
                <a:solidFill>
                  <a:prstClr val="black"/>
                </a:solidFill>
              </a:rPr>
              <a:t>IPv6</a:t>
            </a:r>
            <a:r>
              <a:rPr lang="zh-CN" altLang="en-US" b="0" dirty="0">
                <a:solidFill>
                  <a:prstClr val="black"/>
                </a:solidFill>
              </a:rPr>
              <a:t>为止。</a:t>
            </a:r>
            <a:endParaRPr lang="en-US" altLang="zh-CN" b="0" dirty="0">
              <a:solidFill>
                <a:prstClr val="black"/>
              </a:solidFill>
            </a:endParaRPr>
          </a:p>
          <a:p>
            <a:pPr algn="l" fontAlgn="auto">
              <a:lnSpc>
                <a:spcPct val="100000"/>
              </a:lnSpc>
              <a:spcBef>
                <a:spcPts val="600"/>
              </a:spcBef>
              <a:spcAft>
                <a:spcPts val="0"/>
              </a:spcAft>
              <a:buClr>
                <a:srgbClr val="C0504D"/>
              </a:buClr>
              <a:buFont typeface="Wingdings" panose="05000000000000000000" pitchFamily="2" charset="2"/>
              <a:buChar char="l"/>
            </a:pPr>
            <a:r>
              <a:rPr lang="zh-CN" altLang="en-US" b="0" dirty="0">
                <a:solidFill>
                  <a:prstClr val="black"/>
                </a:solidFill>
              </a:rPr>
              <a:t>在节点中同时具有</a:t>
            </a:r>
            <a:r>
              <a:rPr lang="en-US" altLang="zh-CN" b="0" dirty="0">
                <a:solidFill>
                  <a:prstClr val="black"/>
                </a:solidFill>
              </a:rPr>
              <a:t>IPv4</a:t>
            </a:r>
            <a:r>
              <a:rPr lang="zh-CN" altLang="en-US" b="0" dirty="0">
                <a:solidFill>
                  <a:prstClr val="black"/>
                </a:solidFill>
              </a:rPr>
              <a:t>和</a:t>
            </a:r>
            <a:r>
              <a:rPr lang="en-US" altLang="zh-CN" b="0" dirty="0">
                <a:solidFill>
                  <a:prstClr val="black"/>
                </a:solidFill>
              </a:rPr>
              <a:t>IPv6</a:t>
            </a:r>
            <a:r>
              <a:rPr lang="zh-CN" altLang="en-US" b="0" dirty="0">
                <a:solidFill>
                  <a:prstClr val="black"/>
                </a:solidFill>
              </a:rPr>
              <a:t>两个协议栈，这样，它既可以收发</a:t>
            </a:r>
            <a:r>
              <a:rPr lang="en-US" altLang="zh-CN" b="0" dirty="0">
                <a:solidFill>
                  <a:prstClr val="black"/>
                </a:solidFill>
              </a:rPr>
              <a:t>IPv4</a:t>
            </a:r>
            <a:r>
              <a:rPr lang="zh-CN" altLang="en-US" b="0" dirty="0">
                <a:solidFill>
                  <a:prstClr val="black"/>
                </a:solidFill>
              </a:rPr>
              <a:t>的分组，也可以收发</a:t>
            </a:r>
            <a:r>
              <a:rPr lang="en-US" altLang="zh-CN" b="0" dirty="0">
                <a:solidFill>
                  <a:prstClr val="black"/>
                </a:solidFill>
              </a:rPr>
              <a:t>IPv6</a:t>
            </a:r>
            <a:r>
              <a:rPr lang="zh-CN" altLang="en-US" b="0" dirty="0">
                <a:solidFill>
                  <a:prstClr val="black"/>
                </a:solidFill>
              </a:rPr>
              <a:t>的分组。</a:t>
            </a:r>
          </a:p>
        </p:txBody>
      </p:sp>
    </p:spTree>
    <p:extLst>
      <p:ext uri="{BB962C8B-B14F-4D97-AF65-F5344CB8AC3E}">
        <p14:creationId xmlns:p14="http://schemas.microsoft.com/office/powerpoint/2010/main" val="310975442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14"/>
          <p:cNvSpPr>
            <a:spLocks noGrp="1"/>
          </p:cNvSpPr>
          <p:nvPr>
            <p:ph type="sldNum" sz="quarter" idx="10"/>
          </p:nvPr>
        </p:nvSpPr>
        <p:spPr/>
        <p:txBody>
          <a:bodyPr/>
          <a:lstStyle/>
          <a:p>
            <a:fld id="{9E463017-5E01-4093-A111-DE4A67BF944A}" type="slidenum">
              <a:rPr lang="en-US" altLang="zh-CN">
                <a:solidFill>
                  <a:prstClr val="black">
                    <a:tint val="75000"/>
                  </a:prstClr>
                </a:solidFill>
              </a:rPr>
              <a:pPr/>
              <a:t>88</a:t>
            </a:fld>
            <a:endParaRPr lang="en-US" altLang="zh-CN">
              <a:solidFill>
                <a:prstClr val="black">
                  <a:tint val="75000"/>
                </a:prstClr>
              </a:solidFill>
            </a:endParaRPr>
          </a:p>
        </p:txBody>
      </p:sp>
      <p:sp>
        <p:nvSpPr>
          <p:cNvPr id="891911" name="Rectangle 7"/>
          <p:cNvSpPr>
            <a:spLocks noChangeArrowheads="1"/>
          </p:cNvSpPr>
          <p:nvPr/>
        </p:nvSpPr>
        <p:spPr bwMode="auto">
          <a:xfrm>
            <a:off x="3889375" y="5316538"/>
            <a:ext cx="1320800" cy="420687"/>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auto">
              <a:spcBef>
                <a:spcPts val="0"/>
              </a:spcBef>
              <a:spcAft>
                <a:spcPts val="0"/>
              </a:spcAft>
            </a:pPr>
            <a:endParaRPr lang="zh-CN" altLang="en-US">
              <a:solidFill>
                <a:prstClr val="black"/>
              </a:solidFill>
              <a:latin typeface="Calibri"/>
            </a:endParaRPr>
          </a:p>
        </p:txBody>
      </p:sp>
      <p:sp>
        <p:nvSpPr>
          <p:cNvPr id="891912" name="Rectangle 8"/>
          <p:cNvSpPr>
            <a:spLocks noChangeArrowheads="1"/>
          </p:cNvSpPr>
          <p:nvPr/>
        </p:nvSpPr>
        <p:spPr bwMode="auto">
          <a:xfrm>
            <a:off x="6886575" y="5294313"/>
            <a:ext cx="1320800" cy="420687"/>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auto">
              <a:spcBef>
                <a:spcPts val="0"/>
              </a:spcBef>
              <a:spcAft>
                <a:spcPts val="0"/>
              </a:spcAft>
            </a:pPr>
            <a:endParaRPr lang="zh-CN" altLang="en-US">
              <a:solidFill>
                <a:prstClr val="black"/>
              </a:solidFill>
              <a:latin typeface="Calibri"/>
            </a:endParaRPr>
          </a:p>
        </p:txBody>
      </p:sp>
      <p:sp>
        <p:nvSpPr>
          <p:cNvPr id="891918" name="Text Box 14"/>
          <p:cNvSpPr txBox="1">
            <a:spLocks noChangeArrowheads="1"/>
          </p:cNvSpPr>
          <p:nvPr/>
        </p:nvSpPr>
        <p:spPr bwMode="auto">
          <a:xfrm>
            <a:off x="3376613" y="34671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fontAlgn="auto">
              <a:spcBef>
                <a:spcPts val="0"/>
              </a:spcBef>
              <a:spcAft>
                <a:spcPts val="0"/>
              </a:spcAft>
            </a:pPr>
            <a:endParaRPr lang="zh-CN" altLang="en-US">
              <a:solidFill>
                <a:prstClr val="black"/>
              </a:solidFill>
              <a:latin typeface="Calibri"/>
            </a:endParaRPr>
          </a:p>
        </p:txBody>
      </p:sp>
      <p:grpSp>
        <p:nvGrpSpPr>
          <p:cNvPr id="891921" name="Group 17"/>
          <p:cNvGrpSpPr>
            <a:grpSpLocks/>
          </p:cNvGrpSpPr>
          <p:nvPr/>
        </p:nvGrpSpPr>
        <p:grpSpPr bwMode="auto">
          <a:xfrm>
            <a:off x="357188" y="2913063"/>
            <a:ext cx="8528050" cy="3443287"/>
            <a:chOff x="225" y="1835"/>
            <a:chExt cx="5372" cy="2169"/>
          </a:xfrm>
        </p:grpSpPr>
        <p:pic>
          <p:nvPicPr>
            <p:cNvPr id="89191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 y="1874"/>
              <a:ext cx="5340" cy="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1913" name="Text Box 9"/>
            <p:cNvSpPr txBox="1">
              <a:spLocks noChangeArrowheads="1"/>
            </p:cNvSpPr>
            <p:nvPr/>
          </p:nvSpPr>
          <p:spPr bwMode="auto">
            <a:xfrm>
              <a:off x="611" y="3640"/>
              <a:ext cx="756" cy="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fontAlgn="auto">
                <a:spcBef>
                  <a:spcPts val="0"/>
                </a:spcBef>
                <a:spcAft>
                  <a:spcPts val="0"/>
                </a:spcAft>
              </a:pPr>
              <a:r>
                <a:rPr lang="zh-CN" altLang="en-US" sz="2000" b="1">
                  <a:solidFill>
                    <a:prstClr val="white"/>
                  </a:solidFill>
                  <a:latin typeface="Calibri"/>
                </a:rPr>
                <a:t>有效载荷</a:t>
              </a:r>
            </a:p>
          </p:txBody>
        </p:sp>
        <p:sp>
          <p:nvSpPr>
            <p:cNvPr id="891914" name="Text Box 10"/>
            <p:cNvSpPr txBox="1">
              <a:spLocks noChangeArrowheads="1"/>
            </p:cNvSpPr>
            <p:nvPr/>
          </p:nvSpPr>
          <p:spPr bwMode="auto">
            <a:xfrm>
              <a:off x="4383" y="3635"/>
              <a:ext cx="756" cy="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fontAlgn="auto">
                <a:spcBef>
                  <a:spcPts val="0"/>
                </a:spcBef>
                <a:spcAft>
                  <a:spcPts val="0"/>
                </a:spcAft>
              </a:pPr>
              <a:r>
                <a:rPr lang="zh-CN" altLang="en-US" sz="2000" b="1">
                  <a:solidFill>
                    <a:prstClr val="white"/>
                  </a:solidFill>
                  <a:latin typeface="Calibri"/>
                </a:rPr>
                <a:t>有效载荷</a:t>
              </a:r>
            </a:p>
          </p:txBody>
        </p:sp>
        <p:sp>
          <p:nvSpPr>
            <p:cNvPr id="891915" name="Text Box 11"/>
            <p:cNvSpPr txBox="1">
              <a:spLocks noChangeArrowheads="1"/>
            </p:cNvSpPr>
            <p:nvPr/>
          </p:nvSpPr>
          <p:spPr bwMode="auto">
            <a:xfrm>
              <a:off x="2485" y="3650"/>
              <a:ext cx="756" cy="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fontAlgn="auto">
                <a:spcBef>
                  <a:spcPts val="0"/>
                </a:spcBef>
                <a:spcAft>
                  <a:spcPts val="0"/>
                </a:spcAft>
              </a:pPr>
              <a:r>
                <a:rPr lang="zh-CN" altLang="en-US" sz="2000" b="1">
                  <a:solidFill>
                    <a:prstClr val="white"/>
                  </a:solidFill>
                  <a:latin typeface="Calibri"/>
                </a:rPr>
                <a:t>有效载荷</a:t>
              </a:r>
            </a:p>
          </p:txBody>
        </p:sp>
        <p:sp>
          <p:nvSpPr>
            <p:cNvPr id="891916" name="Text Box 12"/>
            <p:cNvSpPr txBox="1">
              <a:spLocks noChangeArrowheads="1"/>
            </p:cNvSpPr>
            <p:nvPr/>
          </p:nvSpPr>
          <p:spPr bwMode="auto">
            <a:xfrm>
              <a:off x="225" y="1849"/>
              <a:ext cx="784" cy="44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fontAlgn="auto">
                <a:spcBef>
                  <a:spcPts val="0"/>
                </a:spcBef>
                <a:spcAft>
                  <a:spcPts val="0"/>
                </a:spcAft>
              </a:pPr>
              <a:endParaRPr lang="en-US" altLang="zh-CN" sz="2000" b="1">
                <a:solidFill>
                  <a:srgbClr val="FF0000"/>
                </a:solidFill>
                <a:latin typeface="Calibri"/>
              </a:endParaRPr>
            </a:p>
            <a:p>
              <a:pPr algn="l" fontAlgn="auto">
                <a:spcBef>
                  <a:spcPts val="0"/>
                </a:spcBef>
                <a:spcAft>
                  <a:spcPts val="0"/>
                </a:spcAft>
              </a:pPr>
              <a:r>
                <a:rPr lang="en-US" altLang="zh-CN" sz="2000" b="1">
                  <a:solidFill>
                    <a:srgbClr val="FF0000"/>
                  </a:solidFill>
                  <a:latin typeface="Calibri"/>
                </a:rPr>
                <a:t>IPv6</a:t>
              </a:r>
              <a:r>
                <a:rPr lang="zh-CN" altLang="en-US" sz="2000" b="1">
                  <a:solidFill>
                    <a:srgbClr val="FF0000"/>
                  </a:solidFill>
                  <a:latin typeface="Calibri"/>
                </a:rPr>
                <a:t>主机</a:t>
              </a:r>
            </a:p>
          </p:txBody>
        </p:sp>
        <p:sp>
          <p:nvSpPr>
            <p:cNvPr id="891917" name="Text Box 13"/>
            <p:cNvSpPr txBox="1">
              <a:spLocks noChangeArrowheads="1"/>
            </p:cNvSpPr>
            <p:nvPr/>
          </p:nvSpPr>
          <p:spPr bwMode="auto">
            <a:xfrm>
              <a:off x="4765" y="1835"/>
              <a:ext cx="784" cy="44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fontAlgn="auto">
                <a:spcBef>
                  <a:spcPts val="0"/>
                </a:spcBef>
                <a:spcAft>
                  <a:spcPts val="0"/>
                </a:spcAft>
              </a:pPr>
              <a:endParaRPr lang="en-US" altLang="zh-CN" sz="2000" b="1">
                <a:solidFill>
                  <a:srgbClr val="FF0000"/>
                </a:solidFill>
                <a:latin typeface="Calibri"/>
              </a:endParaRPr>
            </a:p>
            <a:p>
              <a:pPr algn="l" fontAlgn="auto">
                <a:spcBef>
                  <a:spcPts val="0"/>
                </a:spcBef>
                <a:spcAft>
                  <a:spcPts val="0"/>
                </a:spcAft>
              </a:pPr>
              <a:r>
                <a:rPr lang="en-US" altLang="zh-CN" sz="2000" b="1">
                  <a:solidFill>
                    <a:srgbClr val="FF0000"/>
                  </a:solidFill>
                  <a:latin typeface="Calibri"/>
                </a:rPr>
                <a:t>IPv4</a:t>
              </a:r>
              <a:r>
                <a:rPr lang="zh-CN" altLang="en-US" sz="2000" b="1">
                  <a:solidFill>
                    <a:srgbClr val="FF0000"/>
                  </a:solidFill>
                  <a:latin typeface="Calibri"/>
                </a:rPr>
                <a:t>主机</a:t>
              </a:r>
            </a:p>
          </p:txBody>
        </p:sp>
        <p:sp>
          <p:nvSpPr>
            <p:cNvPr id="891919" name="Text Box 15"/>
            <p:cNvSpPr txBox="1">
              <a:spLocks noChangeArrowheads="1"/>
            </p:cNvSpPr>
            <p:nvPr/>
          </p:nvSpPr>
          <p:spPr bwMode="auto">
            <a:xfrm>
              <a:off x="2479" y="2128"/>
              <a:ext cx="1021" cy="44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auto">
                <a:spcBef>
                  <a:spcPts val="0"/>
                </a:spcBef>
                <a:spcAft>
                  <a:spcPts val="0"/>
                </a:spcAft>
              </a:pPr>
              <a:endParaRPr lang="en-US" altLang="zh-CN" sz="2000" b="1">
                <a:solidFill>
                  <a:srgbClr val="FF0000"/>
                </a:solidFill>
                <a:latin typeface="Calibri"/>
              </a:endParaRPr>
            </a:p>
            <a:p>
              <a:pPr algn="l" fontAlgn="auto">
                <a:spcBef>
                  <a:spcPts val="0"/>
                </a:spcBef>
                <a:spcAft>
                  <a:spcPts val="0"/>
                </a:spcAft>
              </a:pPr>
              <a:r>
                <a:rPr lang="en-US" altLang="zh-CN" sz="2000" b="1">
                  <a:solidFill>
                    <a:srgbClr val="FF0000"/>
                  </a:solidFill>
                  <a:latin typeface="Calibri"/>
                </a:rPr>
                <a:t>IPv6</a:t>
              </a:r>
              <a:r>
                <a:rPr lang="zh-CN" altLang="en-US" sz="2000" b="1">
                  <a:solidFill>
                    <a:srgbClr val="FF0000"/>
                  </a:solidFill>
                  <a:latin typeface="Calibri"/>
                </a:rPr>
                <a:t>区域</a:t>
              </a:r>
            </a:p>
          </p:txBody>
        </p:sp>
      </p:grpSp>
      <p:sp>
        <p:nvSpPr>
          <p:cNvPr id="891908" name="Rectangle 4"/>
          <p:cNvSpPr>
            <a:spLocks noChangeArrowheads="1"/>
          </p:cNvSpPr>
          <p:nvPr/>
        </p:nvSpPr>
        <p:spPr bwMode="auto">
          <a:xfrm>
            <a:off x="467544" y="1280096"/>
            <a:ext cx="8331200" cy="1212800"/>
          </a:xfrm>
          <a:prstGeom prst="rect">
            <a:avLst/>
          </a:prstGeom>
          <a:solidFill>
            <a:srgbClr val="FFFFFF"/>
          </a:solidFill>
          <a:ln w="9525">
            <a:solidFill>
              <a:srgbClr val="FF0000"/>
            </a:solidFill>
            <a:miter lim="800000"/>
            <a:headEnd/>
            <a:tailEnd/>
          </a:ln>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l" fontAlgn="auto">
              <a:spcBef>
                <a:spcPts val="600"/>
              </a:spcBef>
              <a:spcAft>
                <a:spcPts val="0"/>
              </a:spcAft>
              <a:buClr>
                <a:srgbClr val="C0504D"/>
              </a:buClr>
              <a:buSzTx/>
              <a:buFont typeface="Wingdings" panose="05000000000000000000" pitchFamily="2" charset="2"/>
              <a:buChar char="l"/>
            </a:pPr>
            <a:r>
              <a:rPr lang="zh-CN" altLang="en-US" sz="2000" dirty="0">
                <a:solidFill>
                  <a:prstClr val="black"/>
                </a:solidFill>
              </a:rPr>
              <a:t>当整个</a:t>
            </a:r>
            <a:r>
              <a:rPr lang="en-US" altLang="zh-CN" sz="2000" dirty="0">
                <a:solidFill>
                  <a:prstClr val="black"/>
                </a:solidFill>
              </a:rPr>
              <a:t>Internet</a:t>
            </a:r>
            <a:r>
              <a:rPr lang="zh-CN" altLang="en-US" sz="2000" dirty="0">
                <a:solidFill>
                  <a:prstClr val="black"/>
                </a:solidFill>
              </a:rPr>
              <a:t>大部分已经转换成</a:t>
            </a:r>
            <a:r>
              <a:rPr lang="en-US" altLang="zh-CN" sz="2000" dirty="0">
                <a:solidFill>
                  <a:prstClr val="black"/>
                </a:solidFill>
              </a:rPr>
              <a:t>IPv6</a:t>
            </a:r>
            <a:r>
              <a:rPr lang="zh-CN" altLang="en-US" sz="2000" dirty="0">
                <a:solidFill>
                  <a:prstClr val="black"/>
                </a:solidFill>
              </a:rPr>
              <a:t>，少部分仍然用</a:t>
            </a:r>
            <a:r>
              <a:rPr lang="en-US" altLang="zh-CN" sz="2000" dirty="0">
                <a:solidFill>
                  <a:prstClr val="black"/>
                </a:solidFill>
              </a:rPr>
              <a:t>IPv4</a:t>
            </a:r>
            <a:r>
              <a:rPr lang="zh-CN" altLang="en-US" sz="2000" dirty="0">
                <a:solidFill>
                  <a:prstClr val="black"/>
                </a:solidFill>
              </a:rPr>
              <a:t>时使用。</a:t>
            </a:r>
          </a:p>
          <a:p>
            <a:pPr algn="l" fontAlgn="auto">
              <a:spcBef>
                <a:spcPts val="600"/>
              </a:spcBef>
              <a:spcAft>
                <a:spcPts val="0"/>
              </a:spcAft>
              <a:buClr>
                <a:srgbClr val="C0504D"/>
              </a:buClr>
              <a:buSzTx/>
              <a:buFont typeface="Wingdings" panose="05000000000000000000" pitchFamily="2" charset="2"/>
              <a:buChar char="l"/>
            </a:pPr>
            <a:r>
              <a:rPr lang="zh-CN" altLang="en-US" sz="2000" dirty="0">
                <a:solidFill>
                  <a:prstClr val="black"/>
                </a:solidFill>
              </a:rPr>
              <a:t>用于发送方使用</a:t>
            </a:r>
            <a:r>
              <a:rPr lang="en-US" altLang="zh-CN" sz="2000" dirty="0">
                <a:solidFill>
                  <a:prstClr val="black"/>
                </a:solidFill>
              </a:rPr>
              <a:t>IPV6</a:t>
            </a:r>
            <a:r>
              <a:rPr lang="zh-CN" altLang="en-US" sz="2000" dirty="0">
                <a:solidFill>
                  <a:prstClr val="black"/>
                </a:solidFill>
              </a:rPr>
              <a:t>，而接收方使用</a:t>
            </a:r>
            <a:r>
              <a:rPr lang="en-US" altLang="zh-CN" sz="2000" dirty="0">
                <a:solidFill>
                  <a:prstClr val="black"/>
                </a:solidFill>
              </a:rPr>
              <a:t>IPV4</a:t>
            </a:r>
            <a:r>
              <a:rPr lang="zh-CN" altLang="en-US" sz="2000" dirty="0">
                <a:solidFill>
                  <a:prstClr val="black"/>
                </a:solidFill>
              </a:rPr>
              <a:t>，所以将</a:t>
            </a:r>
            <a:r>
              <a:rPr lang="en-US" altLang="zh-CN" sz="2000" dirty="0">
                <a:solidFill>
                  <a:prstClr val="black"/>
                </a:solidFill>
              </a:rPr>
              <a:t>IPv6</a:t>
            </a:r>
            <a:r>
              <a:rPr lang="zh-CN" altLang="en-US" sz="2000" dirty="0">
                <a:solidFill>
                  <a:prstClr val="black"/>
                </a:solidFill>
              </a:rPr>
              <a:t>的头部</a:t>
            </a:r>
            <a:r>
              <a:rPr lang="zh-CN" altLang="en-US" sz="2000" dirty="0" smtClean="0">
                <a:solidFill>
                  <a:prstClr val="black"/>
                </a:solidFill>
              </a:rPr>
              <a:t>转换成</a:t>
            </a:r>
            <a:r>
              <a:rPr lang="en-US" altLang="zh-CN" sz="2000" dirty="0">
                <a:solidFill>
                  <a:prstClr val="black"/>
                </a:solidFill>
              </a:rPr>
              <a:t>IPv4</a:t>
            </a:r>
            <a:r>
              <a:rPr lang="zh-CN" altLang="en-US" sz="2000" dirty="0">
                <a:solidFill>
                  <a:prstClr val="black"/>
                </a:solidFill>
              </a:rPr>
              <a:t>的头部。</a:t>
            </a:r>
          </a:p>
          <a:p>
            <a:pPr algn="l" fontAlgn="auto">
              <a:lnSpc>
                <a:spcPct val="80000"/>
              </a:lnSpc>
              <a:spcAft>
                <a:spcPts val="0"/>
              </a:spcAft>
              <a:buClr>
                <a:srgbClr val="C0504D"/>
              </a:buClr>
              <a:buSzTx/>
              <a:buFontTx/>
              <a:buNone/>
            </a:pPr>
            <a:endParaRPr lang="zh-CN" altLang="en-US" sz="2000" b="1" dirty="0">
              <a:solidFill>
                <a:prstClr val="black"/>
              </a:solidFill>
            </a:endParaRPr>
          </a:p>
        </p:txBody>
      </p:sp>
      <p:sp>
        <p:nvSpPr>
          <p:cNvPr id="16" name="Rectangle 2"/>
          <p:cNvSpPr>
            <a:spLocks noGrp="1" noChangeArrowheads="1"/>
          </p:cNvSpPr>
          <p:nvPr>
            <p:ph type="title"/>
          </p:nvPr>
        </p:nvSpPr>
        <p:spPr>
          <a:xfrm>
            <a:off x="0" y="260648"/>
            <a:ext cx="9144000" cy="609600"/>
          </a:xfrm>
        </p:spPr>
        <p:txBody>
          <a:bodyPr>
            <a:noAutofit/>
          </a:bodyPr>
          <a:lstStyle/>
          <a:p>
            <a:r>
              <a:rPr lang="en-US" altLang="zh-CN" sz="2800" b="1" dirty="0" smtClean="0">
                <a:latin typeface="+mj-ea"/>
              </a:rPr>
              <a:t>IPv4</a:t>
            </a:r>
            <a:r>
              <a:rPr lang="zh-CN" altLang="en-US" sz="2800" b="1" dirty="0" smtClean="0">
                <a:latin typeface="+mj-ea"/>
              </a:rPr>
              <a:t>向</a:t>
            </a:r>
            <a:r>
              <a:rPr lang="en-US" altLang="zh-CN" sz="2800" b="1" dirty="0" smtClean="0">
                <a:latin typeface="+mj-ea"/>
              </a:rPr>
              <a:t>IPv6</a:t>
            </a:r>
            <a:r>
              <a:rPr lang="zh-CN" altLang="en-US" sz="2800" b="1" dirty="0" smtClean="0">
                <a:latin typeface="+mj-ea"/>
              </a:rPr>
              <a:t>的过渡</a:t>
            </a:r>
            <a:r>
              <a:rPr lang="en-US" altLang="zh-CN" sz="2800" b="1" dirty="0" smtClean="0">
                <a:latin typeface="+mj-ea"/>
                <a:sym typeface="Wingdings" panose="05000000000000000000" pitchFamily="2" charset="2"/>
              </a:rPr>
              <a:t>:</a:t>
            </a:r>
            <a:r>
              <a:rPr lang="zh-CN" altLang="en-US" sz="2800" b="1" dirty="0" smtClean="0">
                <a:latin typeface="+mj-ea"/>
                <a:sym typeface="Wingdings" panose="05000000000000000000" pitchFamily="2" charset="2"/>
              </a:rPr>
              <a:t>（</a:t>
            </a:r>
            <a:r>
              <a:rPr lang="en-US" altLang="zh-CN" sz="2800" b="1" dirty="0">
                <a:latin typeface="+mj-ea"/>
                <a:sym typeface="Wingdings" panose="05000000000000000000" pitchFamily="2" charset="2"/>
              </a:rPr>
              <a:t>3</a:t>
            </a:r>
            <a:r>
              <a:rPr lang="zh-CN" altLang="en-US" sz="2800" b="1" dirty="0" smtClean="0">
                <a:latin typeface="+mj-ea"/>
                <a:sym typeface="Wingdings" panose="05000000000000000000" pitchFamily="2" charset="2"/>
              </a:rPr>
              <a:t>）报头转换 </a:t>
            </a:r>
            <a:r>
              <a:rPr lang="en-US" altLang="zh-CN" sz="2800" b="1" dirty="0" smtClean="0">
                <a:latin typeface="+mj-ea"/>
                <a:sym typeface="Wingdings" panose="05000000000000000000" pitchFamily="2" charset="2"/>
              </a:rPr>
              <a:t>Header Translation</a:t>
            </a:r>
            <a:endParaRPr lang="ja-JP" altLang="en-US" sz="2800" b="1" dirty="0">
              <a:effectLst>
                <a:outerShdw blurRad="38100" dist="38100" dir="2700000" algn="tl">
                  <a:srgbClr val="C0C0C0"/>
                </a:outerShdw>
              </a:effectLst>
              <a:latin typeface="+mj-ea"/>
            </a:endParaRPr>
          </a:p>
        </p:txBody>
      </p:sp>
    </p:spTree>
    <p:extLst>
      <p:ext uri="{BB962C8B-B14F-4D97-AF65-F5344CB8AC3E}">
        <p14:creationId xmlns:p14="http://schemas.microsoft.com/office/powerpoint/2010/main" val="2803809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1911"/>
                                        </p:tgtEl>
                                        <p:attrNameLst>
                                          <p:attrName>style.visibility</p:attrName>
                                        </p:attrNameLst>
                                      </p:cBhvr>
                                      <p:to>
                                        <p:strVal val="visible"/>
                                      </p:to>
                                    </p:set>
                                    <p:animEffect transition="in" filter="blinds(horizontal)">
                                      <p:cBhvr>
                                        <p:cTn id="7" dur="500"/>
                                        <p:tgtEl>
                                          <p:spTgt spid="8919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1912"/>
                                        </p:tgtEl>
                                        <p:attrNameLst>
                                          <p:attrName>style.visibility</p:attrName>
                                        </p:attrNameLst>
                                      </p:cBhvr>
                                      <p:to>
                                        <p:strVal val="visible"/>
                                      </p:to>
                                    </p:set>
                                    <p:animEffect transition="in" filter="blinds(horizontal)">
                                      <p:cBhvr>
                                        <p:cTn id="12" dur="500"/>
                                        <p:tgtEl>
                                          <p:spTgt spid="891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911" grpId="0" animBg="1"/>
      <p:bldP spid="891912"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r>
              <a:rPr lang="en-US" altLang="zh-CN" sz="3200" b="1" dirty="0" smtClean="0"/>
              <a:t>6LoWPAN:  </a:t>
            </a:r>
            <a:r>
              <a:rPr lang="zh-CN" altLang="en-US" sz="3200" b="1" dirty="0" smtClean="0"/>
              <a:t>基于</a:t>
            </a:r>
            <a:r>
              <a:rPr lang="en-US" altLang="zh-CN" sz="3200" b="1" dirty="0" smtClean="0"/>
              <a:t>IPv6</a:t>
            </a:r>
            <a:r>
              <a:rPr lang="zh-CN" altLang="en-US" sz="3200" b="1" dirty="0" smtClean="0"/>
              <a:t>的物联网典型协议</a:t>
            </a:r>
            <a:endParaRPr lang="zh-CN" altLang="en-US" sz="3200" b="1" dirty="0"/>
          </a:p>
        </p:txBody>
      </p:sp>
      <p:sp>
        <p:nvSpPr>
          <p:cNvPr id="3" name="内容占位符 2"/>
          <p:cNvSpPr>
            <a:spLocks noGrp="1"/>
          </p:cNvSpPr>
          <p:nvPr>
            <p:ph idx="1"/>
          </p:nvPr>
        </p:nvSpPr>
        <p:spPr>
          <a:xfrm>
            <a:off x="774000" y="6021286"/>
            <a:ext cx="3322712" cy="432049"/>
          </a:xfrm>
        </p:spPr>
        <p:txBody>
          <a:bodyPr>
            <a:noAutofit/>
          </a:bodyPr>
          <a:lstStyle/>
          <a:p>
            <a:pPr marL="0" indent="0" algn="ctr">
              <a:buNone/>
            </a:pPr>
            <a:r>
              <a:rPr lang="en-US" altLang="zh-CN" sz="1800" dirty="0" smtClean="0"/>
              <a:t>(a)  6LoWPAN </a:t>
            </a:r>
            <a:r>
              <a:rPr lang="zh-CN" altLang="en-US" sz="1800" dirty="0" smtClean="0"/>
              <a:t>协议栈参考模型</a:t>
            </a:r>
            <a:endParaRPr lang="zh-CN" altLang="en-US" sz="1800" dirty="0"/>
          </a:p>
        </p:txBody>
      </p:sp>
      <p:grpSp>
        <p:nvGrpSpPr>
          <p:cNvPr id="11" name="组合 10"/>
          <p:cNvGrpSpPr/>
          <p:nvPr/>
        </p:nvGrpSpPr>
        <p:grpSpPr>
          <a:xfrm>
            <a:off x="990024" y="3140966"/>
            <a:ext cx="2780928" cy="2607436"/>
            <a:chOff x="1143000" y="2532112"/>
            <a:chExt cx="1853515" cy="2136172"/>
          </a:xfrm>
          <a:solidFill>
            <a:srgbClr val="CCFFFF"/>
          </a:solidFill>
        </p:grpSpPr>
        <p:sp>
          <p:nvSpPr>
            <p:cNvPr id="4" name="Text Box 4"/>
            <p:cNvSpPr txBox="1">
              <a:spLocks noChangeArrowheads="1"/>
            </p:cNvSpPr>
            <p:nvPr/>
          </p:nvSpPr>
          <p:spPr bwMode="auto">
            <a:xfrm>
              <a:off x="1143000" y="2532112"/>
              <a:ext cx="1853514" cy="414336"/>
            </a:xfrm>
            <a:prstGeom prst="rect">
              <a:avLst/>
            </a:prstGeom>
            <a:grpFill/>
            <a:ln w="9525">
              <a:solidFill>
                <a:srgbClr val="000000"/>
              </a:solidFill>
              <a:miter lim="800000"/>
              <a:headEnd/>
              <a:tailEnd/>
            </a:ln>
          </p:spPr>
          <p:txBody>
            <a:bodyPr/>
            <a:lstStyle/>
            <a:p>
              <a:pPr eaLnBrk="0" fontAlgn="auto" hangingPunct="0">
                <a:spcBef>
                  <a:spcPts val="0"/>
                </a:spcBef>
                <a:spcAft>
                  <a:spcPts val="0"/>
                </a:spcAft>
              </a:pPr>
              <a:r>
                <a:rPr lang="zh-CN" altLang="en-US" dirty="0" smtClean="0">
                  <a:solidFill>
                    <a:srgbClr val="000000"/>
                  </a:solidFill>
                  <a:latin typeface="Calibri"/>
                  <a:ea typeface="PMingLiU" pitchFamily="18" charset="-120"/>
                </a:rPr>
                <a:t>简化应用层协议</a:t>
              </a:r>
              <a:r>
                <a:rPr lang="en-US" altLang="zh-TW" dirty="0" smtClean="0">
                  <a:solidFill>
                    <a:srgbClr val="000000"/>
                  </a:solidFill>
                  <a:latin typeface="Calibri"/>
                </a:rPr>
                <a:t> </a:t>
              </a:r>
              <a:endParaRPr lang="en-US" altLang="zh-TW" dirty="0">
                <a:solidFill>
                  <a:srgbClr val="000000"/>
                </a:solidFill>
                <a:latin typeface="Calibri"/>
              </a:endParaRPr>
            </a:p>
          </p:txBody>
        </p:sp>
        <p:sp>
          <p:nvSpPr>
            <p:cNvPr id="5" name="Text Box 5"/>
            <p:cNvSpPr txBox="1">
              <a:spLocks noChangeArrowheads="1"/>
            </p:cNvSpPr>
            <p:nvPr/>
          </p:nvSpPr>
          <p:spPr bwMode="auto">
            <a:xfrm>
              <a:off x="1143000" y="2946448"/>
              <a:ext cx="1853514" cy="392832"/>
            </a:xfrm>
            <a:prstGeom prst="rect">
              <a:avLst/>
            </a:prstGeom>
            <a:grpFill/>
            <a:ln w="9525">
              <a:solidFill>
                <a:srgbClr val="000000"/>
              </a:solidFill>
              <a:miter lim="800000"/>
              <a:headEnd/>
              <a:tailEnd/>
            </a:ln>
          </p:spPr>
          <p:txBody>
            <a:bodyPr/>
            <a:lstStyle>
              <a:defPPr>
                <a:defRPr lang="zh-CN"/>
              </a:defPPr>
              <a:lvl1pPr eaLnBrk="0" hangingPunct="0">
                <a:defRPr kumimoji="0" sz="1600">
                  <a:solidFill>
                    <a:srgbClr val="000000"/>
                  </a:solidFill>
                  <a:ea typeface="PMingLiU" pitchFamily="18" charset="-120"/>
                </a:defRPr>
              </a:lvl1pPr>
            </a:lstStyle>
            <a:p>
              <a:pPr fontAlgn="auto">
                <a:spcBef>
                  <a:spcPts val="0"/>
                </a:spcBef>
                <a:spcAft>
                  <a:spcPts val="0"/>
                </a:spcAft>
              </a:pPr>
              <a:r>
                <a:rPr lang="zh-CN" altLang="en-US" sz="1800" dirty="0">
                  <a:latin typeface="Calibri"/>
                </a:rPr>
                <a:t>精简</a:t>
              </a:r>
              <a:r>
                <a:rPr lang="en-US" altLang="zh-TW" sz="1800" dirty="0">
                  <a:latin typeface="Calibri"/>
                </a:rPr>
                <a:t>TCP/UDP </a:t>
              </a:r>
            </a:p>
          </p:txBody>
        </p:sp>
        <p:sp>
          <p:nvSpPr>
            <p:cNvPr id="7" name="Text Box 7"/>
            <p:cNvSpPr txBox="1">
              <a:spLocks noChangeArrowheads="1"/>
            </p:cNvSpPr>
            <p:nvPr/>
          </p:nvSpPr>
          <p:spPr bwMode="auto">
            <a:xfrm>
              <a:off x="1143001" y="3339280"/>
              <a:ext cx="1853514" cy="324678"/>
            </a:xfrm>
            <a:prstGeom prst="rect">
              <a:avLst/>
            </a:prstGeom>
            <a:grpFill/>
            <a:ln w="9525">
              <a:solidFill>
                <a:srgbClr val="000000"/>
              </a:solidFill>
              <a:miter lim="800000"/>
              <a:headEnd/>
              <a:tailEnd/>
            </a:ln>
          </p:spPr>
          <p:txBody>
            <a:bodyPr/>
            <a:lstStyle>
              <a:defPPr>
                <a:defRPr lang="zh-CN"/>
              </a:defPPr>
              <a:lvl1pPr eaLnBrk="0" hangingPunct="0">
                <a:defRPr kumimoji="0" sz="1600">
                  <a:solidFill>
                    <a:srgbClr val="000000"/>
                  </a:solidFill>
                  <a:ea typeface="PMingLiU" pitchFamily="18" charset="-120"/>
                </a:defRPr>
              </a:lvl1pPr>
            </a:lstStyle>
            <a:p>
              <a:pPr fontAlgn="auto">
                <a:spcBef>
                  <a:spcPts val="0"/>
                </a:spcBef>
                <a:spcAft>
                  <a:spcPts val="0"/>
                </a:spcAft>
              </a:pPr>
              <a:r>
                <a:rPr lang="en-US" altLang="zh-TW" sz="1800" dirty="0" smtClean="0">
                  <a:latin typeface="Calibri"/>
                </a:rPr>
                <a:t>IPv6 </a:t>
              </a:r>
              <a:r>
                <a:rPr lang="zh-CN" altLang="en-US" sz="1800" dirty="0" smtClean="0">
                  <a:latin typeface="Calibri"/>
                </a:rPr>
                <a:t>层</a:t>
              </a:r>
              <a:endParaRPr lang="en-US" altLang="zh-TW" sz="1800" dirty="0">
                <a:latin typeface="Calibri"/>
              </a:endParaRPr>
            </a:p>
          </p:txBody>
        </p:sp>
        <p:sp>
          <p:nvSpPr>
            <p:cNvPr id="8" name="Text Box 8"/>
            <p:cNvSpPr txBox="1">
              <a:spLocks noChangeArrowheads="1"/>
            </p:cNvSpPr>
            <p:nvPr/>
          </p:nvSpPr>
          <p:spPr bwMode="auto">
            <a:xfrm>
              <a:off x="1143000" y="3663959"/>
              <a:ext cx="1853514" cy="340770"/>
            </a:xfrm>
            <a:prstGeom prst="rect">
              <a:avLst/>
            </a:prstGeom>
            <a:grpFill/>
            <a:ln w="9525">
              <a:solidFill>
                <a:srgbClr val="000000"/>
              </a:solidFill>
              <a:miter lim="800000"/>
              <a:headEnd/>
              <a:tailEnd/>
            </a:ln>
          </p:spPr>
          <p:txBody>
            <a:bodyPr/>
            <a:lstStyle/>
            <a:p>
              <a:pPr eaLnBrk="0" fontAlgn="auto" hangingPunct="0">
                <a:spcBef>
                  <a:spcPts val="0"/>
                </a:spcBef>
                <a:spcAft>
                  <a:spcPts val="0"/>
                </a:spcAft>
              </a:pPr>
              <a:r>
                <a:rPr lang="en-US" altLang="zh-TW" dirty="0" smtClean="0">
                  <a:solidFill>
                    <a:srgbClr val="000000"/>
                  </a:solidFill>
                  <a:latin typeface="Calibri"/>
                </a:rPr>
                <a:t>6LoWPAN </a:t>
              </a:r>
              <a:r>
                <a:rPr lang="zh-CN" altLang="en-US" dirty="0" smtClean="0">
                  <a:solidFill>
                    <a:srgbClr val="000000"/>
                  </a:solidFill>
                  <a:latin typeface="Calibri"/>
                  <a:ea typeface="PMingLiU" pitchFamily="18" charset="-120"/>
                </a:rPr>
                <a:t>适配层</a:t>
              </a:r>
              <a:endParaRPr lang="en-US" altLang="zh-TW" dirty="0">
                <a:solidFill>
                  <a:srgbClr val="000000"/>
                </a:solidFill>
                <a:latin typeface="Calibri"/>
              </a:endParaRPr>
            </a:p>
          </p:txBody>
        </p:sp>
        <p:sp>
          <p:nvSpPr>
            <p:cNvPr id="9" name="Text Box 8"/>
            <p:cNvSpPr txBox="1">
              <a:spLocks noChangeArrowheads="1"/>
            </p:cNvSpPr>
            <p:nvPr/>
          </p:nvSpPr>
          <p:spPr bwMode="auto">
            <a:xfrm>
              <a:off x="1143000" y="4004729"/>
              <a:ext cx="1853514" cy="340770"/>
            </a:xfrm>
            <a:prstGeom prst="rect">
              <a:avLst/>
            </a:prstGeom>
            <a:grpFill/>
            <a:ln w="9525">
              <a:solidFill>
                <a:srgbClr val="000000"/>
              </a:solidFill>
              <a:miter lim="800000"/>
              <a:headEnd/>
              <a:tailEnd/>
            </a:ln>
          </p:spPr>
          <p:txBody>
            <a:bodyPr/>
            <a:lstStyle/>
            <a:p>
              <a:pPr eaLnBrk="0" fontAlgn="auto" hangingPunct="0">
                <a:spcBef>
                  <a:spcPts val="0"/>
                </a:spcBef>
                <a:spcAft>
                  <a:spcPts val="0"/>
                </a:spcAft>
              </a:pPr>
              <a:r>
                <a:rPr lang="en-US" altLang="zh-TW" dirty="0" smtClean="0">
                  <a:solidFill>
                    <a:srgbClr val="000000"/>
                  </a:solidFill>
                  <a:latin typeface="Calibri"/>
                </a:rPr>
                <a:t>802.15.4 </a:t>
              </a:r>
              <a:r>
                <a:rPr lang="en-US" altLang="zh-CN" dirty="0" smtClean="0">
                  <a:solidFill>
                    <a:srgbClr val="000000"/>
                  </a:solidFill>
                  <a:latin typeface="Calibri"/>
                  <a:ea typeface="PMingLiU" pitchFamily="18" charset="-120"/>
                </a:rPr>
                <a:t>MAC</a:t>
              </a:r>
              <a:r>
                <a:rPr lang="zh-CN" altLang="en-US" dirty="0" smtClean="0">
                  <a:solidFill>
                    <a:srgbClr val="000000"/>
                  </a:solidFill>
                  <a:latin typeface="Calibri"/>
                  <a:ea typeface="PMingLiU" pitchFamily="18" charset="-120"/>
                </a:rPr>
                <a:t>层</a:t>
              </a:r>
              <a:endParaRPr lang="en-US" altLang="zh-TW" dirty="0">
                <a:solidFill>
                  <a:srgbClr val="000000"/>
                </a:solidFill>
                <a:latin typeface="Calibri"/>
              </a:endParaRPr>
            </a:p>
          </p:txBody>
        </p:sp>
        <p:sp>
          <p:nvSpPr>
            <p:cNvPr id="10" name="Text Box 8"/>
            <p:cNvSpPr txBox="1">
              <a:spLocks noChangeArrowheads="1"/>
            </p:cNvSpPr>
            <p:nvPr/>
          </p:nvSpPr>
          <p:spPr bwMode="auto">
            <a:xfrm>
              <a:off x="1143001" y="4327514"/>
              <a:ext cx="1853514" cy="340770"/>
            </a:xfrm>
            <a:prstGeom prst="rect">
              <a:avLst/>
            </a:prstGeom>
            <a:grpFill/>
            <a:ln w="9525">
              <a:solidFill>
                <a:srgbClr val="000000"/>
              </a:solidFill>
              <a:miter lim="800000"/>
              <a:headEnd/>
              <a:tailEnd/>
            </a:ln>
          </p:spPr>
          <p:txBody>
            <a:bodyPr/>
            <a:lstStyle/>
            <a:p>
              <a:pPr eaLnBrk="0" fontAlgn="auto" hangingPunct="0">
                <a:spcBef>
                  <a:spcPts val="0"/>
                </a:spcBef>
                <a:spcAft>
                  <a:spcPts val="0"/>
                </a:spcAft>
              </a:pPr>
              <a:r>
                <a:rPr lang="en-US" altLang="zh-TW" dirty="0" smtClean="0">
                  <a:solidFill>
                    <a:srgbClr val="000000"/>
                  </a:solidFill>
                  <a:latin typeface="Calibri"/>
                </a:rPr>
                <a:t>802.15.4 </a:t>
              </a:r>
              <a:r>
                <a:rPr lang="zh-CN" altLang="en-US" dirty="0" smtClean="0">
                  <a:solidFill>
                    <a:srgbClr val="000000"/>
                  </a:solidFill>
                  <a:latin typeface="Calibri"/>
                  <a:ea typeface="PMingLiU" pitchFamily="18" charset="-120"/>
                </a:rPr>
                <a:t>物理层</a:t>
              </a:r>
              <a:endParaRPr lang="en-US" altLang="zh-TW" dirty="0">
                <a:solidFill>
                  <a:srgbClr val="000000"/>
                </a:solidFill>
                <a:latin typeface="Calibri"/>
              </a:endParaRPr>
            </a:p>
          </p:txBody>
        </p:sp>
      </p:grpSp>
      <p:grpSp>
        <p:nvGrpSpPr>
          <p:cNvPr id="12" name="组合 11"/>
          <p:cNvGrpSpPr/>
          <p:nvPr/>
        </p:nvGrpSpPr>
        <p:grpSpPr>
          <a:xfrm>
            <a:off x="4878456" y="3140966"/>
            <a:ext cx="2780928" cy="2607436"/>
            <a:chOff x="1143000" y="2532112"/>
            <a:chExt cx="1853515" cy="2136172"/>
          </a:xfrm>
          <a:solidFill>
            <a:srgbClr val="CCFFFF"/>
          </a:solidFill>
        </p:grpSpPr>
        <p:sp>
          <p:nvSpPr>
            <p:cNvPr id="13" name="Text Box 4"/>
            <p:cNvSpPr txBox="1">
              <a:spLocks noChangeArrowheads="1"/>
            </p:cNvSpPr>
            <p:nvPr/>
          </p:nvSpPr>
          <p:spPr bwMode="auto">
            <a:xfrm>
              <a:off x="1143000" y="2532112"/>
              <a:ext cx="1853514" cy="414336"/>
            </a:xfrm>
            <a:prstGeom prst="rect">
              <a:avLst/>
            </a:prstGeom>
            <a:grpFill/>
            <a:ln w="9525">
              <a:solidFill>
                <a:srgbClr val="000000"/>
              </a:solidFill>
              <a:miter lim="800000"/>
              <a:headEnd/>
              <a:tailEnd/>
            </a:ln>
          </p:spPr>
          <p:txBody>
            <a:bodyPr/>
            <a:lstStyle/>
            <a:p>
              <a:pPr eaLnBrk="0" fontAlgn="auto" hangingPunct="0">
                <a:spcBef>
                  <a:spcPts val="0"/>
                </a:spcBef>
                <a:spcAft>
                  <a:spcPts val="0"/>
                </a:spcAft>
              </a:pPr>
              <a:r>
                <a:rPr lang="zh-CN" altLang="en-US" dirty="0" smtClean="0">
                  <a:solidFill>
                    <a:srgbClr val="000000"/>
                  </a:solidFill>
                  <a:latin typeface="Calibri"/>
                  <a:ea typeface="PMingLiU" pitchFamily="18" charset="-120"/>
                </a:rPr>
                <a:t>应用层协议</a:t>
              </a:r>
              <a:r>
                <a:rPr lang="en-US" altLang="zh-TW" dirty="0" smtClean="0">
                  <a:solidFill>
                    <a:srgbClr val="000000"/>
                  </a:solidFill>
                  <a:latin typeface="Calibri"/>
                </a:rPr>
                <a:t> </a:t>
              </a:r>
              <a:endParaRPr lang="en-US" altLang="zh-TW" dirty="0">
                <a:solidFill>
                  <a:srgbClr val="000000"/>
                </a:solidFill>
                <a:latin typeface="Calibri"/>
              </a:endParaRPr>
            </a:p>
          </p:txBody>
        </p:sp>
        <p:sp>
          <p:nvSpPr>
            <p:cNvPr id="14" name="Text Box 5"/>
            <p:cNvSpPr txBox="1">
              <a:spLocks noChangeArrowheads="1"/>
            </p:cNvSpPr>
            <p:nvPr/>
          </p:nvSpPr>
          <p:spPr bwMode="auto">
            <a:xfrm>
              <a:off x="1143000" y="2946448"/>
              <a:ext cx="1853514" cy="392832"/>
            </a:xfrm>
            <a:prstGeom prst="rect">
              <a:avLst/>
            </a:prstGeom>
            <a:grpFill/>
            <a:ln w="9525">
              <a:solidFill>
                <a:srgbClr val="000000"/>
              </a:solidFill>
              <a:miter lim="800000"/>
              <a:headEnd/>
              <a:tailEnd/>
            </a:ln>
          </p:spPr>
          <p:txBody>
            <a:bodyPr/>
            <a:lstStyle>
              <a:defPPr>
                <a:defRPr lang="zh-CN"/>
              </a:defPPr>
              <a:lvl1pPr eaLnBrk="0" hangingPunct="0">
                <a:defRPr kumimoji="0" sz="1600">
                  <a:solidFill>
                    <a:srgbClr val="000000"/>
                  </a:solidFill>
                  <a:ea typeface="PMingLiU" pitchFamily="18" charset="-120"/>
                </a:defRPr>
              </a:lvl1pPr>
            </a:lstStyle>
            <a:p>
              <a:pPr fontAlgn="auto">
                <a:spcBef>
                  <a:spcPts val="0"/>
                </a:spcBef>
                <a:spcAft>
                  <a:spcPts val="0"/>
                </a:spcAft>
              </a:pPr>
              <a:r>
                <a:rPr lang="zh-CN" altLang="en-US" sz="1800" dirty="0" smtClean="0">
                  <a:latin typeface="Calibri"/>
                </a:rPr>
                <a:t>标准 </a:t>
              </a:r>
              <a:r>
                <a:rPr lang="en-US" altLang="zh-TW" sz="1800" dirty="0" smtClean="0">
                  <a:latin typeface="Calibri"/>
                </a:rPr>
                <a:t>TCP/UDP </a:t>
              </a:r>
              <a:endParaRPr lang="en-US" altLang="zh-TW" sz="1800" dirty="0">
                <a:latin typeface="Calibri"/>
              </a:endParaRPr>
            </a:p>
          </p:txBody>
        </p:sp>
        <p:sp>
          <p:nvSpPr>
            <p:cNvPr id="15" name="Text Box 7"/>
            <p:cNvSpPr txBox="1">
              <a:spLocks noChangeArrowheads="1"/>
            </p:cNvSpPr>
            <p:nvPr/>
          </p:nvSpPr>
          <p:spPr bwMode="auto">
            <a:xfrm>
              <a:off x="1143001" y="3339280"/>
              <a:ext cx="1853514" cy="665448"/>
            </a:xfrm>
            <a:prstGeom prst="rect">
              <a:avLst/>
            </a:prstGeom>
            <a:grpFill/>
            <a:ln w="9525">
              <a:solidFill>
                <a:srgbClr val="000000"/>
              </a:solidFill>
              <a:miter lim="800000"/>
              <a:headEnd/>
              <a:tailEnd/>
            </a:ln>
          </p:spPr>
          <p:txBody>
            <a:bodyPr/>
            <a:lstStyle>
              <a:defPPr>
                <a:defRPr lang="zh-CN"/>
              </a:defPPr>
              <a:lvl1pPr eaLnBrk="0" hangingPunct="0">
                <a:defRPr kumimoji="0" sz="1600">
                  <a:solidFill>
                    <a:srgbClr val="000000"/>
                  </a:solidFill>
                  <a:ea typeface="PMingLiU" pitchFamily="18" charset="-120"/>
                </a:defRPr>
              </a:lvl1pPr>
            </a:lstStyle>
            <a:p>
              <a:pPr fontAlgn="auto">
                <a:spcBef>
                  <a:spcPts val="0"/>
                </a:spcBef>
                <a:spcAft>
                  <a:spcPts val="0"/>
                </a:spcAft>
              </a:pPr>
              <a:endParaRPr lang="en-US" altLang="zh-TW" sz="1800" dirty="0" smtClean="0">
                <a:latin typeface="Calibri"/>
              </a:endParaRPr>
            </a:p>
            <a:p>
              <a:pPr fontAlgn="auto">
                <a:spcBef>
                  <a:spcPts val="0"/>
                </a:spcBef>
                <a:spcAft>
                  <a:spcPts val="0"/>
                </a:spcAft>
              </a:pPr>
              <a:r>
                <a:rPr lang="en-US" altLang="zh-TW" sz="1800" dirty="0" smtClean="0">
                  <a:latin typeface="Calibri"/>
                </a:rPr>
                <a:t>IP</a:t>
              </a:r>
              <a:r>
                <a:rPr lang="en-US" altLang="zh-CN" sz="1800" dirty="0" smtClean="0">
                  <a:latin typeface="Calibri"/>
                </a:rPr>
                <a:t>v</a:t>
              </a:r>
              <a:r>
                <a:rPr lang="en-US" altLang="zh-TW" sz="1800" dirty="0" smtClean="0">
                  <a:latin typeface="Calibri"/>
                </a:rPr>
                <a:t>6 </a:t>
              </a:r>
              <a:r>
                <a:rPr lang="zh-CN" altLang="en-US" sz="1800" dirty="0" smtClean="0">
                  <a:latin typeface="Calibri"/>
                </a:rPr>
                <a:t>层</a:t>
              </a:r>
              <a:endParaRPr lang="en-US" altLang="zh-TW" sz="1800" dirty="0">
                <a:latin typeface="Calibri"/>
              </a:endParaRPr>
            </a:p>
          </p:txBody>
        </p:sp>
        <p:sp>
          <p:nvSpPr>
            <p:cNvPr id="17" name="Text Box 8"/>
            <p:cNvSpPr txBox="1">
              <a:spLocks noChangeArrowheads="1"/>
            </p:cNvSpPr>
            <p:nvPr/>
          </p:nvSpPr>
          <p:spPr bwMode="auto">
            <a:xfrm>
              <a:off x="1143000" y="4004729"/>
              <a:ext cx="1853514" cy="340770"/>
            </a:xfrm>
            <a:prstGeom prst="rect">
              <a:avLst/>
            </a:prstGeom>
            <a:grpFill/>
            <a:ln w="9525">
              <a:solidFill>
                <a:srgbClr val="000000"/>
              </a:solidFill>
              <a:miter lim="800000"/>
              <a:headEnd/>
              <a:tailEnd/>
            </a:ln>
          </p:spPr>
          <p:txBody>
            <a:bodyPr/>
            <a:lstStyle/>
            <a:p>
              <a:pPr eaLnBrk="0" fontAlgn="auto" hangingPunct="0">
                <a:spcBef>
                  <a:spcPts val="0"/>
                </a:spcBef>
                <a:spcAft>
                  <a:spcPts val="0"/>
                </a:spcAft>
              </a:pPr>
              <a:r>
                <a:rPr lang="en-US" altLang="zh-CN" dirty="0" smtClean="0">
                  <a:solidFill>
                    <a:srgbClr val="000000"/>
                  </a:solidFill>
                  <a:latin typeface="Calibri"/>
                  <a:ea typeface="PMingLiU" pitchFamily="18" charset="-120"/>
                </a:rPr>
                <a:t>MAC</a:t>
              </a:r>
              <a:r>
                <a:rPr lang="zh-CN" altLang="en-US" dirty="0" smtClean="0">
                  <a:solidFill>
                    <a:srgbClr val="000000"/>
                  </a:solidFill>
                  <a:latin typeface="Calibri"/>
                  <a:ea typeface="PMingLiU" pitchFamily="18" charset="-120"/>
                </a:rPr>
                <a:t>层</a:t>
              </a:r>
              <a:endParaRPr lang="en-US" altLang="zh-TW" dirty="0">
                <a:solidFill>
                  <a:srgbClr val="000000"/>
                </a:solidFill>
                <a:latin typeface="Calibri"/>
              </a:endParaRPr>
            </a:p>
          </p:txBody>
        </p:sp>
        <p:sp>
          <p:nvSpPr>
            <p:cNvPr id="18" name="Text Box 8"/>
            <p:cNvSpPr txBox="1">
              <a:spLocks noChangeArrowheads="1"/>
            </p:cNvSpPr>
            <p:nvPr/>
          </p:nvSpPr>
          <p:spPr bwMode="auto">
            <a:xfrm>
              <a:off x="1143001" y="4327514"/>
              <a:ext cx="1853514" cy="340770"/>
            </a:xfrm>
            <a:prstGeom prst="rect">
              <a:avLst/>
            </a:prstGeom>
            <a:grpFill/>
            <a:ln w="9525">
              <a:solidFill>
                <a:srgbClr val="000000"/>
              </a:solidFill>
              <a:miter lim="800000"/>
              <a:headEnd/>
              <a:tailEnd/>
            </a:ln>
          </p:spPr>
          <p:txBody>
            <a:bodyPr/>
            <a:lstStyle/>
            <a:p>
              <a:pPr eaLnBrk="0" fontAlgn="auto" hangingPunct="0">
                <a:spcBef>
                  <a:spcPts val="0"/>
                </a:spcBef>
                <a:spcAft>
                  <a:spcPts val="0"/>
                </a:spcAft>
              </a:pPr>
              <a:r>
                <a:rPr lang="zh-CN" altLang="en-US" dirty="0" smtClean="0">
                  <a:solidFill>
                    <a:srgbClr val="000000"/>
                  </a:solidFill>
                  <a:latin typeface="Calibri"/>
                  <a:ea typeface="PMingLiU" pitchFamily="18" charset="-120"/>
                </a:rPr>
                <a:t>物理层</a:t>
              </a:r>
              <a:endParaRPr lang="en-US" altLang="zh-TW" dirty="0">
                <a:solidFill>
                  <a:srgbClr val="000000"/>
                </a:solidFill>
                <a:latin typeface="Calibri"/>
              </a:endParaRPr>
            </a:p>
          </p:txBody>
        </p:sp>
      </p:grpSp>
      <p:sp>
        <p:nvSpPr>
          <p:cNvPr id="19" name="内容占位符 2"/>
          <p:cNvSpPr txBox="1">
            <a:spLocks/>
          </p:cNvSpPr>
          <p:nvPr/>
        </p:nvSpPr>
        <p:spPr>
          <a:xfrm>
            <a:off x="4777680" y="6021287"/>
            <a:ext cx="3322712" cy="4320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pPr>
            <a:r>
              <a:rPr lang="en-US" altLang="zh-CN" sz="1800" dirty="0" smtClean="0">
                <a:solidFill>
                  <a:prstClr val="black"/>
                </a:solidFill>
              </a:rPr>
              <a:t>(</a:t>
            </a:r>
            <a:r>
              <a:rPr lang="en-US" altLang="zh-CN" sz="1800" dirty="0">
                <a:solidFill>
                  <a:prstClr val="black"/>
                </a:solidFill>
              </a:rPr>
              <a:t>b</a:t>
            </a:r>
            <a:r>
              <a:rPr lang="en-US" altLang="zh-CN" sz="1800" dirty="0" smtClean="0">
                <a:solidFill>
                  <a:prstClr val="black"/>
                </a:solidFill>
              </a:rPr>
              <a:t>)  </a:t>
            </a:r>
            <a:r>
              <a:rPr lang="zh-CN" altLang="en-US" sz="1800" dirty="0" smtClean="0">
                <a:solidFill>
                  <a:prstClr val="black"/>
                </a:solidFill>
              </a:rPr>
              <a:t>标准 </a:t>
            </a:r>
            <a:r>
              <a:rPr lang="en-US" altLang="zh-CN" sz="1800" dirty="0" smtClean="0">
                <a:solidFill>
                  <a:prstClr val="black"/>
                </a:solidFill>
              </a:rPr>
              <a:t>IPv6 </a:t>
            </a:r>
            <a:r>
              <a:rPr lang="zh-CN" altLang="en-US" sz="1800" dirty="0" smtClean="0">
                <a:solidFill>
                  <a:prstClr val="black"/>
                </a:solidFill>
              </a:rPr>
              <a:t>协议栈</a:t>
            </a:r>
            <a:endParaRPr lang="zh-CN" altLang="en-US" sz="1800" dirty="0">
              <a:solidFill>
                <a:prstClr val="black"/>
              </a:solidFill>
            </a:endParaRPr>
          </a:p>
        </p:txBody>
      </p:sp>
      <p:sp>
        <p:nvSpPr>
          <p:cNvPr id="20" name="内容占位符 2"/>
          <p:cNvSpPr txBox="1">
            <a:spLocks/>
          </p:cNvSpPr>
          <p:nvPr/>
        </p:nvSpPr>
        <p:spPr>
          <a:xfrm>
            <a:off x="251520" y="1124743"/>
            <a:ext cx="8784976" cy="17281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buFont typeface="Wingdings" panose="05000000000000000000" pitchFamily="2" charset="2"/>
              <a:buChar char="l"/>
            </a:pPr>
            <a:r>
              <a:rPr lang="en-US" altLang="zh-CN" sz="2000" dirty="0" smtClean="0">
                <a:solidFill>
                  <a:prstClr val="black"/>
                </a:solidFill>
              </a:rPr>
              <a:t>6LoWPAN (IPv6 over Low-Power Wireless Personal Area Networks)  </a:t>
            </a:r>
            <a:r>
              <a:rPr lang="zh-CN" altLang="en-US" sz="2000" dirty="0" smtClean="0">
                <a:solidFill>
                  <a:prstClr val="black"/>
                </a:solidFill>
              </a:rPr>
              <a:t>是</a:t>
            </a:r>
            <a:r>
              <a:rPr lang="en-US" altLang="zh-CN" sz="2000" dirty="0" smtClean="0">
                <a:solidFill>
                  <a:prstClr val="black"/>
                </a:solidFill>
              </a:rPr>
              <a:t>IETF</a:t>
            </a:r>
            <a:r>
              <a:rPr lang="zh-CN" altLang="en-US" sz="2000" dirty="0" smtClean="0">
                <a:solidFill>
                  <a:prstClr val="black"/>
                </a:solidFill>
              </a:rPr>
              <a:t>制订的基于</a:t>
            </a:r>
            <a:r>
              <a:rPr lang="en-US" altLang="zh-CN" sz="2000" dirty="0" smtClean="0">
                <a:solidFill>
                  <a:prstClr val="black"/>
                </a:solidFill>
              </a:rPr>
              <a:t>IPv6</a:t>
            </a:r>
            <a:r>
              <a:rPr lang="zh-CN" altLang="en-US" sz="2000" dirty="0" smtClean="0">
                <a:solidFill>
                  <a:prstClr val="black"/>
                </a:solidFill>
              </a:rPr>
              <a:t>的低速无线个域网标准，旨在将</a:t>
            </a:r>
            <a:r>
              <a:rPr lang="en-US" altLang="zh-CN" sz="2000" dirty="0" smtClean="0">
                <a:solidFill>
                  <a:prstClr val="black"/>
                </a:solidFill>
              </a:rPr>
              <a:t>IPv6</a:t>
            </a:r>
            <a:r>
              <a:rPr lang="zh-CN" altLang="en-US" sz="2000" dirty="0" smtClean="0">
                <a:solidFill>
                  <a:prstClr val="black"/>
                </a:solidFill>
              </a:rPr>
              <a:t>引入以</a:t>
            </a:r>
            <a:r>
              <a:rPr lang="en-US" altLang="zh-CN" sz="2000" dirty="0" smtClean="0">
                <a:solidFill>
                  <a:prstClr val="black"/>
                </a:solidFill>
              </a:rPr>
              <a:t>IEEE 802.15.4 </a:t>
            </a:r>
            <a:r>
              <a:rPr lang="zh-CN" altLang="en-US" sz="2000" dirty="0" smtClean="0">
                <a:solidFill>
                  <a:prstClr val="black"/>
                </a:solidFill>
              </a:rPr>
              <a:t>作为底层标准的无线个域网中。</a:t>
            </a:r>
            <a:endParaRPr lang="en-US" altLang="zh-CN" sz="2000" dirty="0" smtClean="0">
              <a:solidFill>
                <a:prstClr val="black"/>
              </a:solidFill>
            </a:endParaRPr>
          </a:p>
          <a:p>
            <a:pPr fontAlgn="auto">
              <a:spcAft>
                <a:spcPts val="0"/>
              </a:spcAft>
              <a:buFont typeface="Wingdings" panose="05000000000000000000" pitchFamily="2" charset="2"/>
              <a:buChar char="l"/>
            </a:pPr>
            <a:r>
              <a:rPr lang="zh-CN" altLang="en-US" sz="2000" dirty="0" smtClean="0">
                <a:solidFill>
                  <a:prstClr val="black"/>
                </a:solidFill>
              </a:rPr>
              <a:t>待解决问题及实现目标： 分片与重组、报头压缩、地址自动配置、组播支持、</a:t>
            </a:r>
            <a:r>
              <a:rPr lang="en-US" altLang="zh-CN" sz="2000" dirty="0" smtClean="0">
                <a:solidFill>
                  <a:prstClr val="black"/>
                </a:solidFill>
              </a:rPr>
              <a:t>mesh</a:t>
            </a:r>
            <a:r>
              <a:rPr lang="zh-CN" altLang="en-US" sz="2000" dirty="0" smtClean="0">
                <a:solidFill>
                  <a:prstClr val="black"/>
                </a:solidFill>
              </a:rPr>
              <a:t>路由、安全。</a:t>
            </a:r>
            <a:endParaRPr lang="en-US" altLang="zh-CN" sz="2000" dirty="0" smtClean="0">
              <a:solidFill>
                <a:prstClr val="black"/>
              </a:solidFill>
            </a:endParaRPr>
          </a:p>
          <a:p>
            <a:pPr fontAlgn="auto">
              <a:spcAft>
                <a:spcPts val="0"/>
              </a:spcAft>
              <a:buFont typeface="Wingdings" panose="05000000000000000000" pitchFamily="2" charset="2"/>
              <a:buChar char="l"/>
            </a:pPr>
            <a:endParaRPr lang="zh-CN" altLang="en-US" sz="2000" dirty="0">
              <a:solidFill>
                <a:prstClr val="black"/>
              </a:solidFill>
            </a:endParaRPr>
          </a:p>
        </p:txBody>
      </p:sp>
    </p:spTree>
    <p:extLst>
      <p:ext uri="{BB962C8B-B14F-4D97-AF65-F5344CB8AC3E}">
        <p14:creationId xmlns:p14="http://schemas.microsoft.com/office/powerpoint/2010/main" val="6288001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9144000" cy="875489"/>
          </a:xfrm>
        </p:spPr>
        <p:txBody>
          <a:bodyPr/>
          <a:lstStyle/>
          <a:p>
            <a:r>
              <a:rPr lang="zh-CN" altLang="en-US" sz="3600" b="1" dirty="0" smtClean="0">
                <a:ea typeface="宋体" pitchFamily="2" charset="-122"/>
              </a:rPr>
              <a:t>面向连接服务</a:t>
            </a:r>
            <a:endParaRPr lang="en-US" altLang="zh-CN" sz="3600" b="1" dirty="0">
              <a:ea typeface="宋体" pitchFamily="2" charset="-122"/>
            </a:endParaRPr>
          </a:p>
        </p:txBody>
      </p:sp>
      <p:sp>
        <p:nvSpPr>
          <p:cNvPr id="9219" name="Rectangle 3"/>
          <p:cNvSpPr>
            <a:spLocks noGrp="1" noChangeArrowheads="1"/>
          </p:cNvSpPr>
          <p:nvPr>
            <p:ph type="body" idx="1"/>
          </p:nvPr>
        </p:nvSpPr>
        <p:spPr/>
        <p:txBody>
          <a:bodyPr/>
          <a:lstStyle/>
          <a:p>
            <a:pPr algn="ctr">
              <a:buFontTx/>
              <a:buNone/>
            </a:pPr>
            <a:r>
              <a:rPr lang="en-US" altLang="zh-CN">
                <a:ea typeface="宋体" pitchFamily="2" charset="-122"/>
              </a:rPr>
              <a:t>Routing within a virtual-circuit subnet.</a:t>
            </a:r>
          </a:p>
        </p:txBody>
      </p:sp>
      <p:pic>
        <p:nvPicPr>
          <p:cNvPr id="9222" name="Picture 6" descr="5-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1988" y="1228725"/>
            <a:ext cx="8162925"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96476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r>
              <a:rPr lang="zh-CN" altLang="en-US" sz="3200" b="1" dirty="0" smtClean="0"/>
              <a:t>融合物联网的互联网体系结构与协议栈</a:t>
            </a:r>
            <a:endParaRPr lang="zh-CN" altLang="en-US" sz="3200" b="1" dirty="0"/>
          </a:p>
        </p:txBody>
      </p:sp>
      <p:sp>
        <p:nvSpPr>
          <p:cNvPr id="3" name="内容占位符 2"/>
          <p:cNvSpPr>
            <a:spLocks noGrp="1"/>
          </p:cNvSpPr>
          <p:nvPr>
            <p:ph idx="1"/>
          </p:nvPr>
        </p:nvSpPr>
        <p:spPr>
          <a:xfrm>
            <a:off x="683568" y="5802156"/>
            <a:ext cx="828531" cy="442599"/>
          </a:xfrm>
        </p:spPr>
        <p:txBody>
          <a:bodyPr>
            <a:noAutofit/>
          </a:bodyPr>
          <a:lstStyle/>
          <a:p>
            <a:pPr marL="0" indent="0" algn="ctr">
              <a:buNone/>
            </a:pPr>
            <a:r>
              <a:rPr lang="zh-CN" altLang="en-US" sz="1800" b="1" dirty="0"/>
              <a:t>节点</a:t>
            </a:r>
          </a:p>
        </p:txBody>
      </p:sp>
      <p:grpSp>
        <p:nvGrpSpPr>
          <p:cNvPr id="6" name="组合 5"/>
          <p:cNvGrpSpPr/>
          <p:nvPr/>
        </p:nvGrpSpPr>
        <p:grpSpPr>
          <a:xfrm>
            <a:off x="179512" y="2060848"/>
            <a:ext cx="2088232" cy="3283006"/>
            <a:chOff x="998984" y="3068959"/>
            <a:chExt cx="2780928" cy="3008238"/>
          </a:xfrm>
        </p:grpSpPr>
        <p:grpSp>
          <p:nvGrpSpPr>
            <p:cNvPr id="11" name="组合 10"/>
            <p:cNvGrpSpPr/>
            <p:nvPr/>
          </p:nvGrpSpPr>
          <p:grpSpPr>
            <a:xfrm>
              <a:off x="998984" y="3068959"/>
              <a:ext cx="2780928" cy="3008238"/>
              <a:chOff x="1143000" y="2473120"/>
              <a:chExt cx="1853515" cy="2464532"/>
            </a:xfrm>
            <a:solidFill>
              <a:srgbClr val="CCFFFF"/>
            </a:solidFill>
          </p:grpSpPr>
          <p:sp>
            <p:nvSpPr>
              <p:cNvPr id="4" name="Text Box 4"/>
              <p:cNvSpPr txBox="1">
                <a:spLocks noChangeArrowheads="1"/>
              </p:cNvSpPr>
              <p:nvPr/>
            </p:nvSpPr>
            <p:spPr bwMode="auto">
              <a:xfrm>
                <a:off x="1143000" y="2473120"/>
                <a:ext cx="1853514" cy="414336"/>
              </a:xfrm>
              <a:prstGeom prst="rect">
                <a:avLst/>
              </a:prstGeom>
              <a:grpFill/>
              <a:ln w="9525">
                <a:solidFill>
                  <a:srgbClr val="000000"/>
                </a:solidFill>
                <a:miter lim="800000"/>
                <a:headEnd/>
                <a:tailEnd/>
              </a:ln>
            </p:spPr>
            <p:txBody>
              <a:bodyPr anchor="ctr" anchorCtr="0"/>
              <a:lstStyle/>
              <a:p>
                <a:pPr eaLnBrk="0" fontAlgn="auto" hangingPunct="0">
                  <a:spcBef>
                    <a:spcPts val="0"/>
                  </a:spcBef>
                  <a:spcAft>
                    <a:spcPts val="0"/>
                  </a:spcAft>
                </a:pPr>
                <a:r>
                  <a:rPr lang="en-US" altLang="zh-CN" sz="1600" b="1" dirty="0" err="1" smtClean="0">
                    <a:solidFill>
                      <a:srgbClr val="000000"/>
                    </a:solidFill>
                    <a:latin typeface="Calibri"/>
                    <a:ea typeface="PMingLiU" pitchFamily="18" charset="-120"/>
                  </a:rPr>
                  <a:t>IoT</a:t>
                </a:r>
                <a:r>
                  <a:rPr lang="en-US" altLang="zh-CN" sz="1600" b="1" dirty="0" smtClean="0">
                    <a:solidFill>
                      <a:srgbClr val="000000"/>
                    </a:solidFill>
                    <a:latin typeface="Calibri"/>
                    <a:ea typeface="PMingLiU" pitchFamily="18" charset="-120"/>
                  </a:rPr>
                  <a:t> </a:t>
                </a:r>
                <a:r>
                  <a:rPr lang="zh-CN" altLang="en-US" sz="1600" b="1" dirty="0" smtClean="0">
                    <a:solidFill>
                      <a:srgbClr val="000000"/>
                    </a:solidFill>
                    <a:latin typeface="Calibri"/>
                    <a:ea typeface="PMingLiU" pitchFamily="18" charset="-120"/>
                  </a:rPr>
                  <a:t>应用协议</a:t>
                </a:r>
                <a:endParaRPr lang="en-US" altLang="zh-TW" sz="1600" b="1" dirty="0">
                  <a:solidFill>
                    <a:srgbClr val="000000"/>
                  </a:solidFill>
                  <a:latin typeface="Calibri"/>
                </a:endParaRPr>
              </a:p>
            </p:txBody>
          </p:sp>
          <p:sp>
            <p:nvSpPr>
              <p:cNvPr id="5" name="Text Box 5"/>
              <p:cNvSpPr txBox="1">
                <a:spLocks noChangeArrowheads="1"/>
              </p:cNvSpPr>
              <p:nvPr/>
            </p:nvSpPr>
            <p:spPr bwMode="auto">
              <a:xfrm>
                <a:off x="1143000" y="2886073"/>
                <a:ext cx="926757" cy="499011"/>
              </a:xfrm>
              <a:prstGeom prst="rect">
                <a:avLst/>
              </a:prstGeom>
              <a:grpFill/>
              <a:ln w="9525">
                <a:solidFill>
                  <a:srgbClr val="000000"/>
                </a:solidFill>
                <a:miter lim="800000"/>
                <a:headEnd/>
                <a:tailEnd/>
              </a:ln>
            </p:spPr>
            <p:txBody>
              <a:bodyPr anchor="ctr" anchorCtr="0"/>
              <a:lstStyle>
                <a:defPPr>
                  <a:defRPr lang="zh-CN"/>
                </a:defPPr>
                <a:lvl1pPr eaLnBrk="0" hangingPunct="0">
                  <a:defRPr kumimoji="0" sz="1600">
                    <a:solidFill>
                      <a:srgbClr val="000000"/>
                    </a:solidFill>
                    <a:ea typeface="PMingLiU" pitchFamily="18" charset="-120"/>
                  </a:defRPr>
                </a:lvl1pPr>
              </a:lstStyle>
              <a:p>
                <a:pPr fontAlgn="auto">
                  <a:spcBef>
                    <a:spcPts val="0"/>
                  </a:spcBef>
                  <a:spcAft>
                    <a:spcPts val="0"/>
                  </a:spcAft>
                </a:pPr>
                <a:r>
                  <a:rPr lang="en-US" altLang="zh-TW" b="1" dirty="0" smtClean="0">
                    <a:latin typeface="Calibri"/>
                  </a:rPr>
                  <a:t>TCP/UDP </a:t>
                </a:r>
                <a:endParaRPr lang="en-US" altLang="zh-TW" b="1" dirty="0">
                  <a:latin typeface="Calibri"/>
                </a:endParaRPr>
              </a:p>
            </p:txBody>
          </p:sp>
          <p:sp>
            <p:nvSpPr>
              <p:cNvPr id="7" name="Text Box 7"/>
              <p:cNvSpPr txBox="1">
                <a:spLocks noChangeArrowheads="1"/>
              </p:cNvSpPr>
              <p:nvPr/>
            </p:nvSpPr>
            <p:spPr bwMode="auto">
              <a:xfrm>
                <a:off x="1143001" y="3385084"/>
                <a:ext cx="1853514" cy="857838"/>
              </a:xfrm>
              <a:prstGeom prst="rect">
                <a:avLst/>
              </a:prstGeom>
              <a:grpFill/>
              <a:ln w="9525">
                <a:solidFill>
                  <a:srgbClr val="000000"/>
                </a:solidFill>
                <a:miter lim="800000"/>
                <a:headEnd/>
                <a:tailEnd/>
              </a:ln>
            </p:spPr>
            <p:txBody>
              <a:bodyPr tIns="180000" anchor="t" anchorCtr="0"/>
              <a:lstStyle>
                <a:defPPr>
                  <a:defRPr lang="zh-CN"/>
                </a:defPPr>
                <a:lvl1pPr eaLnBrk="0" hangingPunct="0">
                  <a:defRPr kumimoji="0" sz="1600">
                    <a:solidFill>
                      <a:srgbClr val="000000"/>
                    </a:solidFill>
                    <a:ea typeface="PMingLiU" pitchFamily="18" charset="-120"/>
                  </a:defRPr>
                </a:lvl1pPr>
              </a:lstStyle>
              <a:p>
                <a:pPr fontAlgn="auto">
                  <a:spcBef>
                    <a:spcPts val="1800"/>
                  </a:spcBef>
                  <a:spcAft>
                    <a:spcPts val="0"/>
                  </a:spcAft>
                </a:pPr>
                <a:r>
                  <a:rPr lang="en-US" altLang="zh-TW" b="1" dirty="0" smtClean="0">
                    <a:latin typeface="Calibri"/>
                  </a:rPr>
                  <a:t>IPv6</a:t>
                </a:r>
                <a:r>
                  <a:rPr lang="zh-CN" altLang="en-US" b="1" dirty="0" smtClean="0">
                    <a:latin typeface="Calibri"/>
                  </a:rPr>
                  <a:t>、节点路由</a:t>
                </a:r>
                <a:endParaRPr lang="en-US" altLang="zh-TW" b="1" dirty="0">
                  <a:latin typeface="Calibri"/>
                </a:endParaRPr>
              </a:p>
            </p:txBody>
          </p:sp>
          <p:sp>
            <p:nvSpPr>
              <p:cNvPr id="8" name="Text Box 8"/>
              <p:cNvSpPr txBox="1">
                <a:spLocks noChangeArrowheads="1"/>
              </p:cNvSpPr>
              <p:nvPr/>
            </p:nvSpPr>
            <p:spPr bwMode="auto">
              <a:xfrm>
                <a:off x="1595271" y="3853423"/>
                <a:ext cx="1081672" cy="271511"/>
              </a:xfrm>
              <a:prstGeom prst="rect">
                <a:avLst/>
              </a:prstGeom>
              <a:grpFill/>
              <a:ln w="9525">
                <a:solidFill>
                  <a:srgbClr val="000000"/>
                </a:solidFill>
                <a:prstDash val="dash"/>
                <a:miter lim="800000"/>
                <a:headEnd/>
                <a:tailEnd/>
              </a:ln>
            </p:spPr>
            <p:txBody>
              <a:bodyPr/>
              <a:lstStyle/>
              <a:p>
                <a:pPr eaLnBrk="0" fontAlgn="auto" hangingPunct="0">
                  <a:spcBef>
                    <a:spcPts val="0"/>
                  </a:spcBef>
                  <a:spcAft>
                    <a:spcPts val="0"/>
                  </a:spcAft>
                </a:pPr>
                <a:r>
                  <a:rPr lang="en-US" altLang="zh-TW" sz="1600" b="1" dirty="0" smtClean="0">
                    <a:solidFill>
                      <a:srgbClr val="000000"/>
                    </a:solidFill>
                    <a:latin typeface="Calibri"/>
                  </a:rPr>
                  <a:t>6LoWPAN</a:t>
                </a:r>
                <a:endParaRPr lang="en-US" altLang="zh-TW" sz="1600" b="1" dirty="0">
                  <a:solidFill>
                    <a:srgbClr val="000000"/>
                  </a:solidFill>
                  <a:latin typeface="Calibri"/>
                </a:endParaRPr>
              </a:p>
            </p:txBody>
          </p:sp>
          <p:sp>
            <p:nvSpPr>
              <p:cNvPr id="9" name="Text Box 8"/>
              <p:cNvSpPr txBox="1">
                <a:spLocks noChangeArrowheads="1"/>
              </p:cNvSpPr>
              <p:nvPr/>
            </p:nvSpPr>
            <p:spPr bwMode="auto">
              <a:xfrm>
                <a:off x="1143000" y="4242922"/>
                <a:ext cx="1853514" cy="353960"/>
              </a:xfrm>
              <a:prstGeom prst="rect">
                <a:avLst/>
              </a:prstGeom>
              <a:grpFill/>
              <a:ln w="9525">
                <a:solidFill>
                  <a:srgbClr val="000000"/>
                </a:solidFill>
                <a:miter lim="800000"/>
                <a:headEnd/>
                <a:tailEnd/>
              </a:ln>
            </p:spPr>
            <p:txBody>
              <a:bodyPr/>
              <a:lstStyle/>
              <a:p>
                <a:pPr eaLnBrk="0" fontAlgn="auto" hangingPunct="0">
                  <a:spcBef>
                    <a:spcPts val="0"/>
                  </a:spcBef>
                  <a:spcAft>
                    <a:spcPts val="0"/>
                  </a:spcAft>
                </a:pPr>
                <a:r>
                  <a:rPr lang="en-US" altLang="zh-TW" sz="1600" b="1" dirty="0" smtClean="0">
                    <a:solidFill>
                      <a:srgbClr val="000000"/>
                    </a:solidFill>
                    <a:latin typeface="Calibri"/>
                  </a:rPr>
                  <a:t>802.15.4 </a:t>
                </a:r>
                <a:r>
                  <a:rPr lang="en-US" altLang="zh-CN" sz="1600" b="1" dirty="0" smtClean="0">
                    <a:solidFill>
                      <a:srgbClr val="000000"/>
                    </a:solidFill>
                    <a:latin typeface="Calibri"/>
                    <a:ea typeface="PMingLiU" pitchFamily="18" charset="-120"/>
                  </a:rPr>
                  <a:t>MAC</a:t>
                </a:r>
                <a:endParaRPr lang="en-US" altLang="zh-TW" sz="1600" b="1" dirty="0">
                  <a:solidFill>
                    <a:srgbClr val="000000"/>
                  </a:solidFill>
                  <a:latin typeface="Calibri"/>
                </a:endParaRPr>
              </a:p>
            </p:txBody>
          </p:sp>
          <p:sp>
            <p:nvSpPr>
              <p:cNvPr id="10" name="Text Box 8"/>
              <p:cNvSpPr txBox="1">
                <a:spLocks noChangeArrowheads="1"/>
              </p:cNvSpPr>
              <p:nvPr/>
            </p:nvSpPr>
            <p:spPr bwMode="auto">
              <a:xfrm>
                <a:off x="1143001" y="4596882"/>
                <a:ext cx="1853514" cy="340770"/>
              </a:xfrm>
              <a:prstGeom prst="rect">
                <a:avLst/>
              </a:prstGeom>
              <a:grpFill/>
              <a:ln w="9525">
                <a:solidFill>
                  <a:srgbClr val="000000"/>
                </a:solidFill>
                <a:miter lim="800000"/>
                <a:headEnd/>
                <a:tailEnd/>
              </a:ln>
            </p:spPr>
            <p:txBody>
              <a:bodyPr/>
              <a:lstStyle/>
              <a:p>
                <a:pPr eaLnBrk="0" fontAlgn="auto" hangingPunct="0">
                  <a:spcBef>
                    <a:spcPts val="0"/>
                  </a:spcBef>
                  <a:spcAft>
                    <a:spcPts val="0"/>
                  </a:spcAft>
                </a:pPr>
                <a:r>
                  <a:rPr lang="en-US" altLang="zh-TW" sz="1600" b="1" dirty="0" smtClean="0">
                    <a:solidFill>
                      <a:srgbClr val="000000"/>
                    </a:solidFill>
                    <a:latin typeface="Calibri"/>
                  </a:rPr>
                  <a:t>802.15.4 </a:t>
                </a:r>
                <a:r>
                  <a:rPr lang="en-US" altLang="zh-CN" sz="1600" b="1" dirty="0" smtClean="0">
                    <a:solidFill>
                      <a:srgbClr val="000000"/>
                    </a:solidFill>
                    <a:latin typeface="Calibri"/>
                    <a:ea typeface="PMingLiU" pitchFamily="18" charset="-120"/>
                  </a:rPr>
                  <a:t>PHY</a:t>
                </a:r>
                <a:endParaRPr lang="en-US" altLang="zh-TW" sz="1600" b="1" dirty="0">
                  <a:solidFill>
                    <a:srgbClr val="000000"/>
                  </a:solidFill>
                  <a:latin typeface="Calibri"/>
                </a:endParaRPr>
              </a:p>
            </p:txBody>
          </p:sp>
        </p:grpSp>
        <p:sp>
          <p:nvSpPr>
            <p:cNvPr id="21" name="Text Box 5"/>
            <p:cNvSpPr txBox="1">
              <a:spLocks noChangeArrowheads="1"/>
            </p:cNvSpPr>
            <p:nvPr/>
          </p:nvSpPr>
          <p:spPr bwMode="auto">
            <a:xfrm>
              <a:off x="2380487" y="3573016"/>
              <a:ext cx="1399425" cy="609098"/>
            </a:xfrm>
            <a:prstGeom prst="rect">
              <a:avLst/>
            </a:prstGeom>
            <a:solidFill>
              <a:srgbClr val="CCFFFF"/>
            </a:solidFill>
            <a:ln w="9525">
              <a:solidFill>
                <a:srgbClr val="000000"/>
              </a:solidFill>
              <a:miter lim="800000"/>
              <a:headEnd/>
              <a:tailEnd/>
            </a:ln>
          </p:spPr>
          <p:txBody>
            <a:bodyPr/>
            <a:lstStyle>
              <a:defPPr>
                <a:defRPr lang="zh-CN"/>
              </a:defPPr>
              <a:lvl1pPr eaLnBrk="0" hangingPunct="0">
                <a:defRPr kumimoji="0" sz="1600">
                  <a:solidFill>
                    <a:srgbClr val="000000"/>
                  </a:solidFill>
                  <a:ea typeface="PMingLiU" pitchFamily="18" charset="-120"/>
                </a:defRPr>
              </a:lvl1pPr>
            </a:lstStyle>
            <a:p>
              <a:pPr fontAlgn="auto">
                <a:spcBef>
                  <a:spcPts val="0"/>
                </a:spcBef>
                <a:spcAft>
                  <a:spcPts val="0"/>
                </a:spcAft>
              </a:pPr>
              <a:r>
                <a:rPr lang="en-US" altLang="zh-TW" b="1" dirty="0" smtClean="0">
                  <a:latin typeface="Calibri"/>
                </a:rPr>
                <a:t>Simple TCP/UDP </a:t>
              </a:r>
              <a:endParaRPr lang="en-US" altLang="zh-TW" b="1" dirty="0">
                <a:latin typeface="Calibri"/>
              </a:endParaRPr>
            </a:p>
          </p:txBody>
        </p:sp>
      </p:grpSp>
      <p:grpSp>
        <p:nvGrpSpPr>
          <p:cNvPr id="23" name="组合 22"/>
          <p:cNvGrpSpPr/>
          <p:nvPr/>
        </p:nvGrpSpPr>
        <p:grpSpPr>
          <a:xfrm>
            <a:off x="7020272" y="2060848"/>
            <a:ext cx="1872208" cy="3283006"/>
            <a:chOff x="1143000" y="2473120"/>
            <a:chExt cx="1853515" cy="2464532"/>
          </a:xfrm>
          <a:solidFill>
            <a:srgbClr val="CCFFFF"/>
          </a:solidFill>
        </p:grpSpPr>
        <p:sp>
          <p:nvSpPr>
            <p:cNvPr id="25" name="Text Box 4"/>
            <p:cNvSpPr txBox="1">
              <a:spLocks noChangeArrowheads="1"/>
            </p:cNvSpPr>
            <p:nvPr/>
          </p:nvSpPr>
          <p:spPr bwMode="auto">
            <a:xfrm>
              <a:off x="1143000" y="2473120"/>
              <a:ext cx="1853514" cy="414336"/>
            </a:xfrm>
            <a:prstGeom prst="rect">
              <a:avLst/>
            </a:prstGeom>
            <a:grpFill/>
            <a:ln w="9525">
              <a:solidFill>
                <a:srgbClr val="000000"/>
              </a:solidFill>
              <a:miter lim="800000"/>
              <a:headEnd/>
              <a:tailEnd/>
            </a:ln>
          </p:spPr>
          <p:txBody>
            <a:bodyPr anchor="ctr" anchorCtr="0"/>
            <a:lstStyle/>
            <a:p>
              <a:pPr eaLnBrk="0" fontAlgn="auto" hangingPunct="0">
                <a:spcBef>
                  <a:spcPts val="0"/>
                </a:spcBef>
                <a:spcAft>
                  <a:spcPts val="0"/>
                </a:spcAft>
              </a:pPr>
              <a:r>
                <a:rPr lang="en-US" altLang="zh-TW" sz="1600" b="1" dirty="0" smtClean="0">
                  <a:solidFill>
                    <a:srgbClr val="000000"/>
                  </a:solidFill>
                  <a:latin typeface="Calibri"/>
                </a:rPr>
                <a:t>Application</a:t>
              </a:r>
              <a:endParaRPr lang="en-US" altLang="zh-TW" sz="1600" b="1" dirty="0">
                <a:solidFill>
                  <a:srgbClr val="000000"/>
                </a:solidFill>
                <a:latin typeface="Calibri"/>
              </a:endParaRPr>
            </a:p>
          </p:txBody>
        </p:sp>
        <p:sp>
          <p:nvSpPr>
            <p:cNvPr id="26" name="Text Box 5"/>
            <p:cNvSpPr txBox="1">
              <a:spLocks noChangeArrowheads="1"/>
            </p:cNvSpPr>
            <p:nvPr/>
          </p:nvSpPr>
          <p:spPr bwMode="auto">
            <a:xfrm>
              <a:off x="1143000" y="2886073"/>
              <a:ext cx="1853514" cy="499011"/>
            </a:xfrm>
            <a:prstGeom prst="rect">
              <a:avLst/>
            </a:prstGeom>
            <a:grpFill/>
            <a:ln w="9525">
              <a:solidFill>
                <a:srgbClr val="000000"/>
              </a:solidFill>
              <a:miter lim="800000"/>
              <a:headEnd/>
              <a:tailEnd/>
            </a:ln>
          </p:spPr>
          <p:txBody>
            <a:bodyPr anchor="ctr" anchorCtr="0"/>
            <a:lstStyle>
              <a:defPPr>
                <a:defRPr lang="zh-CN"/>
              </a:defPPr>
              <a:lvl1pPr eaLnBrk="0" hangingPunct="0">
                <a:defRPr kumimoji="0" sz="1600">
                  <a:solidFill>
                    <a:srgbClr val="000000"/>
                  </a:solidFill>
                  <a:ea typeface="PMingLiU" pitchFamily="18" charset="-120"/>
                </a:defRPr>
              </a:lvl1pPr>
            </a:lstStyle>
            <a:p>
              <a:pPr fontAlgn="auto">
                <a:spcBef>
                  <a:spcPts val="0"/>
                </a:spcBef>
                <a:spcAft>
                  <a:spcPts val="0"/>
                </a:spcAft>
              </a:pPr>
              <a:r>
                <a:rPr lang="en-US" altLang="zh-TW" b="1" dirty="0" smtClean="0">
                  <a:latin typeface="Calibri"/>
                </a:rPr>
                <a:t>TCP/UDP </a:t>
              </a:r>
              <a:endParaRPr lang="en-US" altLang="zh-TW" b="1" dirty="0">
                <a:latin typeface="Calibri"/>
              </a:endParaRPr>
            </a:p>
          </p:txBody>
        </p:sp>
        <p:sp>
          <p:nvSpPr>
            <p:cNvPr id="27" name="Text Box 7"/>
            <p:cNvSpPr txBox="1">
              <a:spLocks noChangeArrowheads="1"/>
            </p:cNvSpPr>
            <p:nvPr/>
          </p:nvSpPr>
          <p:spPr bwMode="auto">
            <a:xfrm>
              <a:off x="1143001" y="3385084"/>
              <a:ext cx="1853514" cy="857838"/>
            </a:xfrm>
            <a:prstGeom prst="rect">
              <a:avLst/>
            </a:prstGeom>
            <a:grpFill/>
            <a:ln w="9525">
              <a:solidFill>
                <a:srgbClr val="000000"/>
              </a:solidFill>
              <a:miter lim="800000"/>
              <a:headEnd/>
              <a:tailEnd/>
            </a:ln>
          </p:spPr>
          <p:txBody>
            <a:bodyPr tIns="180000" anchor="ctr" anchorCtr="0"/>
            <a:lstStyle>
              <a:defPPr>
                <a:defRPr lang="zh-CN"/>
              </a:defPPr>
              <a:lvl1pPr eaLnBrk="0" hangingPunct="0">
                <a:defRPr kumimoji="0" sz="1600">
                  <a:solidFill>
                    <a:srgbClr val="000000"/>
                  </a:solidFill>
                  <a:ea typeface="PMingLiU" pitchFamily="18" charset="-120"/>
                </a:defRPr>
              </a:lvl1pPr>
            </a:lstStyle>
            <a:p>
              <a:pPr fontAlgn="auto">
                <a:spcBef>
                  <a:spcPts val="1800"/>
                </a:spcBef>
                <a:spcAft>
                  <a:spcPts val="0"/>
                </a:spcAft>
              </a:pPr>
              <a:r>
                <a:rPr lang="en-US" altLang="zh-TW" b="1" dirty="0" smtClean="0">
                  <a:latin typeface="Calibri"/>
                </a:rPr>
                <a:t>IPv6</a:t>
              </a:r>
              <a:r>
                <a:rPr lang="en-US" altLang="zh-CN" b="1" dirty="0" smtClean="0">
                  <a:latin typeface="Calibri"/>
                </a:rPr>
                <a:t>, OSPF, BGP</a:t>
              </a:r>
              <a:endParaRPr lang="en-US" altLang="zh-TW" b="1" dirty="0">
                <a:latin typeface="Calibri"/>
              </a:endParaRPr>
            </a:p>
          </p:txBody>
        </p:sp>
        <p:sp>
          <p:nvSpPr>
            <p:cNvPr id="29" name="Text Box 8"/>
            <p:cNvSpPr txBox="1">
              <a:spLocks noChangeArrowheads="1"/>
            </p:cNvSpPr>
            <p:nvPr/>
          </p:nvSpPr>
          <p:spPr bwMode="auto">
            <a:xfrm>
              <a:off x="1143000" y="4242922"/>
              <a:ext cx="1853514" cy="353960"/>
            </a:xfrm>
            <a:prstGeom prst="rect">
              <a:avLst/>
            </a:prstGeom>
            <a:grpFill/>
            <a:ln w="9525">
              <a:solidFill>
                <a:srgbClr val="000000"/>
              </a:solidFill>
              <a:miter lim="800000"/>
              <a:headEnd/>
              <a:tailEnd/>
            </a:ln>
          </p:spPr>
          <p:txBody>
            <a:bodyPr/>
            <a:lstStyle/>
            <a:p>
              <a:pPr eaLnBrk="0" fontAlgn="auto" hangingPunct="0">
                <a:spcBef>
                  <a:spcPts val="0"/>
                </a:spcBef>
                <a:spcAft>
                  <a:spcPts val="0"/>
                </a:spcAft>
              </a:pPr>
              <a:r>
                <a:rPr lang="en-US" altLang="zh-CN" sz="1600" b="1" dirty="0" smtClean="0">
                  <a:solidFill>
                    <a:srgbClr val="000000"/>
                  </a:solidFill>
                  <a:latin typeface="Calibri"/>
                  <a:ea typeface="PMingLiU" pitchFamily="18" charset="-120"/>
                </a:rPr>
                <a:t>MAC</a:t>
              </a:r>
              <a:endParaRPr lang="en-US" altLang="zh-TW" sz="1600" b="1" dirty="0">
                <a:solidFill>
                  <a:srgbClr val="000000"/>
                </a:solidFill>
                <a:latin typeface="Calibri"/>
              </a:endParaRPr>
            </a:p>
          </p:txBody>
        </p:sp>
        <p:sp>
          <p:nvSpPr>
            <p:cNvPr id="30" name="Text Box 8"/>
            <p:cNvSpPr txBox="1">
              <a:spLocks noChangeArrowheads="1"/>
            </p:cNvSpPr>
            <p:nvPr/>
          </p:nvSpPr>
          <p:spPr bwMode="auto">
            <a:xfrm>
              <a:off x="1143001" y="4596882"/>
              <a:ext cx="1853514" cy="340770"/>
            </a:xfrm>
            <a:prstGeom prst="rect">
              <a:avLst/>
            </a:prstGeom>
            <a:grpFill/>
            <a:ln w="9525">
              <a:solidFill>
                <a:srgbClr val="000000"/>
              </a:solidFill>
              <a:miter lim="800000"/>
              <a:headEnd/>
              <a:tailEnd/>
            </a:ln>
          </p:spPr>
          <p:txBody>
            <a:bodyPr/>
            <a:lstStyle/>
            <a:p>
              <a:pPr eaLnBrk="0" fontAlgn="auto" hangingPunct="0">
                <a:spcBef>
                  <a:spcPts val="0"/>
                </a:spcBef>
                <a:spcAft>
                  <a:spcPts val="0"/>
                </a:spcAft>
              </a:pPr>
              <a:r>
                <a:rPr lang="en-US" altLang="zh-CN" sz="1600" b="1" dirty="0" smtClean="0">
                  <a:solidFill>
                    <a:srgbClr val="000000"/>
                  </a:solidFill>
                  <a:latin typeface="Calibri"/>
                  <a:ea typeface="PMingLiU" pitchFamily="18" charset="-120"/>
                </a:rPr>
                <a:t>PHY</a:t>
              </a:r>
              <a:endParaRPr lang="en-US" altLang="zh-TW" sz="1600" b="1" dirty="0">
                <a:solidFill>
                  <a:srgbClr val="000000"/>
                </a:solidFill>
                <a:latin typeface="Calibri"/>
              </a:endParaRPr>
            </a:p>
          </p:txBody>
        </p:sp>
      </p:grpSp>
      <p:grpSp>
        <p:nvGrpSpPr>
          <p:cNvPr id="32" name="组合 31"/>
          <p:cNvGrpSpPr/>
          <p:nvPr/>
        </p:nvGrpSpPr>
        <p:grpSpPr>
          <a:xfrm>
            <a:off x="3347865" y="3276076"/>
            <a:ext cx="1584175" cy="2068178"/>
            <a:chOff x="1143000" y="3385084"/>
            <a:chExt cx="1853515" cy="1552568"/>
          </a:xfrm>
          <a:solidFill>
            <a:srgbClr val="CCFFFF"/>
          </a:solidFill>
        </p:grpSpPr>
        <p:sp>
          <p:nvSpPr>
            <p:cNvPr id="36" name="Text Box 7"/>
            <p:cNvSpPr txBox="1">
              <a:spLocks noChangeArrowheads="1"/>
            </p:cNvSpPr>
            <p:nvPr/>
          </p:nvSpPr>
          <p:spPr bwMode="auto">
            <a:xfrm>
              <a:off x="1143001" y="3385084"/>
              <a:ext cx="1853514" cy="857838"/>
            </a:xfrm>
            <a:prstGeom prst="rect">
              <a:avLst/>
            </a:prstGeom>
            <a:grpFill/>
            <a:ln w="9525">
              <a:solidFill>
                <a:srgbClr val="000000"/>
              </a:solidFill>
              <a:miter lim="800000"/>
              <a:headEnd/>
              <a:tailEnd/>
            </a:ln>
          </p:spPr>
          <p:txBody>
            <a:bodyPr tIns="180000" anchor="t" anchorCtr="0"/>
            <a:lstStyle>
              <a:defPPr>
                <a:defRPr lang="zh-CN"/>
              </a:defPPr>
              <a:lvl1pPr eaLnBrk="0" hangingPunct="0">
                <a:defRPr kumimoji="0" sz="1600">
                  <a:solidFill>
                    <a:srgbClr val="000000"/>
                  </a:solidFill>
                  <a:ea typeface="PMingLiU" pitchFamily="18" charset="-120"/>
                </a:defRPr>
              </a:lvl1pPr>
            </a:lstStyle>
            <a:p>
              <a:pPr fontAlgn="auto">
                <a:spcBef>
                  <a:spcPts val="1800"/>
                </a:spcBef>
                <a:spcAft>
                  <a:spcPts val="0"/>
                </a:spcAft>
              </a:pPr>
              <a:r>
                <a:rPr lang="en-US" altLang="zh-TW" b="1" dirty="0" smtClean="0">
                  <a:latin typeface="Calibri"/>
                </a:rPr>
                <a:t>IPv6</a:t>
              </a:r>
              <a:r>
                <a:rPr lang="zh-CN" altLang="en-US" b="1" dirty="0" smtClean="0">
                  <a:latin typeface="Calibri"/>
                </a:rPr>
                <a:t>、节点路由</a:t>
              </a:r>
              <a:endParaRPr lang="en-US" altLang="zh-TW" b="1" dirty="0">
                <a:latin typeface="Calibri"/>
              </a:endParaRPr>
            </a:p>
          </p:txBody>
        </p:sp>
        <p:sp>
          <p:nvSpPr>
            <p:cNvPr id="37" name="Text Box 8"/>
            <p:cNvSpPr txBox="1">
              <a:spLocks noChangeArrowheads="1"/>
            </p:cNvSpPr>
            <p:nvPr/>
          </p:nvSpPr>
          <p:spPr bwMode="auto">
            <a:xfrm>
              <a:off x="1407788" y="3853096"/>
              <a:ext cx="1202654" cy="271838"/>
            </a:xfrm>
            <a:prstGeom prst="rect">
              <a:avLst/>
            </a:prstGeom>
            <a:grpFill/>
            <a:ln w="9525">
              <a:solidFill>
                <a:srgbClr val="000000"/>
              </a:solidFill>
              <a:prstDash val="dash"/>
              <a:miter lim="800000"/>
              <a:headEnd/>
              <a:tailEnd/>
            </a:ln>
          </p:spPr>
          <p:txBody>
            <a:bodyPr/>
            <a:lstStyle/>
            <a:p>
              <a:pPr eaLnBrk="0" fontAlgn="auto" hangingPunct="0">
                <a:spcBef>
                  <a:spcPts val="0"/>
                </a:spcBef>
                <a:spcAft>
                  <a:spcPts val="0"/>
                </a:spcAft>
              </a:pPr>
              <a:r>
                <a:rPr lang="en-US" altLang="zh-TW" sz="1600" b="1" dirty="0" smtClean="0">
                  <a:solidFill>
                    <a:srgbClr val="000000"/>
                  </a:solidFill>
                  <a:latin typeface="Calibri"/>
                </a:rPr>
                <a:t>6LoWPAN</a:t>
              </a:r>
              <a:endParaRPr lang="en-US" altLang="zh-TW" sz="1600" b="1" dirty="0">
                <a:solidFill>
                  <a:srgbClr val="000000"/>
                </a:solidFill>
                <a:latin typeface="Calibri"/>
              </a:endParaRPr>
            </a:p>
          </p:txBody>
        </p:sp>
        <p:sp>
          <p:nvSpPr>
            <p:cNvPr id="38" name="Text Box 8"/>
            <p:cNvSpPr txBox="1">
              <a:spLocks noChangeArrowheads="1"/>
            </p:cNvSpPr>
            <p:nvPr/>
          </p:nvSpPr>
          <p:spPr bwMode="auto">
            <a:xfrm>
              <a:off x="1143000" y="4242922"/>
              <a:ext cx="1853514" cy="353960"/>
            </a:xfrm>
            <a:prstGeom prst="rect">
              <a:avLst/>
            </a:prstGeom>
            <a:grpFill/>
            <a:ln w="9525">
              <a:solidFill>
                <a:srgbClr val="000000"/>
              </a:solidFill>
              <a:miter lim="800000"/>
              <a:headEnd/>
              <a:tailEnd/>
            </a:ln>
          </p:spPr>
          <p:txBody>
            <a:bodyPr/>
            <a:lstStyle/>
            <a:p>
              <a:pPr eaLnBrk="0" fontAlgn="auto" hangingPunct="0">
                <a:spcBef>
                  <a:spcPts val="0"/>
                </a:spcBef>
                <a:spcAft>
                  <a:spcPts val="0"/>
                </a:spcAft>
              </a:pPr>
              <a:r>
                <a:rPr lang="en-US" altLang="zh-TW" sz="1600" b="1" dirty="0" smtClean="0">
                  <a:solidFill>
                    <a:srgbClr val="000000"/>
                  </a:solidFill>
                  <a:latin typeface="Calibri"/>
                </a:rPr>
                <a:t>802.15.4 </a:t>
              </a:r>
              <a:r>
                <a:rPr lang="en-US" altLang="zh-CN" sz="1600" b="1" dirty="0" smtClean="0">
                  <a:solidFill>
                    <a:srgbClr val="000000"/>
                  </a:solidFill>
                  <a:latin typeface="Calibri"/>
                  <a:ea typeface="PMingLiU" pitchFamily="18" charset="-120"/>
                </a:rPr>
                <a:t>MAC</a:t>
              </a:r>
              <a:endParaRPr lang="en-US" altLang="zh-TW" sz="1600" b="1" dirty="0">
                <a:solidFill>
                  <a:srgbClr val="000000"/>
                </a:solidFill>
                <a:latin typeface="Calibri"/>
              </a:endParaRPr>
            </a:p>
          </p:txBody>
        </p:sp>
        <p:sp>
          <p:nvSpPr>
            <p:cNvPr id="39" name="Text Box 8"/>
            <p:cNvSpPr txBox="1">
              <a:spLocks noChangeArrowheads="1"/>
            </p:cNvSpPr>
            <p:nvPr/>
          </p:nvSpPr>
          <p:spPr bwMode="auto">
            <a:xfrm>
              <a:off x="1143001" y="4596882"/>
              <a:ext cx="1853514" cy="340770"/>
            </a:xfrm>
            <a:prstGeom prst="rect">
              <a:avLst/>
            </a:prstGeom>
            <a:grpFill/>
            <a:ln w="9525">
              <a:solidFill>
                <a:srgbClr val="000000"/>
              </a:solidFill>
              <a:miter lim="800000"/>
              <a:headEnd/>
              <a:tailEnd/>
            </a:ln>
          </p:spPr>
          <p:txBody>
            <a:bodyPr/>
            <a:lstStyle/>
            <a:p>
              <a:pPr eaLnBrk="0" fontAlgn="auto" hangingPunct="0">
                <a:spcBef>
                  <a:spcPts val="0"/>
                </a:spcBef>
                <a:spcAft>
                  <a:spcPts val="0"/>
                </a:spcAft>
              </a:pPr>
              <a:r>
                <a:rPr lang="en-US" altLang="zh-TW" sz="1600" b="1" dirty="0" smtClean="0">
                  <a:solidFill>
                    <a:srgbClr val="000000"/>
                  </a:solidFill>
                  <a:latin typeface="Calibri"/>
                </a:rPr>
                <a:t>802.15.4 </a:t>
              </a:r>
              <a:r>
                <a:rPr lang="en-US" altLang="zh-CN" sz="1600" b="1" dirty="0" smtClean="0">
                  <a:solidFill>
                    <a:srgbClr val="000000"/>
                  </a:solidFill>
                  <a:latin typeface="Calibri"/>
                  <a:ea typeface="PMingLiU" pitchFamily="18" charset="-120"/>
                </a:rPr>
                <a:t>PHY</a:t>
              </a:r>
              <a:endParaRPr lang="en-US" altLang="zh-TW" sz="1600" b="1" dirty="0">
                <a:solidFill>
                  <a:srgbClr val="000000"/>
                </a:solidFill>
                <a:latin typeface="Calibri"/>
              </a:endParaRPr>
            </a:p>
          </p:txBody>
        </p:sp>
      </p:grpSp>
      <p:grpSp>
        <p:nvGrpSpPr>
          <p:cNvPr id="40" name="组合 39"/>
          <p:cNvGrpSpPr/>
          <p:nvPr/>
        </p:nvGrpSpPr>
        <p:grpSpPr>
          <a:xfrm>
            <a:off x="4932042" y="3275676"/>
            <a:ext cx="1296142" cy="2068178"/>
            <a:chOff x="1143000" y="3385084"/>
            <a:chExt cx="1853515" cy="1552568"/>
          </a:xfrm>
          <a:solidFill>
            <a:srgbClr val="CCFFFF"/>
          </a:solidFill>
        </p:grpSpPr>
        <p:sp>
          <p:nvSpPr>
            <p:cNvPr id="41" name="Text Box 7"/>
            <p:cNvSpPr txBox="1">
              <a:spLocks noChangeArrowheads="1"/>
            </p:cNvSpPr>
            <p:nvPr/>
          </p:nvSpPr>
          <p:spPr bwMode="auto">
            <a:xfrm>
              <a:off x="1143001" y="3385084"/>
              <a:ext cx="1853514" cy="857838"/>
            </a:xfrm>
            <a:prstGeom prst="rect">
              <a:avLst/>
            </a:prstGeom>
            <a:grpFill/>
            <a:ln w="9525">
              <a:solidFill>
                <a:srgbClr val="000000"/>
              </a:solidFill>
              <a:miter lim="800000"/>
              <a:headEnd/>
              <a:tailEnd/>
            </a:ln>
          </p:spPr>
          <p:txBody>
            <a:bodyPr tIns="180000" anchor="ctr" anchorCtr="0"/>
            <a:lstStyle>
              <a:defPPr>
                <a:defRPr lang="zh-CN"/>
              </a:defPPr>
              <a:lvl1pPr eaLnBrk="0" hangingPunct="0">
                <a:defRPr kumimoji="0" sz="1600">
                  <a:solidFill>
                    <a:srgbClr val="000000"/>
                  </a:solidFill>
                  <a:ea typeface="PMingLiU" pitchFamily="18" charset="-120"/>
                </a:defRPr>
              </a:lvl1pPr>
            </a:lstStyle>
            <a:p>
              <a:pPr fontAlgn="auto">
                <a:spcBef>
                  <a:spcPts val="1800"/>
                </a:spcBef>
                <a:spcAft>
                  <a:spcPts val="0"/>
                </a:spcAft>
              </a:pPr>
              <a:r>
                <a:rPr lang="en-US" altLang="zh-TW" b="1" dirty="0" smtClean="0">
                  <a:latin typeface="Calibri"/>
                </a:rPr>
                <a:t>IPv6</a:t>
              </a:r>
              <a:r>
                <a:rPr lang="en-US" altLang="zh-CN" b="1" dirty="0" smtClean="0">
                  <a:latin typeface="Calibri"/>
                </a:rPr>
                <a:t>, OSPF, BGP</a:t>
              </a:r>
              <a:endParaRPr lang="en-US" altLang="zh-TW" b="1" dirty="0">
                <a:latin typeface="Calibri"/>
              </a:endParaRPr>
            </a:p>
          </p:txBody>
        </p:sp>
        <p:sp>
          <p:nvSpPr>
            <p:cNvPr id="43" name="Text Box 8"/>
            <p:cNvSpPr txBox="1">
              <a:spLocks noChangeArrowheads="1"/>
            </p:cNvSpPr>
            <p:nvPr/>
          </p:nvSpPr>
          <p:spPr bwMode="auto">
            <a:xfrm>
              <a:off x="1143000" y="4242922"/>
              <a:ext cx="1853514" cy="353960"/>
            </a:xfrm>
            <a:prstGeom prst="rect">
              <a:avLst/>
            </a:prstGeom>
            <a:grpFill/>
            <a:ln w="9525">
              <a:solidFill>
                <a:srgbClr val="000000"/>
              </a:solidFill>
              <a:miter lim="800000"/>
              <a:headEnd/>
              <a:tailEnd/>
            </a:ln>
          </p:spPr>
          <p:txBody>
            <a:bodyPr/>
            <a:lstStyle/>
            <a:p>
              <a:pPr eaLnBrk="0" fontAlgn="auto" hangingPunct="0">
                <a:spcBef>
                  <a:spcPts val="0"/>
                </a:spcBef>
                <a:spcAft>
                  <a:spcPts val="0"/>
                </a:spcAft>
              </a:pPr>
              <a:r>
                <a:rPr lang="en-US" altLang="zh-CN" sz="1600" b="1" dirty="0" smtClean="0">
                  <a:solidFill>
                    <a:srgbClr val="000000"/>
                  </a:solidFill>
                  <a:latin typeface="Calibri"/>
                  <a:ea typeface="PMingLiU" pitchFamily="18" charset="-120"/>
                </a:rPr>
                <a:t>MAC</a:t>
              </a:r>
              <a:endParaRPr lang="en-US" altLang="zh-TW" sz="1600" b="1" dirty="0">
                <a:solidFill>
                  <a:srgbClr val="000000"/>
                </a:solidFill>
                <a:latin typeface="Calibri"/>
              </a:endParaRPr>
            </a:p>
          </p:txBody>
        </p:sp>
        <p:sp>
          <p:nvSpPr>
            <p:cNvPr id="44" name="Text Box 8"/>
            <p:cNvSpPr txBox="1">
              <a:spLocks noChangeArrowheads="1"/>
            </p:cNvSpPr>
            <p:nvPr/>
          </p:nvSpPr>
          <p:spPr bwMode="auto">
            <a:xfrm>
              <a:off x="1143001" y="4596882"/>
              <a:ext cx="1853514" cy="340770"/>
            </a:xfrm>
            <a:prstGeom prst="rect">
              <a:avLst/>
            </a:prstGeom>
            <a:grpFill/>
            <a:ln w="9525">
              <a:solidFill>
                <a:srgbClr val="000000"/>
              </a:solidFill>
              <a:miter lim="800000"/>
              <a:headEnd/>
              <a:tailEnd/>
            </a:ln>
          </p:spPr>
          <p:txBody>
            <a:bodyPr/>
            <a:lstStyle/>
            <a:p>
              <a:pPr eaLnBrk="0" fontAlgn="auto" hangingPunct="0">
                <a:spcBef>
                  <a:spcPts val="0"/>
                </a:spcBef>
                <a:spcAft>
                  <a:spcPts val="0"/>
                </a:spcAft>
              </a:pPr>
              <a:r>
                <a:rPr lang="en-US" altLang="zh-CN" sz="1600" b="1" dirty="0" smtClean="0">
                  <a:solidFill>
                    <a:srgbClr val="000000"/>
                  </a:solidFill>
                  <a:latin typeface="Calibri"/>
                  <a:ea typeface="PMingLiU" pitchFamily="18" charset="-120"/>
                </a:rPr>
                <a:t>PHY</a:t>
              </a:r>
              <a:endParaRPr lang="en-US" altLang="zh-TW" sz="1600" b="1" dirty="0">
                <a:solidFill>
                  <a:srgbClr val="000000"/>
                </a:solidFill>
                <a:latin typeface="Calibri"/>
              </a:endParaRPr>
            </a:p>
          </p:txBody>
        </p:sp>
      </p:grpSp>
      <p:sp>
        <p:nvSpPr>
          <p:cNvPr id="45" name="内容占位符 2"/>
          <p:cNvSpPr txBox="1">
            <a:spLocks/>
          </p:cNvSpPr>
          <p:nvPr/>
        </p:nvSpPr>
        <p:spPr>
          <a:xfrm>
            <a:off x="4152238" y="5733256"/>
            <a:ext cx="828531" cy="4425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pPr>
            <a:r>
              <a:rPr lang="zh-CN" altLang="en-US" sz="1800" b="1" dirty="0" smtClean="0">
                <a:solidFill>
                  <a:prstClr val="black"/>
                </a:solidFill>
              </a:rPr>
              <a:t>网关</a:t>
            </a:r>
            <a:endParaRPr lang="zh-CN" altLang="en-US" sz="1800" b="1" dirty="0">
              <a:solidFill>
                <a:prstClr val="black"/>
              </a:solidFill>
            </a:endParaRPr>
          </a:p>
        </p:txBody>
      </p:sp>
      <p:sp>
        <p:nvSpPr>
          <p:cNvPr id="46" name="内容占位符 2"/>
          <p:cNvSpPr txBox="1">
            <a:spLocks/>
          </p:cNvSpPr>
          <p:nvPr/>
        </p:nvSpPr>
        <p:spPr>
          <a:xfrm>
            <a:off x="6984707" y="5733256"/>
            <a:ext cx="2016224" cy="44259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pPr>
            <a:r>
              <a:rPr lang="zh-CN" altLang="en-US" sz="1800" b="1" dirty="0" smtClean="0">
                <a:solidFill>
                  <a:prstClr val="black"/>
                </a:solidFill>
              </a:rPr>
              <a:t>服务器</a:t>
            </a:r>
            <a:endParaRPr lang="zh-CN" altLang="en-US" sz="1800" b="1" dirty="0">
              <a:solidFill>
                <a:prstClr val="black"/>
              </a:solidFill>
            </a:endParaRPr>
          </a:p>
        </p:txBody>
      </p:sp>
      <p:cxnSp>
        <p:nvCxnSpPr>
          <p:cNvPr id="47" name="直接连接符 46"/>
          <p:cNvCxnSpPr>
            <a:stCxn id="7" idx="3"/>
            <a:endCxn id="36" idx="1"/>
          </p:cNvCxnSpPr>
          <p:nvPr/>
        </p:nvCxnSpPr>
        <p:spPr>
          <a:xfrm>
            <a:off x="2267744" y="3847040"/>
            <a:ext cx="1080122" cy="400"/>
          </a:xfrm>
          <a:prstGeom prst="line">
            <a:avLst/>
          </a:prstGeom>
          <a:ln w="63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9" idx="3"/>
            <a:endCxn id="38" idx="1"/>
          </p:cNvCxnSpPr>
          <p:nvPr/>
        </p:nvCxnSpPr>
        <p:spPr>
          <a:xfrm>
            <a:off x="2267743" y="4654159"/>
            <a:ext cx="1080122" cy="400"/>
          </a:xfrm>
          <a:prstGeom prst="line">
            <a:avLst/>
          </a:prstGeom>
          <a:ln w="63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0" idx="3"/>
            <a:endCxn id="39" idx="1"/>
          </p:cNvCxnSpPr>
          <p:nvPr/>
        </p:nvCxnSpPr>
        <p:spPr>
          <a:xfrm>
            <a:off x="2267744" y="5116884"/>
            <a:ext cx="1080122" cy="400"/>
          </a:xfrm>
          <a:prstGeom prst="line">
            <a:avLst/>
          </a:prstGeom>
          <a:ln w="63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1" idx="3"/>
            <a:endCxn id="27" idx="1"/>
          </p:cNvCxnSpPr>
          <p:nvPr/>
        </p:nvCxnSpPr>
        <p:spPr>
          <a:xfrm>
            <a:off x="6228184" y="3847040"/>
            <a:ext cx="792089" cy="0"/>
          </a:xfrm>
          <a:prstGeom prst="line">
            <a:avLst/>
          </a:prstGeom>
          <a:ln w="63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3" idx="3"/>
            <a:endCxn id="29" idx="1"/>
          </p:cNvCxnSpPr>
          <p:nvPr/>
        </p:nvCxnSpPr>
        <p:spPr>
          <a:xfrm>
            <a:off x="6228183" y="4654159"/>
            <a:ext cx="792089" cy="0"/>
          </a:xfrm>
          <a:prstGeom prst="line">
            <a:avLst/>
          </a:prstGeom>
          <a:ln w="63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4" idx="3"/>
            <a:endCxn id="30" idx="1"/>
          </p:cNvCxnSpPr>
          <p:nvPr/>
        </p:nvCxnSpPr>
        <p:spPr>
          <a:xfrm>
            <a:off x="6228184" y="5116884"/>
            <a:ext cx="792089" cy="0"/>
          </a:xfrm>
          <a:prstGeom prst="line">
            <a:avLst/>
          </a:prstGeom>
          <a:ln w="63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 idx="3"/>
            <a:endCxn id="25" idx="1"/>
          </p:cNvCxnSpPr>
          <p:nvPr/>
        </p:nvCxnSpPr>
        <p:spPr>
          <a:xfrm>
            <a:off x="2267743" y="2336817"/>
            <a:ext cx="4752529" cy="0"/>
          </a:xfrm>
          <a:prstGeom prst="line">
            <a:avLst/>
          </a:prstGeom>
          <a:ln w="6350">
            <a:solidFill>
              <a:schemeClr val="tx1"/>
            </a:solidFill>
            <a:prstDash val="dash"/>
          </a:ln>
          <a:effectLst/>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21" idx="3"/>
            <a:endCxn id="26" idx="1"/>
          </p:cNvCxnSpPr>
          <p:nvPr/>
        </p:nvCxnSpPr>
        <p:spPr>
          <a:xfrm flipV="1">
            <a:off x="2267744" y="2943310"/>
            <a:ext cx="4752528" cy="1"/>
          </a:xfrm>
          <a:prstGeom prst="line">
            <a:avLst/>
          </a:prstGeom>
          <a:ln w="6350">
            <a:solidFill>
              <a:schemeClr val="tx1"/>
            </a:solidFill>
            <a:prstDash val="dash"/>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924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marvin liu">
  <a:themeElements>
    <a:clrScheme name="marvin liu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arvin liu">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defRPr>
        </a:defPPr>
      </a:lstStyle>
    </a:lnDef>
  </a:objectDefaults>
  <a:extraClrSchemeLst>
    <a:extraClrScheme>
      <a:clrScheme name="marvin liu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rvin liu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rvin liu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rvin liu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rvin liu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rvin liu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rvin liu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2006_Title/Bullet_Cisco White Temp">
  <a:themeElements>
    <a:clrScheme name="2006_Title/Bullet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2006_Title/Bullet_Cisco White 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82124" tIns="41061" rIns="82124" bIns="41061" numCol="1" anchor="t" anchorCtr="0" compatLnSpc="1">
        <a:prstTxWarp prst="textNoShape">
          <a:avLst/>
        </a:prstTxWarp>
      </a:bodyPr>
      <a:lstStyle>
        <a:defPPr marL="457200" marR="0" indent="-457200" algn="l" defTabSz="814388" rtl="0" eaLnBrk="0" fontAlgn="base" latinLnBrk="0" hangingPunct="0">
          <a:lnSpc>
            <a:spcPct val="85000"/>
          </a:lnSpc>
          <a:spcBef>
            <a:spcPct val="50000"/>
          </a:spcBef>
          <a:spcAft>
            <a:spcPct val="0"/>
          </a:spcAft>
          <a:buClr>
            <a:schemeClr val="tx2"/>
          </a:buClr>
          <a:buSzPct val="100000"/>
          <a:buFont typeface="Wingdings" pitchFamily="2" charset="2"/>
          <a:buAutoNum type="arabicPeriod"/>
          <a:tabLst/>
          <a:defRPr kumimoji="0" lang="zh-CN" altLang="en-US"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82124" tIns="41061" rIns="82124" bIns="41061" numCol="1" anchor="t" anchorCtr="0" compatLnSpc="1">
        <a:prstTxWarp prst="textNoShape">
          <a:avLst/>
        </a:prstTxWarp>
      </a:bodyPr>
      <a:lstStyle>
        <a:defPPr marL="457200" marR="0" indent="-457200" algn="l" defTabSz="814388" rtl="0" eaLnBrk="0" fontAlgn="base" latinLnBrk="0" hangingPunct="0">
          <a:lnSpc>
            <a:spcPct val="85000"/>
          </a:lnSpc>
          <a:spcBef>
            <a:spcPct val="50000"/>
          </a:spcBef>
          <a:spcAft>
            <a:spcPct val="0"/>
          </a:spcAft>
          <a:buClr>
            <a:schemeClr val="tx2"/>
          </a:buClr>
          <a:buSzPct val="100000"/>
          <a:buFont typeface="Wingdings" pitchFamily="2" charset="2"/>
          <a:buAutoNum type="arabicPeriod"/>
          <a:tabLst/>
          <a:defRPr kumimoji="0" lang="zh-CN" altLang="en-US"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006_Title/Bullet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2006_Title/Bullet_Cisco White Temp">
  <a:themeElements>
    <a:clrScheme name="2006_Title/Bullet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2006_Title/Bullet_Cisco White 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squar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squar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006_Title/Bullet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技术培训胶片＋注释中文模板V1.2(20100205)">
  <a:themeElements>
    <a:clrScheme name="技术培训胶片＋注释中文模板V1.2(20100205)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fontScheme name="技术培训胶片＋注释中文模板V1.2(20100205)">
      <a:majorFont>
        <a:latin typeface="FrutigerNext LT Medium"/>
        <a:ea typeface="黑体"/>
        <a:cs typeface="宋体"/>
      </a:majorFont>
      <a:minorFont>
        <a:latin typeface="FrutigerNext LT Regular"/>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784225"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784225"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技术培训胶片＋注释中文模板V1.2(20100205)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技术培训胶片＋注释中文模板V1.2(20100205)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技术培训胶片＋注释中文模板V1.2(20100205)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技术培训胶片＋注释中文模板V1.2(20100205)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技术培训胶片＋注释中文模板V1.2(20100205)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99660A"/>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_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复件 Slide Template—English(20060511)">
  <a:themeElements>
    <a:clrScheme name="复件 Slide Template—English(200605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复件 Slide Template—English(20060511)">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784225" rtl="0" eaLnBrk="0" fontAlgn="base" latinLnBrk="0" hangingPunct="0">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784225" rtl="0" eaLnBrk="0" fontAlgn="base" latinLnBrk="0" hangingPunct="0">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ea typeface="MS PGothic" pitchFamily="34" charset="-128"/>
          </a:defRPr>
        </a:defPPr>
      </a:lstStyle>
    </a:lnDef>
  </a:objectDefaults>
  <a:extraClrSchemeLst>
    <a:extraClrScheme>
      <a:clrScheme name="复件 Slide Template—English(200605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复件 Slide Template—English(2006051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复件 Slide Template—English(2006051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复件 Slide Template—English(2006051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复件 Slide Template—English(2006051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复件 Slide Template—English(2006051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复件 Slide Template—English(2006051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复件 Slide Template—English(2006051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复件 Slide Template—English(2006051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复件 Slide Template—English(2006051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复件 Slide Template—English(2006051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复件 Slide Template—English(2006051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5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ea typeface="宋体" pitchFamily="2" charset="-122"/>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0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6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marvin liu">
  <a:themeElements>
    <a:clrScheme name="marvin liu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arvin liu">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defRPr>
        </a:defPPr>
      </a:lstStyle>
    </a:lnDef>
  </a:objectDefaults>
  <a:extraClrSchemeLst>
    <a:extraClrScheme>
      <a:clrScheme name="marvin liu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rvin liu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rvin liu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rvin liu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rvin liu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rvin liu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rvin liu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2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4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5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Tannenbaum</Template>
  <TotalTime>4074</TotalTime>
  <Words>6660</Words>
  <Application>Microsoft Office PowerPoint</Application>
  <PresentationFormat>全屏显示(4:3)</PresentationFormat>
  <Paragraphs>800</Paragraphs>
  <Slides>90</Slides>
  <Notes>18</Notes>
  <HiddenSlides>0</HiddenSlides>
  <MMClips>0</MMClips>
  <ScaleCrop>false</ScaleCrop>
  <HeadingPairs>
    <vt:vector size="8" baseType="variant">
      <vt:variant>
        <vt:lpstr>已用的字体</vt:lpstr>
      </vt:variant>
      <vt:variant>
        <vt:i4>23</vt:i4>
      </vt:variant>
      <vt:variant>
        <vt:lpstr>主题</vt:lpstr>
      </vt:variant>
      <vt:variant>
        <vt:i4>19</vt:i4>
      </vt:variant>
      <vt:variant>
        <vt:lpstr>嵌入 OLE 服务器</vt:lpstr>
      </vt:variant>
      <vt:variant>
        <vt:i4>2</vt:i4>
      </vt:variant>
      <vt:variant>
        <vt:lpstr>幻灯片标题</vt:lpstr>
      </vt:variant>
      <vt:variant>
        <vt:i4>90</vt:i4>
      </vt:variant>
    </vt:vector>
  </HeadingPairs>
  <TitlesOfParts>
    <vt:vector size="134" baseType="lpstr">
      <vt:lpstr>FrutigerNext LT Bold</vt:lpstr>
      <vt:lpstr>FrutigerNext LT Medium</vt:lpstr>
      <vt:lpstr>FrutigerNext LT Regular</vt:lpstr>
      <vt:lpstr>MS Mincho</vt:lpstr>
      <vt:lpstr>ＭＳ Ｐゴシック</vt:lpstr>
      <vt:lpstr>ＭＳ Ｐゴシック</vt:lpstr>
      <vt:lpstr>新細明體</vt:lpstr>
      <vt:lpstr>新細明體</vt:lpstr>
      <vt:lpstr>ZapfDingbats</vt:lpstr>
      <vt:lpstr>仿宋_GB2312</vt:lpstr>
      <vt:lpstr>黑体</vt:lpstr>
      <vt:lpstr>华文细黑</vt:lpstr>
      <vt:lpstr>宋体</vt:lpstr>
      <vt:lpstr>Arial</vt:lpstr>
      <vt:lpstr>Calibri</vt:lpstr>
      <vt:lpstr>Comic Sans MS</vt:lpstr>
      <vt:lpstr>Courier New</vt:lpstr>
      <vt:lpstr>Symbol</vt:lpstr>
      <vt:lpstr>Tahoma</vt:lpstr>
      <vt:lpstr>Times</vt:lpstr>
      <vt:lpstr>Times New Roman</vt:lpstr>
      <vt:lpstr>Wingdings</vt:lpstr>
      <vt:lpstr>Wingdings 3</vt:lpstr>
      <vt:lpstr>marvin liu</vt:lpstr>
      <vt:lpstr>Blends</vt:lpstr>
      <vt:lpstr>6_Blends</vt:lpstr>
      <vt:lpstr>1_marvin liu</vt:lpstr>
      <vt:lpstr>11_Blends</vt:lpstr>
      <vt:lpstr>12_Blends</vt:lpstr>
      <vt:lpstr>14_Blends</vt:lpstr>
      <vt:lpstr>15_Blends</vt:lpstr>
      <vt:lpstr>Tannenbaum</vt:lpstr>
      <vt:lpstr>1_2006_Title/Bullet_Cisco White Temp</vt:lpstr>
      <vt:lpstr>2_2006_Title/Bullet_Cisco White Temp</vt:lpstr>
      <vt:lpstr>技术培训胶片＋注释中文模板V1.2(20100205)</vt:lpstr>
      <vt:lpstr>1_Office 主题​​</vt:lpstr>
      <vt:lpstr>1_Tannenbaum</vt:lpstr>
      <vt:lpstr>复件 Slide Template—English(20060511)</vt:lpstr>
      <vt:lpstr>2_Office 主题​​</vt:lpstr>
      <vt:lpstr>5_Office 主题​​</vt:lpstr>
      <vt:lpstr>Default Design</vt:lpstr>
      <vt:lpstr>10_Blends</vt:lpstr>
      <vt:lpstr>Visio</vt:lpstr>
      <vt:lpstr>Picture</vt:lpstr>
      <vt:lpstr>网络层</vt:lpstr>
      <vt:lpstr>网络层</vt:lpstr>
      <vt:lpstr>网络层主要任务</vt:lpstr>
      <vt:lpstr>网络层的设计问题</vt:lpstr>
      <vt:lpstr>网络层提供的两种服务 </vt:lpstr>
      <vt:lpstr>电信网的成功经验 让网络负责可靠交付 </vt:lpstr>
      <vt:lpstr>虚电路服务</vt:lpstr>
      <vt:lpstr>虚电路是逻辑连接</vt:lpstr>
      <vt:lpstr>面向连接服务</vt:lpstr>
      <vt:lpstr>计算机网络与电信网络</vt:lpstr>
      <vt:lpstr>数据报服务</vt:lpstr>
      <vt:lpstr>无连接服务</vt:lpstr>
      <vt:lpstr>因特网采用的设计思路</vt:lpstr>
      <vt:lpstr>尽最大努力交付的好处</vt:lpstr>
      <vt:lpstr>PowerPoint 演示文稿</vt:lpstr>
      <vt:lpstr>路由算法</vt:lpstr>
      <vt:lpstr>路由与路由器</vt:lpstr>
      <vt:lpstr>路由器的构成 </vt:lpstr>
      <vt:lpstr>典型的路由器的结构 </vt:lpstr>
      <vt:lpstr>分组丢弃 </vt:lpstr>
      <vt:lpstr>路由协议</vt:lpstr>
      <vt:lpstr>路由算法</vt:lpstr>
      <vt:lpstr>Flooding（洪泛）</vt:lpstr>
      <vt:lpstr>最短路径路由</vt:lpstr>
      <vt:lpstr>Distance Vector  距离矢量算法</vt:lpstr>
      <vt:lpstr>Bellman-Ford 方法 </vt:lpstr>
      <vt:lpstr>Distance Vector 距离矢量算法</vt:lpstr>
      <vt:lpstr>Distance Vector Routing（距离矢量路由）</vt:lpstr>
      <vt:lpstr>Distance Vector Routing 的慢收敛</vt:lpstr>
      <vt:lpstr>PowerPoint 演示文稿</vt:lpstr>
      <vt:lpstr>PowerPoint 演示文稿</vt:lpstr>
      <vt:lpstr>Hierarchical Routing 层次路由</vt:lpstr>
      <vt:lpstr>Broadcast Routing 广播路由</vt:lpstr>
      <vt:lpstr>Multicast Routing 组播路由</vt:lpstr>
      <vt:lpstr>Routing for Mobile Hosts 移动路由</vt:lpstr>
      <vt:lpstr>Routing for Mobile Hosts (2)</vt:lpstr>
      <vt:lpstr>拥塞控制</vt:lpstr>
      <vt:lpstr>Congestion  拥塞 </vt:lpstr>
      <vt:lpstr>拥塞控制的途径</vt:lpstr>
      <vt:lpstr>流量调节</vt:lpstr>
      <vt:lpstr>Internet 的网络层</vt:lpstr>
      <vt:lpstr>The Network Layer in the Internet</vt:lpstr>
      <vt:lpstr>IP 数据报的格式 </vt:lpstr>
      <vt:lpstr>某些 IPv4选项</vt:lpstr>
      <vt:lpstr>IP 地址结构 </vt:lpstr>
      <vt:lpstr>互联网中的 IP 地址 </vt:lpstr>
      <vt:lpstr>点分十进制记法 </vt:lpstr>
      <vt:lpstr>早期：IP 地址（A/B/C/D/E类）</vt:lpstr>
      <vt:lpstr>现代：CIDR – Classless InterDomain Routing 无状态地址</vt:lpstr>
      <vt:lpstr>CIDR无分类的两级编址 </vt:lpstr>
      <vt:lpstr>CIDR 地址块 </vt:lpstr>
      <vt:lpstr>128.14.32.0/20 表示的地址（212 个地址）</vt:lpstr>
      <vt:lpstr>PowerPoint 演示文稿</vt:lpstr>
      <vt:lpstr>PowerPoint 演示文稿</vt:lpstr>
      <vt:lpstr>PowerPoint 演示文稿</vt:lpstr>
      <vt:lpstr>NAT – Network Address Translation</vt:lpstr>
      <vt:lpstr>路由选择协议： RIP、OSPF、BGP</vt:lpstr>
      <vt:lpstr>自治系统 AS (Autonomous System) </vt:lpstr>
      <vt:lpstr>自治系统和 内部网关协议、外部网关协议 </vt:lpstr>
      <vt:lpstr>PowerPoint 演示文稿</vt:lpstr>
      <vt:lpstr>内部网关协议 RIP  (Routing Information Protocol)</vt:lpstr>
      <vt:lpstr>RIP 协议的三个要点 </vt:lpstr>
      <vt:lpstr>RIP 协议的优缺点 </vt:lpstr>
      <vt:lpstr>内部网关协议 OSPF  (Open Shortest Path First)</vt:lpstr>
      <vt:lpstr>OSPF (2)</vt:lpstr>
      <vt:lpstr>三个要点 </vt:lpstr>
      <vt:lpstr>PowerPoint 演示文稿</vt:lpstr>
      <vt:lpstr>OSPF 算法</vt:lpstr>
      <vt:lpstr>原理关键字</vt:lpstr>
      <vt:lpstr>五种报文</vt:lpstr>
      <vt:lpstr>OSPF报文类型</vt:lpstr>
      <vt:lpstr>OSPF的工作过程：三个阶段</vt:lpstr>
      <vt:lpstr>OSPF的工作过程：三张表 </vt:lpstr>
      <vt:lpstr>边界网关路由协议   BGP-4  ( RFC 4271 )</vt:lpstr>
      <vt:lpstr>PowerPoint 演示文稿</vt:lpstr>
      <vt:lpstr>PowerPoint 演示文稿</vt:lpstr>
      <vt:lpstr>BGP协议概述</vt:lpstr>
      <vt:lpstr>BGP协议基本概念（一）</vt:lpstr>
      <vt:lpstr>BGP协议基本概念（二）</vt:lpstr>
      <vt:lpstr>BGP路由收敛问题</vt:lpstr>
      <vt:lpstr>IPv6</vt:lpstr>
      <vt:lpstr>IPv6的主要优点</vt:lpstr>
      <vt:lpstr>IPv4与IPv6的Header格式 </vt:lpstr>
      <vt:lpstr>IPv6地址的表示格式</vt:lpstr>
      <vt:lpstr>PowerPoint 演示文稿</vt:lpstr>
      <vt:lpstr>IPv4向IPv6的过渡: （1）隧道技术 Tunneling</vt:lpstr>
      <vt:lpstr>IPv4向IPv6的过渡: （2）双协议栈 Dual Stack</vt:lpstr>
      <vt:lpstr>IPv4向IPv6的过渡:（3）报头转换 Header Translation</vt:lpstr>
      <vt:lpstr>6LoWPAN:  基于IPv6的物联网典型协议</vt:lpstr>
      <vt:lpstr>融合物联网的互联网体系结构与协议栈</vt:lpstr>
    </vt:vector>
  </TitlesOfParts>
  <Company>ECNU SEI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Network Layer</dc:title>
  <dc:creator>marvin liu</dc:creator>
  <cp:lastModifiedBy>Bo</cp:lastModifiedBy>
  <cp:revision>182</cp:revision>
  <dcterms:created xsi:type="dcterms:W3CDTF">2002-07-22T23:52:29Z</dcterms:created>
  <dcterms:modified xsi:type="dcterms:W3CDTF">2019-11-23T11:36:27Z</dcterms:modified>
</cp:coreProperties>
</file>