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E602-F593-45EE-BC9C-A455D3D2732C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7FE1-749B-47C9-9BF5-00FDF5CAB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E602-F593-45EE-BC9C-A455D3D2732C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7FE1-749B-47C9-9BF5-00FDF5CAB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6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E602-F593-45EE-BC9C-A455D3D2732C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7FE1-749B-47C9-9BF5-00FDF5CAB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E602-F593-45EE-BC9C-A455D3D2732C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7FE1-749B-47C9-9BF5-00FDF5CAB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3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E602-F593-45EE-BC9C-A455D3D2732C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7FE1-749B-47C9-9BF5-00FDF5CAB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E602-F593-45EE-BC9C-A455D3D2732C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7FE1-749B-47C9-9BF5-00FDF5CAB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1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E602-F593-45EE-BC9C-A455D3D2732C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7FE1-749B-47C9-9BF5-00FDF5CAB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1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E602-F593-45EE-BC9C-A455D3D2732C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7FE1-749B-47C9-9BF5-00FDF5CAB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5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E602-F593-45EE-BC9C-A455D3D2732C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7FE1-749B-47C9-9BF5-00FDF5CAB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7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E602-F593-45EE-BC9C-A455D3D2732C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7FE1-749B-47C9-9BF5-00FDF5CAB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2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E602-F593-45EE-BC9C-A455D3D2732C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E7FE1-749B-47C9-9BF5-00FDF5CAB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3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9E602-F593-45EE-BC9C-A455D3D2732C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E7FE1-749B-47C9-9BF5-00FDF5CAB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9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.imgur.com/Xolwvb.jpg" TargetMode="External"/><Relationship Id="rId2" Type="http://schemas.openxmlformats.org/officeDocument/2006/relationships/hyperlink" Target="http://imgur.com/XoLw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IMGUR API (and koalas?)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Rich Chang</a:t>
            </a:r>
          </a:p>
          <a:p>
            <a:r>
              <a:rPr lang="en-US" dirty="0" smtClean="0"/>
              <a:t>Phil House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2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Making the URL pt.1</a:t>
            </a:r>
            <a:endParaRPr lang="en-US" dirty="0"/>
          </a:p>
        </p:txBody>
      </p:sp>
      <p:pic>
        <p:nvPicPr>
          <p:cNvPr id="1026" name="Picture 2" descr="http://i.imgur.com/XoLw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90600"/>
            <a:ext cx="607695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29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Making the URL pt2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err="1" smtClean="0"/>
              <a:t>Imgur</a:t>
            </a:r>
            <a:r>
              <a:rPr lang="en-US" dirty="0" smtClean="0"/>
              <a:t> returns</a:t>
            </a:r>
          </a:p>
          <a:p>
            <a:pPr marL="742950" lvl="2" indent="-342900"/>
            <a:r>
              <a:rPr lang="en-US" dirty="0" smtClean="0">
                <a:hlinkClick r:id="rId2"/>
              </a:rPr>
              <a:t>http://imgur.com/XoLwv</a:t>
            </a:r>
            <a:endParaRPr lang="en-US" dirty="0" smtClean="0"/>
          </a:p>
          <a:p>
            <a:pPr marL="400050" lvl="2" indent="0">
              <a:buNone/>
            </a:pP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We want</a:t>
            </a:r>
          </a:p>
          <a:p>
            <a:pPr marL="742950" lvl="2" indent="-342900"/>
            <a:r>
              <a:rPr lang="en-US" dirty="0" smtClean="0">
                <a:hlinkClick r:id="rId3"/>
              </a:rPr>
              <a:t>http://i.imgur.com/Xolwvb.jpg</a:t>
            </a:r>
            <a:endParaRPr lang="en-US" dirty="0" smtClean="0"/>
          </a:p>
          <a:p>
            <a:pPr marL="1200150" lvl="3" indent="-342900"/>
            <a:r>
              <a:rPr lang="en-US" dirty="0" smtClean="0"/>
              <a:t>add </a:t>
            </a:r>
            <a:r>
              <a:rPr lang="en-US" dirty="0" err="1" smtClean="0"/>
              <a:t>i.imgur</a:t>
            </a:r>
            <a:r>
              <a:rPr lang="en-US" dirty="0" smtClean="0"/>
              <a:t> in the middle</a:t>
            </a:r>
          </a:p>
          <a:p>
            <a:pPr marL="1200150" lvl="3" indent="-342900"/>
            <a:r>
              <a:rPr lang="en-US" dirty="0" smtClean="0"/>
              <a:t>Add b at the end for thumbnail</a:t>
            </a:r>
          </a:p>
          <a:p>
            <a:pPr marL="1200150" lvl="3" indent="-342900"/>
            <a:r>
              <a:rPr lang="en-US" dirty="0" smtClean="0"/>
              <a:t>Add .jpg at the end</a:t>
            </a:r>
            <a:endParaRPr lang="en-US" dirty="0"/>
          </a:p>
          <a:p>
            <a:pPr marL="857250" lvl="3" indent="0">
              <a:buNone/>
            </a:pPr>
            <a:endParaRPr lang="en-US" dirty="0" smtClean="0"/>
          </a:p>
          <a:p>
            <a:pPr marL="857250" lvl="3" indent="0">
              <a:buNone/>
            </a:pPr>
            <a:endParaRPr lang="en-US" dirty="0"/>
          </a:p>
          <a:p>
            <a:pPr marL="857250" lvl="3" indent="0">
              <a:buNone/>
            </a:pPr>
            <a:endParaRPr lang="en-US" dirty="0" smtClean="0"/>
          </a:p>
          <a:p>
            <a:pPr marL="857250" lvl="3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483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 err="1" smtClean="0"/>
              <a:t>img</a:t>
            </a:r>
            <a:r>
              <a:rPr lang="en-US" dirty="0" smtClean="0"/>
              <a:t> to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img</a:t>
            </a:r>
            <a:r>
              <a:rPr lang="en-US" dirty="0" smtClean="0"/>
              <a:t> = </a:t>
            </a:r>
            <a:r>
              <a:rPr lang="en-US" dirty="0" err="1" smtClean="0"/>
              <a:t>document.createElement</a:t>
            </a:r>
            <a:r>
              <a:rPr lang="en-US" dirty="0" smtClean="0"/>
              <a:t>("</a:t>
            </a:r>
            <a:r>
              <a:rPr lang="en-US" dirty="0" err="1" smtClean="0"/>
              <a:t>img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img.src</a:t>
            </a:r>
            <a:r>
              <a:rPr lang="en-US" dirty="0" smtClean="0"/>
              <a:t> = </a:t>
            </a:r>
            <a:r>
              <a:rPr lang="en-US" dirty="0" err="1" smtClean="0"/>
              <a:t>url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imgur</a:t>
            </a:r>
            <a:r>
              <a:rPr lang="en-US" dirty="0" smtClean="0"/>
              <a:t> = 		</a:t>
            </a:r>
            <a:r>
              <a:rPr lang="en-US" dirty="0" err="1" smtClean="0"/>
              <a:t>document.getElementById</a:t>
            </a:r>
            <a:r>
              <a:rPr lang="en-US" dirty="0" smtClean="0"/>
              <a:t>('</a:t>
            </a:r>
            <a:r>
              <a:rPr lang="en-US" dirty="0" err="1" smtClean="0"/>
              <a:t>imgur</a:t>
            </a:r>
            <a:r>
              <a:rPr lang="en-US" dirty="0" smtClean="0"/>
              <a:t>');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imgur.appendChild</a:t>
            </a:r>
            <a:r>
              <a:rPr lang="en-US" dirty="0" smtClean="0"/>
              <a:t>(</a:t>
            </a:r>
            <a:r>
              <a:rPr lang="en-US" dirty="0" err="1" smtClean="0"/>
              <a:t>img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9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koalastothemax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Koalastothemax.com?&lt;img.url&gt;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sv-SE" dirty="0" smtClean="0"/>
              <a:t>var koala_url = "http://www.koalastothemax.com/?"+url;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lnk</a:t>
            </a:r>
            <a:r>
              <a:rPr lang="en-US" dirty="0" smtClean="0"/>
              <a:t> = </a:t>
            </a:r>
            <a:r>
              <a:rPr lang="en-US" dirty="0" err="1" smtClean="0"/>
              <a:t>document.createElement</a:t>
            </a:r>
            <a:r>
              <a:rPr lang="en-US" dirty="0" smtClean="0"/>
              <a:t>("a");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lnk.href</a:t>
            </a:r>
            <a:r>
              <a:rPr lang="en-US" dirty="0" smtClean="0"/>
              <a:t> = </a:t>
            </a:r>
            <a:r>
              <a:rPr lang="en-US" dirty="0" err="1" smtClean="0"/>
              <a:t>koala_url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lnk.innerHTML</a:t>
            </a:r>
            <a:r>
              <a:rPr lang="en-US" dirty="0" smtClean="0"/>
              <a:t> = 'koala';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koala = </a:t>
            </a:r>
            <a:r>
              <a:rPr lang="en-US" dirty="0" err="1" smtClean="0"/>
              <a:t>document.getElementById</a:t>
            </a:r>
            <a:r>
              <a:rPr lang="en-US" dirty="0" smtClean="0"/>
              <a:t>('koala');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koala.appendChild</a:t>
            </a:r>
            <a:r>
              <a:rPr lang="en-US" dirty="0" smtClean="0"/>
              <a:t>(</a:t>
            </a:r>
            <a:r>
              <a:rPr lang="en-US" dirty="0" err="1" smtClean="0"/>
              <a:t>lnk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33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110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IMGUR API (and koalas?)</vt:lpstr>
      <vt:lpstr>Making the URL pt.1</vt:lpstr>
      <vt:lpstr>Making the URL pt2</vt:lpstr>
      <vt:lpstr>Adding img to html</vt:lpstr>
      <vt:lpstr>koalastothemax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IMGUR API (and koalas?)</dc:title>
  <dc:creator>Chang</dc:creator>
  <cp:lastModifiedBy>Chang</cp:lastModifiedBy>
  <cp:revision>2</cp:revision>
  <dcterms:created xsi:type="dcterms:W3CDTF">2012-11-13T07:08:24Z</dcterms:created>
  <dcterms:modified xsi:type="dcterms:W3CDTF">2012-11-13T07:20:53Z</dcterms:modified>
</cp:coreProperties>
</file>