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07"/>
    <p:restoredTop sz="50000"/>
  </p:normalViewPr>
  <p:slideViewPr>
    <p:cSldViewPr snapToGrid="0" snapToObjects="1">
      <p:cViewPr varScale="1">
        <p:scale>
          <a:sx n="106" d="100"/>
          <a:sy n="106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787-4C0F-9E40-8DE3-EE7EBF929FB9}" type="datetimeFigureOut">
              <a:rPr kumimoji="1" lang="zh-CN" altLang="en-US" smtClean="0"/>
              <a:t>16/6/12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2619-463C-7E47-900E-B64E2CAF64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39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787-4C0F-9E40-8DE3-EE7EBF929FB9}" type="datetimeFigureOut">
              <a:rPr kumimoji="1" lang="zh-CN" altLang="en-US" smtClean="0"/>
              <a:t>16/6/12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2619-463C-7E47-900E-B64E2CAF64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77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787-4C0F-9E40-8DE3-EE7EBF929FB9}" type="datetimeFigureOut">
              <a:rPr kumimoji="1" lang="zh-CN" altLang="en-US" smtClean="0"/>
              <a:t>16/6/12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2619-463C-7E47-900E-B64E2CAF64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76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787-4C0F-9E40-8DE3-EE7EBF929FB9}" type="datetimeFigureOut">
              <a:rPr kumimoji="1" lang="zh-CN" altLang="en-US" smtClean="0"/>
              <a:t>16/6/12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2619-463C-7E47-900E-B64E2CAF64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787-4C0F-9E40-8DE3-EE7EBF929FB9}" type="datetimeFigureOut">
              <a:rPr kumimoji="1" lang="zh-CN" altLang="en-US" smtClean="0"/>
              <a:t>16/6/12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2619-463C-7E47-900E-B64E2CAF64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8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787-4C0F-9E40-8DE3-EE7EBF929FB9}" type="datetimeFigureOut">
              <a:rPr kumimoji="1" lang="zh-CN" altLang="en-US" smtClean="0"/>
              <a:t>16/6/12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2619-463C-7E47-900E-B64E2CAF64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0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787-4C0F-9E40-8DE3-EE7EBF929FB9}" type="datetimeFigureOut">
              <a:rPr kumimoji="1" lang="zh-CN" altLang="en-US" smtClean="0"/>
              <a:t>16/6/12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2619-463C-7E47-900E-B64E2CAF64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7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787-4C0F-9E40-8DE3-EE7EBF929FB9}" type="datetimeFigureOut">
              <a:rPr kumimoji="1" lang="zh-CN" altLang="en-US" smtClean="0"/>
              <a:t>16/6/12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2619-463C-7E47-900E-B64E2CAF64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66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787-4C0F-9E40-8DE3-EE7EBF929FB9}" type="datetimeFigureOut">
              <a:rPr kumimoji="1" lang="zh-CN" altLang="en-US" smtClean="0"/>
              <a:t>16/6/12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2619-463C-7E47-900E-B64E2CAF64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95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787-4C0F-9E40-8DE3-EE7EBF929FB9}" type="datetimeFigureOut">
              <a:rPr kumimoji="1" lang="zh-CN" altLang="en-US" smtClean="0"/>
              <a:t>16/6/12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2619-463C-7E47-900E-B64E2CAF64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787-4C0F-9E40-8DE3-EE7EBF929FB9}" type="datetimeFigureOut">
              <a:rPr kumimoji="1" lang="zh-CN" altLang="en-US" smtClean="0"/>
              <a:t>16/6/12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2619-463C-7E47-900E-B64E2CAF64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06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FD787-4C0F-9E40-8DE3-EE7EBF929FB9}" type="datetimeFigureOut">
              <a:rPr kumimoji="1" lang="zh-CN" altLang="en-US" smtClean="0"/>
              <a:t>16/6/12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62619-463C-7E47-900E-B64E2CAF64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9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65365" y="1628777"/>
            <a:ext cx="1053193" cy="3747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100" dirty="0">
                <a:solidFill>
                  <a:schemeClr val="tx1"/>
                </a:solidFill>
              </a:rPr>
              <a:t>输入黑白图像</a:t>
            </a:r>
            <a:endParaRPr kumimoji="1"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26822" y="1628775"/>
            <a:ext cx="2314577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100" dirty="0">
                <a:solidFill>
                  <a:schemeClr val="tx1"/>
                </a:solidFill>
              </a:rPr>
              <a:t>VGG</a:t>
            </a:r>
            <a:r>
              <a:rPr lang="zh-CN" altLang="en-US" sz="2100" dirty="0">
                <a:solidFill>
                  <a:schemeClr val="tx1"/>
                </a:solidFill>
              </a:rPr>
              <a:t>特征提取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326822" y="3022908"/>
            <a:ext cx="2314577" cy="9204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100" dirty="0">
                <a:solidFill>
                  <a:schemeClr val="tx1"/>
                </a:solidFill>
              </a:rPr>
              <a:t>SLIC</a:t>
            </a:r>
            <a:r>
              <a:rPr lang="zh-CN" altLang="en-US" sz="2100" dirty="0">
                <a:solidFill>
                  <a:schemeClr val="tx1"/>
                </a:solidFill>
              </a:rPr>
              <a:t>超像素分割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26822" y="4690382"/>
            <a:ext cx="2314577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100" dirty="0">
                <a:solidFill>
                  <a:schemeClr val="tx1"/>
                </a:solidFill>
              </a:rPr>
              <a:t>scribble</a:t>
            </a:r>
            <a:r>
              <a:rPr lang="zh-CN" altLang="en-US" sz="2100" dirty="0">
                <a:solidFill>
                  <a:schemeClr val="tx1"/>
                </a:solidFill>
              </a:rPr>
              <a:t>自动生成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90459" y="2177908"/>
            <a:ext cx="1641021" cy="845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单个区域里的特征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290459" y="4091166"/>
            <a:ext cx="1641021" cy="845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dirty="0">
                <a:solidFill>
                  <a:schemeClr val="tx1"/>
                </a:solidFill>
              </a:rPr>
              <a:t>改进的</a:t>
            </a:r>
            <a:r>
              <a:rPr lang="en-US" altLang="zh-CN" dirty="0">
                <a:solidFill>
                  <a:schemeClr val="tx1"/>
                </a:solidFill>
              </a:rPr>
              <a:t>scribble</a:t>
            </a:r>
            <a:r>
              <a:rPr lang="zh-CN" altLang="en-US" dirty="0">
                <a:solidFill>
                  <a:schemeClr val="tx1"/>
                </a:solidFill>
              </a:rPr>
              <a:t>生成算法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666265" y="1628779"/>
            <a:ext cx="1053192" cy="3747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100" dirty="0">
                <a:solidFill>
                  <a:schemeClr val="tx1"/>
                </a:solidFill>
              </a:rPr>
              <a:t>最终彩色化结果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1518557" y="1789938"/>
            <a:ext cx="808263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21" name="右箭头 20"/>
          <p:cNvSpPr/>
          <p:nvPr/>
        </p:nvSpPr>
        <p:spPr>
          <a:xfrm>
            <a:off x="1518557" y="4851545"/>
            <a:ext cx="808263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22" name="右箭头 21"/>
          <p:cNvSpPr/>
          <p:nvPr/>
        </p:nvSpPr>
        <p:spPr>
          <a:xfrm>
            <a:off x="1518557" y="3319844"/>
            <a:ext cx="808263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cxnSp>
        <p:nvCxnSpPr>
          <p:cNvPr id="25" name="肘形连接符 24"/>
          <p:cNvCxnSpPr>
            <a:stCxn id="12" idx="3"/>
            <a:endCxn id="15" idx="1"/>
          </p:cNvCxnSpPr>
          <p:nvPr/>
        </p:nvCxnSpPr>
        <p:spPr>
          <a:xfrm>
            <a:off x="4641400" y="1971677"/>
            <a:ext cx="649061" cy="62873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3" idx="3"/>
            <a:endCxn id="15" idx="1"/>
          </p:cNvCxnSpPr>
          <p:nvPr/>
        </p:nvCxnSpPr>
        <p:spPr>
          <a:xfrm flipV="1">
            <a:off x="4641400" y="2600409"/>
            <a:ext cx="649061" cy="88272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3"/>
            <a:endCxn id="16" idx="1"/>
          </p:cNvCxnSpPr>
          <p:nvPr/>
        </p:nvCxnSpPr>
        <p:spPr>
          <a:xfrm>
            <a:off x="4641400" y="3483129"/>
            <a:ext cx="649061" cy="103053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4" idx="3"/>
            <a:endCxn id="16" idx="1"/>
          </p:cNvCxnSpPr>
          <p:nvPr/>
        </p:nvCxnSpPr>
        <p:spPr>
          <a:xfrm flipV="1">
            <a:off x="4641400" y="4513669"/>
            <a:ext cx="649061" cy="51961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5" idx="3"/>
            <a:endCxn id="17" idx="1"/>
          </p:cNvCxnSpPr>
          <p:nvPr/>
        </p:nvCxnSpPr>
        <p:spPr>
          <a:xfrm>
            <a:off x="6931482" y="2600409"/>
            <a:ext cx="734786" cy="90207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6" idx="3"/>
            <a:endCxn id="17" idx="1"/>
          </p:cNvCxnSpPr>
          <p:nvPr/>
        </p:nvCxnSpPr>
        <p:spPr>
          <a:xfrm flipV="1">
            <a:off x="6931482" y="3502479"/>
            <a:ext cx="734786" cy="101118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5939521" y="3189093"/>
            <a:ext cx="1261385" cy="6348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50" dirty="0">
                <a:solidFill>
                  <a:schemeClr val="tx1"/>
                </a:solidFill>
              </a:rPr>
              <a:t>在每个区域里进行色彩蔓延</a:t>
            </a:r>
            <a:endParaRPr kumimoji="1" lang="zh-CN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9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32</Words>
  <Application>Microsoft Macintosh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</cp:revision>
  <dcterms:created xsi:type="dcterms:W3CDTF">2016-06-12T11:27:54Z</dcterms:created>
  <dcterms:modified xsi:type="dcterms:W3CDTF">2016-06-12T15:17:00Z</dcterms:modified>
</cp:coreProperties>
</file>