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 autoAdjust="0"/>
    <p:restoredTop sz="94660"/>
  </p:normalViewPr>
  <p:slideViewPr>
    <p:cSldViewPr>
      <p:cViewPr>
        <p:scale>
          <a:sx n="150" d="100"/>
          <a:sy n="150" d="100"/>
        </p:scale>
        <p:origin x="768" y="-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79B91-2D7E-47AD-A1F3-D507F90B7BBC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723E-9F02-471C-B30F-E2D9FE9D93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4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CB10-E405-4A4F-9B16-3F9E51AC0461}" type="datetime1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91006" y="6423497"/>
            <a:ext cx="335348" cy="230832"/>
          </a:xfrm>
        </p:spPr>
        <p:txBody>
          <a:bodyPr vert="horz" wrap="none" lIns="91440" tIns="45720" rIns="91440" bIns="45720" rtlCol="0" anchor="ctr">
            <a:spAutoFit/>
          </a:bodyPr>
          <a:lstStyle>
            <a:lvl1pPr marL="0" algn="ctr" defTabSz="914400" rtl="0" eaLnBrk="1" latinLnBrk="1" hangingPunct="1">
              <a:defRPr lang="ko-KR" altLang="en-US" sz="9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327541-B5B6-4FCB-A1D6-6EA9966599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2838" y="147409"/>
            <a:ext cx="3018775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1DD2-9B24-423D-96C5-058DAAB92E36}" type="datetime1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74982" y="6625977"/>
            <a:ext cx="335348" cy="2308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7541-B5B6-4FCB-A1D6-6EA9966599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19605" y="134634"/>
            <a:ext cx="6624736" cy="324036"/>
          </a:xfrm>
          <a:prstGeom prst="roundRect">
            <a:avLst>
              <a:gd name="adj" fmla="val 4312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54568" y="142764"/>
            <a:ext cx="3754810" cy="307777"/>
          </a:xfrm>
        </p:spPr>
        <p:txBody>
          <a:bodyPr wrap="none">
            <a:spAutoFit/>
          </a:bodyPr>
          <a:lstStyle/>
          <a:p>
            <a:r>
              <a:rPr lang="en-US" altLang="ko-KR" sz="1400" b="1" dirty="0"/>
              <a:t>KOITA R&amp;D Index </a:t>
            </a:r>
            <a:r>
              <a:rPr lang="ko-KR" altLang="en-US" sz="1400" b="1" dirty="0"/>
              <a:t>조사항목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전략 </a:t>
            </a:r>
            <a:r>
              <a:rPr lang="en-US" altLang="ko-KR" sz="1400" b="1" dirty="0"/>
              <a:t>Part) -1 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82122"/>
              </p:ext>
            </p:extLst>
          </p:nvPr>
        </p:nvGraphicFramePr>
        <p:xfrm>
          <a:off x="155510" y="651507"/>
          <a:ext cx="8736971" cy="614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(Sub-Process/Task)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조사문항 및 목적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조사 질문구성 형태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51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경영실적 분석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및 발전방향 제시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연도별 경영실적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추이와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개선방향 분석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연도별 경영실적 추이를 분석하고 있는가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?[Yes/No]</a:t>
                      </a:r>
                    </a:p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[Yes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분석이유는 무엇인가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개선방향도출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실적추이 관리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주력시장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북미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아시아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유럽 등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이유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(System </a:t>
                      </a:r>
                      <a:r>
                        <a:rPr lang="ko-KR" altLang="en-US" sz="9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연계 등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지난해 주력 매출 발생지역은 어디인가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?(2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중국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동남아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EU,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8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경영목표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Targeting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경영목표 수립과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Time-frame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경영목표를 수립의 기간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(Time-frame)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3, 5, 10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년이상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하지 않음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주체와 협력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조직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경영목표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주제는 누구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부서인가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98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사업성공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실패요인 분석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활동분석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상시적 성공요인 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핵심역량 분석연계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신제품 등의 성공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실패요인을 분석하는 목적은 무엇인가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원인에 대한 책임소재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개선점도출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강점 도출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자원투입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하지 않음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l" latinLnBrk="1"/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핵심기술부분은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(16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조사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활동별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경쟁력수준 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(14)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 성공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실패활동의 경쟁력 수준 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3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 및 핵심역량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기술정보 수집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상시적 시장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기술정보 수집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주체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정보수집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주체는 누구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조직인가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기술정보 수집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매체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수집정보의 형태 및 경로는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잡지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조직구성원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기술정보 공유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방법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위협요인 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환경분석을 통한 기회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위협요인 분석활동 주기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주체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사업에서의 활용 및 방법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)R&amp;D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에서의 활용 및 방법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 도출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SWOT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 연계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SWOT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및 활용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환경분석을 실시하는 목적과 활용은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제품기획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수정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제안서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120">
                <a:tc row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및 관리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Ideation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)Idea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주기적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상시적 확보체계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Idea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수집과 주체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Idea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도출 주체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)Idea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 및 평가 주체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평가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주체는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Concept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구체화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(item)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)Idea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구체화 및 수정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보완 활동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구체화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보완 활동 체계는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28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추진 결정 체계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Item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내부에서 조사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분석하여 의사결정을 내리는 체계는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복수선택 가능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임원회의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연구기획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전략기획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3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 검증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사업성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(Pro-Forma)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사업적합도 등 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사업성 분석은 어떤 활동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분석을 통하여 의사결정이 이루어 지는가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활동방법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[TFT,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경영기획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경영진 회의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)]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시장매력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내부역량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재무성과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39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의사결정권자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432684" y="6611119"/>
            <a:ext cx="251992" cy="230832"/>
          </a:xfrm>
        </p:spPr>
        <p:txBody>
          <a:bodyPr wrap="none">
            <a:spAutoFit/>
          </a:bodyPr>
          <a:lstStyle/>
          <a:p>
            <a:fld id="{27327541-B5B6-4FCB-A1D6-6EA99665996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19605" y="134634"/>
            <a:ext cx="6624736" cy="324036"/>
          </a:xfrm>
          <a:prstGeom prst="roundRect">
            <a:avLst>
              <a:gd name="adj" fmla="val 4312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54568" y="142764"/>
            <a:ext cx="3754810" cy="307777"/>
          </a:xfrm>
        </p:spPr>
        <p:txBody>
          <a:bodyPr wrap="none">
            <a:spAutoFit/>
          </a:bodyPr>
          <a:lstStyle/>
          <a:p>
            <a:r>
              <a:rPr lang="en-US" altLang="ko-KR" sz="1400" b="1" dirty="0"/>
              <a:t>KOITA R&amp;D Index </a:t>
            </a:r>
            <a:r>
              <a:rPr lang="ko-KR" altLang="en-US" sz="1400" b="1" dirty="0"/>
              <a:t>조사항목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전략 </a:t>
            </a:r>
            <a:r>
              <a:rPr lang="en-US" altLang="ko-KR" sz="1400" b="1" dirty="0"/>
              <a:t>Part) - 2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5510" y="620688"/>
          <a:ext cx="8808978" cy="593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(Sub-Process/Task)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조사문항 및 목적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조사 질문구성 형태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99">
                <a:tc rowSpan="1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및 관리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제품전략 수립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PRM(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철수계획 등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투자 계획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사업전략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/Rolling/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수정계획 수립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중장기적 존속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성장을 위한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Rolling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현황은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algn="l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군에 대해 매년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review,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사안발생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환경변화 등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Review,</a:t>
                      </a:r>
                    </a:p>
                    <a:p>
                      <a:pPr algn="l"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(2,3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등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연도별 세부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제품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Pipeline/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추진 우선 순위 결정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(14)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신기술에 투자자원규모 및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Priority [New to the World, New to the Firm,  Create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 Market,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제품 등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-based)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및 추진계획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Project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 계획 포함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수립 주기 및 주체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협력체계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주제는 누구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부서인가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성격별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투자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건수 비중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New to the World - New to the Firm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Create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 Market 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제품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공정개발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기반기술 확보 등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Project(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자원투입 비중는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based)?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NTTW, NTTF, CM, </a:t>
                      </a:r>
                      <a:r>
                        <a:rPr lang="ko-KR" altLang="en-US" sz="9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현사업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개선제품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7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-R&amp;D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연계 강화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합의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공유 체계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 사업전략과 잘 연계되어 있는가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수립단계에서 </a:t>
                      </a:r>
                      <a:r>
                        <a:rPr lang="ko-KR" altLang="en-US" sz="9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부터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함께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완료후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연계 수립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수립 후 연계 작업 추진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3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전략의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수단은 무엇인가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Roadmap,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내부 관리 실행계획서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 방법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679"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사업별 기술 분석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 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핵심기술력 강화를 위한 내부 기술관리 체계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주체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 분석 및 관리 방법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 경쟁력 수준 분석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핵심기술에 대한 경쟁력 수준은 어느 정도라 생각하는가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50%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↓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60-70,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70-80, 80-90, 90~,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기술확보 방안 수립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In-house/Outsourcing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사업화를 위한 확보 방법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/Outsourcing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비중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핵심기술의 확보방법은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자체개발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Outsourcing]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공동연구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/Outsourcing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대상기관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Outsourcing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형태는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공동연구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협력연구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기술고문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6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단계별 확보 계획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TRM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핵심기술확보 구체적 목적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계획보유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(TRM)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TRM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관리주체 및 협력부서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조직은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(15)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TRM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 및 관리 주체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협력체계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TRM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 중장기 계획과의 연계성은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일치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부분적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별개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TRM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 및 관리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Time-frame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전략 연계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수립시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구축 및 관리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Time-frame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91006" y="6620644"/>
            <a:ext cx="335348" cy="230832"/>
          </a:xfrm>
        </p:spPr>
        <p:txBody>
          <a:bodyPr/>
          <a:lstStyle/>
          <a:p>
            <a:fld id="{27327541-B5B6-4FCB-A1D6-6EA99665996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19605" y="134634"/>
            <a:ext cx="6624736" cy="324036"/>
          </a:xfrm>
          <a:prstGeom prst="roundRect">
            <a:avLst>
              <a:gd name="adj" fmla="val 43122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54568" y="142764"/>
            <a:ext cx="3754810" cy="307777"/>
          </a:xfrm>
        </p:spPr>
        <p:txBody>
          <a:bodyPr wrap="none">
            <a:spAutoFit/>
          </a:bodyPr>
          <a:lstStyle/>
          <a:p>
            <a:r>
              <a:rPr lang="en-US" altLang="ko-KR" sz="1400" b="1" dirty="0"/>
              <a:t>KOITA R&amp;D Index </a:t>
            </a:r>
            <a:r>
              <a:rPr lang="ko-KR" altLang="en-US" sz="1400" b="1" dirty="0"/>
              <a:t>조사항목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전략 </a:t>
            </a:r>
            <a:r>
              <a:rPr lang="en-US" altLang="ko-KR" sz="1400" b="1" dirty="0"/>
              <a:t>Part) - 3</a:t>
            </a:r>
            <a:endParaRPr lang="ko-KR" altLang="en-US" sz="1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5510" y="620688"/>
          <a:ext cx="8736970" cy="403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소분류</a:t>
                      </a:r>
                    </a:p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(Sub-Process/Task)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조사문항 및 목적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조사 질문구성 형태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8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및 관리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자원투입계획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비용 등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자원투입계획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비용 등의 연도별 계획 수립 보유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전사경영목표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Roadmap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등과 연계되어 자원투입계획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수립과 구성은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중복선택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인력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투자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구체적 규모 없음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Task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 추진계획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추진주체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지원체계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(R&amp;D,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 등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구축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value-chain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대응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b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 대상 등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(14)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자원투입계획에 대한 세부추진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협력자 등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Monitoring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Feed-back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전략 추진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실행에 대한 계획 對 실적관리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보완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수정계획 수립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주기적으로 중장기 전략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대하여 관리하는 조직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주체는 누구인가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1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회의체 운영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관련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]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회의체 명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Process, System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주기적으로 중장기 전략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대하여 관리하는 전사 회의체는 무엇인가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직접기재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추진 계획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관리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변화 및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</a:t>
                      </a:r>
                      <a:b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변화 관리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Issue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관리 체계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도출 및 개선활동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(21)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대응 개선활동 관리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주기적으로 중장기 전략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대하여 관리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형태 및 활동은 무엇인가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주체 부서가 개선항목 제시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경영층에서 제시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회의체에서 논의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48000" marR="48000" marT="27000" marB="27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94076" y="6609928"/>
            <a:ext cx="335348" cy="230832"/>
          </a:xfrm>
        </p:spPr>
        <p:txBody>
          <a:bodyPr/>
          <a:lstStyle/>
          <a:p>
            <a:fld id="{27327541-B5B6-4FCB-A1D6-6EA9966599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1321</Words>
  <Application>Microsoft Office PowerPoint</Application>
  <PresentationFormat>화면 슬라이드 쇼(4:3)</PresentationFormat>
  <Paragraphs>176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KOITA R&amp;D Index 조사항목 (전략 Part) -1 </vt:lpstr>
      <vt:lpstr>KOITA R&amp;D Index 조사항목 (전략 Part) - 2</vt:lpstr>
      <vt:lpstr>KOITA R&amp;D Index 조사항목 (전략 Part)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KOITA R&amp;D Index 조사항목 (전략 Part)</dc:title>
  <dc:creator>이동기</dc:creator>
  <cp:lastModifiedBy>창범 김</cp:lastModifiedBy>
  <cp:revision>71</cp:revision>
  <dcterms:created xsi:type="dcterms:W3CDTF">2017-10-14T01:51:00Z</dcterms:created>
  <dcterms:modified xsi:type="dcterms:W3CDTF">2023-10-30T01:36:26Z</dcterms:modified>
</cp:coreProperties>
</file>