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11"/>
  </p:notesMasterIdLst>
  <p:sldIdLst>
    <p:sldId id="256" r:id="rId4"/>
    <p:sldId id="781" r:id="rId5"/>
    <p:sldId id="783" r:id="rId6"/>
    <p:sldId id="780" r:id="rId7"/>
    <p:sldId id="784" r:id="rId8"/>
    <p:sldId id="782" r:id="rId9"/>
    <p:sldId id="29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C09200"/>
    <a:srgbClr val="D6EDBD"/>
    <a:srgbClr val="9797E5"/>
    <a:srgbClr val="BA8CDC"/>
    <a:srgbClr val="F6BB00"/>
    <a:srgbClr val="FFF1C5"/>
    <a:srgbClr val="FFEBAB"/>
    <a:srgbClr val="6161FF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107" d="100"/>
          <a:sy n="107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99" y="229096"/>
            <a:ext cx="2363147" cy="329193"/>
          </a:xfrm>
        </p:spPr>
        <p:txBody>
          <a:bodyPr wrap="none">
            <a:spAutoFit/>
          </a:bodyPr>
          <a:lstStyle>
            <a:lvl1pPr algn="r">
              <a:defRPr sz="153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84617" y="6573047"/>
            <a:ext cx="328936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7" r:id="rId6"/>
    <p:sldLayoutId id="2147483668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922" y="2336591"/>
            <a:ext cx="7355988" cy="858697"/>
          </a:xfrm>
        </p:spPr>
        <p:txBody>
          <a:bodyPr/>
          <a:lstStyle/>
          <a:p>
            <a:r>
              <a:rPr lang="ko-KR" altLang="en-US" sz="1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sz="1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sz="1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</a:t>
            </a:r>
            <a:b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</a:br>
            <a:r>
              <a:rPr lang="ko-KR" altLang="en-U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</a:t>
            </a:r>
            <a:b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</a:b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   Task(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업무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별 세부과목 구성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List (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안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2024. 11. 11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5717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논의용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78419"/>
              </p:ext>
            </p:extLst>
          </p:nvPr>
        </p:nvGraphicFramePr>
        <p:xfrm>
          <a:off x="415125" y="891957"/>
          <a:ext cx="9026195" cy="572776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○○년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동향 기술예측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CES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미래사회 변화 방향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[EX.]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기업의 기술예측 및 활용사례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환경변화에 따른 전략 모니터링과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Intelligence 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IT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활용 방안 연계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Process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개념과 분석방법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기존사업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VS.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신사업 자원배분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조정활동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신사업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신제품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Item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발굴 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Business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Roadmap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활용 중심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전략경영을 위한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성장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신사업 전략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Technology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4710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EE48-52B2-9450-F4C9-1C9D6E3B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2705-10FD-58F4-D72A-B2B7DA4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E1F008-6C81-C75A-50D0-A8C4245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FE34D-1219-8D10-773C-DCA8471FC232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3C5238-2807-56DC-C86E-298DD3FB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4459"/>
              </p:ext>
            </p:extLst>
          </p:nvPr>
        </p:nvGraphicFramePr>
        <p:xfrm>
          <a:off x="403907" y="1037812"/>
          <a:ext cx="9037413" cy="4707097"/>
        </p:xfrm>
        <a:graphic>
          <a:graphicData uri="http://schemas.openxmlformats.org/drawingml/2006/table">
            <a:tbl>
              <a:tblPr/>
              <a:tblGrid>
                <a:gridCol w="109938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83634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15092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60586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34160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0743">
                  <a:extLst>
                    <a:ext uri="{9D8B030D-6E8A-4147-A177-3AD203B41FA5}">
                      <a16:colId xmlns:a16="http://schemas.microsoft.com/office/drawing/2014/main" val="3960472377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227584">
                <a:tc rowSpan="1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유형과 관리 차별화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55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연계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IT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기반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3034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[Issue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부처별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정책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회계처리 기분변동과 의미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전사적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 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기반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목표와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70926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유형과 협력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조직과 유형별 장단점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Hybrid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8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운영체계의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및 시스템적 관리방안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6404"/>
                  </a:ext>
                </a:extLst>
              </a:tr>
              <a:tr h="166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관리시스템 구축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9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자원관리 체계와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8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41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FFF1-13F2-C213-82A3-D4392CAE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B8B5-A3A2-D6C7-BB6A-BE9B6DB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65D066-F26C-5252-89C8-6CAD190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DB06A-2143-10BE-D105-949E04D4C7AB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2025</a:t>
            </a:r>
            <a:r>
              <a:rPr lang="ko-KR" altLang="en-US" sz="2000" b="1" dirty="0">
                <a:latin typeface="+mn-ea"/>
              </a:rPr>
              <a:t>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9046BC-22A4-F023-2A95-DD93F266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74818"/>
              </p:ext>
            </p:extLst>
          </p:nvPr>
        </p:nvGraphicFramePr>
        <p:xfrm>
          <a:off x="403905" y="897567"/>
          <a:ext cx="9031805" cy="5335985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91863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09100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45379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0743">
                  <a:extLst>
                    <a:ext uri="{9D8B030D-6E8A-4147-A177-3AD203B41FA5}">
                      <a16:colId xmlns:a16="http://schemas.microsoft.com/office/drawing/2014/main" val="3765670388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884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-[EX.} AI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등장과 발전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1074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Monitoring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관리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전략수립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방법론의 활용과 활용체계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0008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6689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핵심기술 관리 연계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05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분석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성공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00477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2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AF-F63A-2771-BC44-1F9A2D63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DEC2-288A-C71F-A52A-2978E19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3DCDF5-E73E-5B66-5A10-309B245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452EE-5707-4CDE-F67F-7BD59F1BACDC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2025</a:t>
            </a:r>
            <a:r>
              <a:rPr lang="ko-KR" altLang="en-US" sz="2000" b="1" dirty="0">
                <a:latin typeface="+mn-ea"/>
              </a:rPr>
              <a:t>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F2406A-AFAC-8823-71E8-FACACA567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75406"/>
              </p:ext>
            </p:extLst>
          </p:nvPr>
        </p:nvGraphicFramePr>
        <p:xfrm>
          <a:off x="392684" y="1054642"/>
          <a:ext cx="9043026" cy="3622518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91863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09100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90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6353">
                  <a:extLst>
                    <a:ext uri="{9D8B030D-6E8A-4147-A177-3AD203B41FA5}">
                      <a16:colId xmlns:a16="http://schemas.microsoft.com/office/drawing/2014/main" val="146415905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12200"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830513"/>
                  </a:ext>
                </a:extLst>
              </a:tr>
              <a:tr h="35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관리체계 설계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679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일정수립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자원분석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7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관리와 전사적 자원관리의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25502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기본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7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운영체게와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2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1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363" y="204029"/>
            <a:ext cx="3873176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6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/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1155</Words>
  <Application>Microsoft Office PowerPoint</Application>
  <PresentationFormat>A4 용지(210x297mm)</PresentationFormat>
  <Paragraphs>281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KoPub돋움체 Bold</vt:lpstr>
      <vt:lpstr>굴림</vt:lpstr>
      <vt:lpstr>맑은 고딕</vt:lpstr>
      <vt:lpstr>Arial</vt:lpstr>
      <vt:lpstr>Calibri</vt:lpstr>
      <vt:lpstr>Wingdings</vt:lpstr>
      <vt:lpstr>3_디자인 사용자 지정</vt:lpstr>
      <vt:lpstr>2_기본 디자인</vt:lpstr>
      <vt:lpstr>Office 테마</vt:lpstr>
      <vt:lpstr>기술경영 부서장·실무자 교육       Task(업무)별 세부과목 구성 List (안)</vt:lpstr>
      <vt:lpstr>4. 교육 과정별 세부 과목구성(부서장)</vt:lpstr>
      <vt:lpstr>4. 교육 과정별 세부 과목구성(부서장)</vt:lpstr>
      <vt:lpstr>4. 교육 과정별 세부 과목구성(실무자)</vt:lpstr>
      <vt:lpstr>4. 교육 과정별 세부 과목구성(실무자)</vt:lpstr>
      <vt:lpstr>4. 교육 과정별 세부 과목구성(보기)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123</cp:revision>
  <dcterms:created xsi:type="dcterms:W3CDTF">2024-09-24T02:35:10Z</dcterms:created>
  <dcterms:modified xsi:type="dcterms:W3CDTF">2024-11-13T01:19:50Z</dcterms:modified>
</cp:coreProperties>
</file>