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5"/>
  </p:notesMasterIdLst>
  <p:sldIdLst>
    <p:sldId id="781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C09200"/>
    <a:srgbClr val="D6EDBD"/>
    <a:srgbClr val="9797E5"/>
    <a:srgbClr val="BA8CDC"/>
    <a:srgbClr val="F6BB00"/>
    <a:srgbClr val="FFF1C5"/>
    <a:srgbClr val="FFEBAB"/>
    <a:srgbClr val="6161FF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99" d="100"/>
          <a:sy n="99" d="100"/>
        </p:scale>
        <p:origin x="16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699" y="229096"/>
            <a:ext cx="2363147" cy="329193"/>
          </a:xfrm>
        </p:spPr>
        <p:txBody>
          <a:bodyPr wrap="none">
            <a:spAutoFit/>
          </a:bodyPr>
          <a:lstStyle>
            <a:lvl1pPr algn="r">
              <a:defRPr sz="153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84617" y="6573047"/>
            <a:ext cx="328936" cy="223907"/>
          </a:xfrm>
        </p:spPr>
        <p:txBody>
          <a:bodyPr wrap="none">
            <a:spAutoFit/>
          </a:bodyPr>
          <a:lstStyle>
            <a:lvl1pPr algn="ctr">
              <a:defRPr sz="855" b="1">
                <a:solidFill>
                  <a:schemeClr val="tx1"/>
                </a:solidFill>
              </a:defRPr>
            </a:lvl1pPr>
          </a:lstStyle>
          <a:p>
            <a:fld id="{685A9487-5A3A-489E-B4E8-105FC6642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7" r:id="rId6"/>
    <p:sldLayoutId id="2147483668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BAF70-7DF3-664F-B436-ECF7008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D65E-746E-6C48-6617-FDB9F90C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4" y="204029"/>
            <a:ext cx="4897495" cy="36933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/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5053C-726B-BE5C-515C-ABA344F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792-E6D4-9D18-8786-749AF50EDCD6}"/>
              </a:ext>
            </a:extLst>
          </p:cNvPr>
          <p:cNvSpPr txBox="1"/>
          <p:nvPr/>
        </p:nvSpPr>
        <p:spPr>
          <a:xfrm>
            <a:off x="55627" y="196343"/>
            <a:ext cx="436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2024-25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9AB43-A61D-63BD-9580-DB524193B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15461"/>
              </p:ext>
            </p:extLst>
          </p:nvPr>
        </p:nvGraphicFramePr>
        <p:xfrm>
          <a:off x="439902" y="1091981"/>
          <a:ext cx="9026195" cy="4565757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699991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2309650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9922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(Trend,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대상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맞추어 내용 및 과목명 조정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716162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dirty="0"/>
                        <a:t>R&amp;D </a:t>
                      </a:r>
                      <a:r>
                        <a:rPr lang="ko-KR" altLang="en-US" sz="1050" dirty="0"/>
                        <a:t>조직의</a:t>
                      </a:r>
                      <a:endParaRPr lang="en-US" altLang="ko-KR" sz="1050" dirty="0"/>
                    </a:p>
                    <a:p>
                      <a:pPr algn="ctr" rtl="0" fontAlgn="ctr"/>
                      <a:r>
                        <a:rPr lang="ko-KR" altLang="en-US" sz="1050" dirty="0"/>
                        <a:t>시스템 구축 및 운영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실무자 공통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유형별 관리체계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BIZ </a:t>
                      </a: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발전단계별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,,,</a:t>
                      </a: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AIX, DX, First Mover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시대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PJ, Strategy, Knowledge, HR, ….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838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80638"/>
                  </a:ext>
                </a:extLst>
              </a:tr>
              <a:tr h="809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73664"/>
                  </a:ext>
                </a:extLst>
              </a:tr>
              <a:tr h="561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176720"/>
                  </a:ext>
                </a:extLst>
              </a:tr>
              <a:tr h="647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 또는 운영 과정에서 발생하는 문제점에 대한 내용 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58749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166</Words>
  <Application>Microsoft Office PowerPoint</Application>
  <PresentationFormat>A4 용지(210x297mm)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KoPub돋움체 Bold</vt:lpstr>
      <vt:lpstr>굴림</vt:lpstr>
      <vt:lpstr>맑은 고딕</vt:lpstr>
      <vt:lpstr>Arial</vt:lpstr>
      <vt:lpstr>Calibri</vt:lpstr>
      <vt:lpstr>Wingdings</vt:lpstr>
      <vt:lpstr>3_디자인 사용자 지정</vt:lpstr>
      <vt:lpstr>2_기본 디자인</vt:lpstr>
      <vt:lpstr>Office 테마</vt:lpstr>
      <vt:lpstr>5. 교육 과정별 세부 과목구성(부서장/실무자)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124</cp:revision>
  <dcterms:created xsi:type="dcterms:W3CDTF">2024-09-24T02:35:10Z</dcterms:created>
  <dcterms:modified xsi:type="dcterms:W3CDTF">2025-02-07T02:41:07Z</dcterms:modified>
</cp:coreProperties>
</file>