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95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3.png"/><Relationship Id="rId5" Type="http://schemas.openxmlformats.org/officeDocument/2006/relationships/image" Target="../media/image13.png"/><Relationship Id="rId10" Type="http://schemas.openxmlformats.org/officeDocument/2006/relationships/image" Target="../media/image92.png"/><Relationship Id="rId4" Type="http://schemas.openxmlformats.org/officeDocument/2006/relationships/image" Target="../media/image69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7.png"/><Relationship Id="rId9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01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1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9.png"/><Relationship Id="rId5" Type="http://schemas.openxmlformats.org/officeDocument/2006/relationships/image" Target="../media/image13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97.png"/><Relationship Id="rId9" Type="http://schemas.openxmlformats.org/officeDocument/2006/relationships/image" Target="../media/image91.png"/><Relationship Id="rId1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11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09.png"/><Relationship Id="rId5" Type="http://schemas.openxmlformats.org/officeDocument/2006/relationships/image" Target="../media/image13.png"/><Relationship Id="rId10" Type="http://schemas.openxmlformats.org/officeDocument/2006/relationships/image" Target="../media/image108.png"/><Relationship Id="rId4" Type="http://schemas.openxmlformats.org/officeDocument/2006/relationships/image" Target="../media/image106.png"/><Relationship Id="rId9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15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1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13.png"/><Relationship Id="rId5" Type="http://schemas.openxmlformats.org/officeDocument/2006/relationships/image" Target="../media/image13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07.png"/><Relationship Id="rId1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23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21.png"/><Relationship Id="rId5" Type="http://schemas.openxmlformats.org/officeDocument/2006/relationships/image" Target="../media/image13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06.png"/><Relationship Id="rId9" Type="http://schemas.openxmlformats.org/officeDocument/2006/relationships/image" Target="../media/image107.png"/><Relationship Id="rId14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9.png"/><Relationship Id="rId5" Type="http://schemas.openxmlformats.org/officeDocument/2006/relationships/image" Target="../media/image28.png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1.png"/><Relationship Id="rId21" Type="http://schemas.openxmlformats.org/officeDocument/2006/relationships/image" Target="../media/image52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19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28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11.png"/><Relationship Id="rId21" Type="http://schemas.openxmlformats.org/officeDocument/2006/relationships/image" Target="../media/image68.png"/><Relationship Id="rId7" Type="http://schemas.openxmlformats.org/officeDocument/2006/relationships/image" Target="../media/image28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58.png"/><Relationship Id="rId5" Type="http://schemas.openxmlformats.org/officeDocument/2006/relationships/image" Target="../media/image13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4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2.png"/><Relationship Id="rId5" Type="http://schemas.openxmlformats.org/officeDocument/2006/relationships/image" Target="../media/image13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9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9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8.png"/><Relationship Id="rId5" Type="http://schemas.openxmlformats.org/officeDocument/2006/relationships/image" Target="../media/image13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77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3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82.png"/><Relationship Id="rId5" Type="http://schemas.openxmlformats.org/officeDocument/2006/relationships/image" Target="../media/image13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81.png"/><Relationship Id="rId1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8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86.png"/><Relationship Id="rId5" Type="http://schemas.openxmlformats.org/officeDocument/2006/relationships/image" Target="../media/image13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85.png"/><Relationship Id="rId1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0334" y="433501"/>
            <a:ext cx="16957529" cy="9389961"/>
            <a:chOff x="710334" y="433501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4" y="433501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7619" y="1505156"/>
            <a:ext cx="4828571" cy="29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25876" y="7230403"/>
            <a:ext cx="5433962" cy="659989"/>
            <a:chOff x="6425876" y="7230403"/>
            <a:chExt cx="5433962" cy="6599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5876" y="7230403"/>
              <a:ext cx="5433962" cy="6599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3852" y="7259300"/>
            <a:ext cx="4342857" cy="6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5905" y="2428150"/>
            <a:ext cx="4809524" cy="20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5206" y="3515264"/>
            <a:ext cx="16228571" cy="58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89333" y="5980761"/>
            <a:ext cx="1643954" cy="284953"/>
            <a:chOff x="3889333" y="5980761"/>
            <a:chExt cx="1643954" cy="28495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892148" y="6078227"/>
              <a:ext cx="1638326" cy="187487"/>
              <a:chOff x="3892148" y="6078227"/>
              <a:chExt cx="1638326" cy="18748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892148" y="6078227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892148" y="6018567"/>
              <a:ext cx="1638326" cy="131585"/>
              <a:chOff x="3892148" y="6018567"/>
              <a:chExt cx="1638326" cy="13158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892148" y="6018567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889333" y="5980761"/>
              <a:ext cx="1643954" cy="59647"/>
              <a:chOff x="3889333" y="5980761"/>
              <a:chExt cx="1643954" cy="5964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889333" y="5980761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670309" y="5970784"/>
            <a:ext cx="1643954" cy="284953"/>
            <a:chOff x="5670309" y="5970784"/>
            <a:chExt cx="1643954" cy="2849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673123" y="6068251"/>
              <a:ext cx="1638326" cy="187487"/>
              <a:chOff x="5673123" y="6068251"/>
              <a:chExt cx="1638326" cy="18748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73123" y="6068251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673123" y="6008590"/>
              <a:ext cx="1638326" cy="131585"/>
              <a:chOff x="5673123" y="6008590"/>
              <a:chExt cx="1638326" cy="13158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673123" y="6008590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670309" y="5970784"/>
              <a:ext cx="1643954" cy="59647"/>
              <a:chOff x="5670309" y="5970784"/>
              <a:chExt cx="1643954" cy="5964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670309" y="5970784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451284" y="5970784"/>
            <a:ext cx="1643954" cy="284953"/>
            <a:chOff x="7451284" y="5970784"/>
            <a:chExt cx="1643954" cy="28495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454098" y="6068251"/>
              <a:ext cx="1638326" cy="187487"/>
              <a:chOff x="7454098" y="6068251"/>
              <a:chExt cx="1638326" cy="18748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454098" y="6068251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454098" y="6008590"/>
              <a:ext cx="1638326" cy="131585"/>
              <a:chOff x="7454098" y="6008590"/>
              <a:chExt cx="1638326" cy="13158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454098" y="6008590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451284" y="5970784"/>
              <a:ext cx="1643954" cy="59647"/>
              <a:chOff x="7451284" y="5970784"/>
              <a:chExt cx="1643954" cy="5964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451284" y="5970784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9241991" y="5980761"/>
            <a:ext cx="1643954" cy="284953"/>
            <a:chOff x="9241991" y="5980761"/>
            <a:chExt cx="1643954" cy="28495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9244806" y="6078227"/>
              <a:ext cx="1638326" cy="187487"/>
              <a:chOff x="9244806" y="6078227"/>
              <a:chExt cx="1638326" cy="18748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244806" y="6078227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9244806" y="6018567"/>
              <a:ext cx="1638326" cy="131585"/>
              <a:chOff x="9244806" y="6018567"/>
              <a:chExt cx="1638326" cy="13158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244806" y="6018567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9241991" y="5980761"/>
              <a:ext cx="1643954" cy="59647"/>
              <a:chOff x="9241991" y="5980761"/>
              <a:chExt cx="1643954" cy="59647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241991" y="5980761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0908390" y="5970784"/>
            <a:ext cx="1643954" cy="284953"/>
            <a:chOff x="10908390" y="5970784"/>
            <a:chExt cx="1643954" cy="28495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0911204" y="6068251"/>
              <a:ext cx="1638326" cy="187487"/>
              <a:chOff x="10911204" y="6068251"/>
              <a:chExt cx="1638326" cy="18748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911204" y="6068251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0911204" y="6008590"/>
              <a:ext cx="1638326" cy="131585"/>
              <a:chOff x="10911204" y="6008590"/>
              <a:chExt cx="1638326" cy="131585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911204" y="6008590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0908390" y="5970784"/>
              <a:ext cx="1643954" cy="59647"/>
              <a:chOff x="10908390" y="5970784"/>
              <a:chExt cx="1643954" cy="59647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908390" y="5970784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2650194" y="5970784"/>
            <a:ext cx="1643954" cy="284953"/>
            <a:chOff x="12650194" y="5970784"/>
            <a:chExt cx="1643954" cy="284953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2653009" y="6068251"/>
              <a:ext cx="1638326" cy="187487"/>
              <a:chOff x="12653009" y="6068251"/>
              <a:chExt cx="1638326" cy="187487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653009" y="6068251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2653009" y="6008590"/>
              <a:ext cx="1638326" cy="131585"/>
              <a:chOff x="12653009" y="6008590"/>
              <a:chExt cx="1638326" cy="131585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653009" y="6008590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2650194" y="5970784"/>
              <a:ext cx="1643954" cy="59647"/>
              <a:chOff x="12650194" y="5970784"/>
              <a:chExt cx="1643954" cy="59647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650194" y="5970784"/>
                <a:ext cx="1643954" cy="59647"/>
              </a:xfrm>
              <a:prstGeom prst="rect">
                <a:avLst/>
              </a:prstGeom>
            </p:spPr>
          </p:pic>
        </p:grpSp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33886" y="2227125"/>
            <a:ext cx="1504762" cy="4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4695238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9673" y="4326667"/>
            <a:ext cx="866667" cy="8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3487" y="7008893"/>
            <a:ext cx="857143" cy="8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47350" y="3069182"/>
            <a:ext cx="4212040" cy="5820839"/>
            <a:chOff x="12147350" y="3069182"/>
            <a:chExt cx="4212040" cy="58208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47350" y="3069182"/>
              <a:ext cx="4212040" cy="582083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07782" y="4484259"/>
            <a:ext cx="3657143" cy="346666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72039" y="3706319"/>
            <a:ext cx="1838095" cy="8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99212" y="4043908"/>
            <a:ext cx="6590795" cy="4015797"/>
            <a:chOff x="2699212" y="4043908"/>
            <a:chExt cx="6590795" cy="401579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99212" y="4043908"/>
              <a:ext cx="6590795" cy="4015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722" y="462252"/>
            <a:ext cx="16957529" cy="9389961"/>
            <a:chOff x="764722" y="462252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722" y="462252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6866667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68554" y="3578962"/>
            <a:ext cx="10809524" cy="37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6866667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9673" y="4326667"/>
            <a:ext cx="866667" cy="8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3487" y="7008893"/>
            <a:ext cx="857143" cy="8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06397" y="4152269"/>
            <a:ext cx="1336865" cy="3261815"/>
            <a:chOff x="2506397" y="4152269"/>
            <a:chExt cx="1336865" cy="32618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6397" y="4152269"/>
              <a:ext cx="1336865" cy="32618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86406" y="4799307"/>
            <a:ext cx="734394" cy="2485535"/>
            <a:chOff x="4086406" y="4799307"/>
            <a:chExt cx="734394" cy="24855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86406" y="4799307"/>
              <a:ext cx="734394" cy="24855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57656" y="4799307"/>
            <a:ext cx="1504403" cy="2614777"/>
            <a:chOff x="6557656" y="4799307"/>
            <a:chExt cx="1504403" cy="26147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7656" y="4799307"/>
              <a:ext cx="1504403" cy="26147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73495" y="4871047"/>
            <a:ext cx="1561905" cy="2614915"/>
            <a:chOff x="9473495" y="4871047"/>
            <a:chExt cx="1561905" cy="261491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73495" y="4871047"/>
              <a:ext cx="1561905" cy="2614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54975" y="4388423"/>
            <a:ext cx="1336865" cy="3261815"/>
            <a:chOff x="14754975" y="4388423"/>
            <a:chExt cx="1336865" cy="326181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4975" y="4388423"/>
              <a:ext cx="1336865" cy="32618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12983" y="5142857"/>
            <a:ext cx="1502965" cy="1809883"/>
            <a:chOff x="12812983" y="5142857"/>
            <a:chExt cx="1502965" cy="180988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12983" y="5142857"/>
              <a:ext cx="1502965" cy="18098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921429" y="5783176"/>
            <a:ext cx="1490071" cy="352610"/>
            <a:chOff x="4921429" y="5783176"/>
            <a:chExt cx="1490071" cy="35261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21429" y="5783176"/>
              <a:ext cx="1490071" cy="3526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90181" y="5689464"/>
            <a:ext cx="1490071" cy="352610"/>
            <a:chOff x="7990181" y="5689464"/>
            <a:chExt cx="1490071" cy="35261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90181" y="5689464"/>
              <a:ext cx="1490071" cy="35261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06649" y="5865769"/>
            <a:ext cx="1490071" cy="352610"/>
            <a:chOff x="11006649" y="5865769"/>
            <a:chExt cx="1490071" cy="35261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06649" y="5865769"/>
              <a:ext cx="1490071" cy="35261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87762" y="694663"/>
            <a:ext cx="2881439" cy="6346568"/>
            <a:chOff x="7687762" y="694663"/>
            <a:chExt cx="2881439" cy="63465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4740000">
              <a:off x="7687762" y="694663"/>
              <a:ext cx="2881439" cy="6346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4542857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69116" y="3069182"/>
            <a:ext cx="4212040" cy="5513028"/>
            <a:chOff x="2169116" y="3069182"/>
            <a:chExt cx="4212040" cy="55130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9116" y="3069182"/>
              <a:ext cx="4212040" cy="55130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52204" y="4668834"/>
            <a:ext cx="2019048" cy="8095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93806" y="3553938"/>
            <a:ext cx="3542857" cy="8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03414" y="3112309"/>
            <a:ext cx="6171429" cy="1350000"/>
            <a:chOff x="7403414" y="3112309"/>
            <a:chExt cx="6171429" cy="13500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3414" y="3112309"/>
              <a:ext cx="6171429" cy="1350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85355" y="5044228"/>
            <a:ext cx="3741959" cy="3643799"/>
            <a:chOff x="9085355" y="5044228"/>
            <a:chExt cx="3741959" cy="36437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85355" y="5044228"/>
              <a:ext cx="3741959" cy="3643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0966" y="462252"/>
            <a:ext cx="16957529" cy="9389961"/>
            <a:chOff x="620966" y="462252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966" y="462252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4542857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69116" y="3069182"/>
            <a:ext cx="4212040" cy="5513028"/>
            <a:chOff x="2169116" y="3069182"/>
            <a:chExt cx="4212040" cy="55130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9116" y="3069182"/>
              <a:ext cx="4212040" cy="55130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52204" y="4668834"/>
            <a:ext cx="2123810" cy="23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93806" y="3553938"/>
            <a:ext cx="2304762" cy="8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71518" y="3040431"/>
            <a:ext cx="2285714" cy="1440710"/>
            <a:chOff x="6871518" y="3040431"/>
            <a:chExt cx="2285714" cy="14407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71518" y="3040431"/>
              <a:ext cx="2285714" cy="14407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58491" y="3230759"/>
            <a:ext cx="2616352" cy="1060054"/>
            <a:chOff x="9358491" y="3230759"/>
            <a:chExt cx="2616352" cy="10600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58491" y="3230759"/>
              <a:ext cx="2616352" cy="1060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56701" y="3097934"/>
            <a:ext cx="2223181" cy="1414975"/>
            <a:chOff x="12756701" y="3097934"/>
            <a:chExt cx="2223181" cy="14149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56701" y="3097934"/>
              <a:ext cx="2223181" cy="14149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68473" y="4920755"/>
            <a:ext cx="2374385" cy="2528661"/>
            <a:chOff x="6768473" y="4920755"/>
            <a:chExt cx="2374385" cy="25286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8473" y="4920755"/>
              <a:ext cx="2374385" cy="25286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97574" y="5262620"/>
            <a:ext cx="2711950" cy="1988686"/>
            <a:chOff x="12497574" y="5262620"/>
            <a:chExt cx="2711950" cy="19886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97574" y="5262620"/>
              <a:ext cx="2711950" cy="19886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58491" y="5565723"/>
            <a:ext cx="2654447" cy="1037467"/>
            <a:chOff x="9358491" y="5565723"/>
            <a:chExt cx="2654447" cy="103746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58491" y="5565723"/>
              <a:ext cx="2654447" cy="10374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0966" y="462252"/>
            <a:ext cx="16957529" cy="9389961"/>
            <a:chOff x="620966" y="462252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966" y="462252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4542857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69116" y="3069182"/>
            <a:ext cx="4212040" cy="5513028"/>
            <a:chOff x="2169116" y="3069182"/>
            <a:chExt cx="4212040" cy="55130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9116" y="3069182"/>
              <a:ext cx="4212040" cy="55130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52204" y="4668834"/>
            <a:ext cx="3638095" cy="23142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93806" y="3553938"/>
            <a:ext cx="1838095" cy="8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14016" y="3356871"/>
            <a:ext cx="2875112" cy="1681763"/>
            <a:chOff x="6814016" y="3356871"/>
            <a:chExt cx="2875112" cy="16817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4016" y="3356871"/>
              <a:ext cx="2875112" cy="16817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92191" y="3356871"/>
            <a:ext cx="2443845" cy="1681763"/>
            <a:chOff x="9692191" y="3356871"/>
            <a:chExt cx="2443845" cy="16817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2191" y="3356871"/>
              <a:ext cx="2443845" cy="16817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36037" y="3376284"/>
            <a:ext cx="2843845" cy="1655675"/>
            <a:chOff x="12136037" y="3376284"/>
            <a:chExt cx="2843845" cy="16556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36037" y="3376284"/>
              <a:ext cx="2843845" cy="16556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71518" y="5142857"/>
            <a:ext cx="2501348" cy="2526505"/>
            <a:chOff x="6871518" y="5142857"/>
            <a:chExt cx="2501348" cy="25265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71518" y="5142857"/>
              <a:ext cx="2501348" cy="25265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57862" y="5570530"/>
            <a:ext cx="2846361" cy="2098832"/>
            <a:chOff x="9257862" y="5570530"/>
            <a:chExt cx="2846361" cy="209883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57862" y="5570530"/>
              <a:ext cx="2846361" cy="20988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480503" y="6061628"/>
            <a:ext cx="2829470" cy="1162091"/>
            <a:chOff x="12480503" y="6061628"/>
            <a:chExt cx="2829470" cy="116209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80503" y="6061628"/>
              <a:ext cx="2829470" cy="11620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3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4713" y="593866"/>
            <a:ext cx="16957529" cy="9389961"/>
            <a:chOff x="534713" y="59386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713" y="59386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3200000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33524" y="3304213"/>
            <a:ext cx="5914286" cy="20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52175" y="4036196"/>
            <a:ext cx="11171429" cy="58952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11352" y="6695344"/>
            <a:ext cx="1643954" cy="284953"/>
            <a:chOff x="4811352" y="6695344"/>
            <a:chExt cx="1643954" cy="28495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814166" y="6792810"/>
              <a:ext cx="1638326" cy="187487"/>
              <a:chOff x="4814166" y="6792810"/>
              <a:chExt cx="1638326" cy="18748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14166" y="6792810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814166" y="6733150"/>
              <a:ext cx="1638326" cy="131585"/>
              <a:chOff x="4814166" y="6733150"/>
              <a:chExt cx="1638326" cy="13158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814166" y="6733150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811352" y="6695344"/>
              <a:ext cx="1643954" cy="59647"/>
              <a:chOff x="4811352" y="6695344"/>
              <a:chExt cx="1643954" cy="5964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811352" y="6695344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6582803" y="6685367"/>
            <a:ext cx="1643954" cy="284953"/>
            <a:chOff x="6582803" y="6685367"/>
            <a:chExt cx="1643954" cy="28495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585618" y="6782833"/>
              <a:ext cx="1638326" cy="187487"/>
              <a:chOff x="6585618" y="6782833"/>
              <a:chExt cx="1638326" cy="18748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85618" y="6782833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585618" y="6723173"/>
              <a:ext cx="1638326" cy="131585"/>
              <a:chOff x="6585618" y="6723173"/>
              <a:chExt cx="1638326" cy="13158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585618" y="6723173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582803" y="6685367"/>
              <a:ext cx="1643954" cy="59647"/>
              <a:chOff x="6582803" y="6685367"/>
              <a:chExt cx="1643954" cy="5964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582803" y="6685367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8344731" y="6685367"/>
            <a:ext cx="1643954" cy="284953"/>
            <a:chOff x="8344731" y="6685367"/>
            <a:chExt cx="1643954" cy="28495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347545" y="6782833"/>
              <a:ext cx="1638326" cy="187487"/>
              <a:chOff x="8347545" y="6782833"/>
              <a:chExt cx="1638326" cy="18748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347545" y="6782833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347545" y="6723173"/>
              <a:ext cx="1638326" cy="131585"/>
              <a:chOff x="8347545" y="6723173"/>
              <a:chExt cx="1638326" cy="13158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347545" y="6723173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344731" y="6685367"/>
              <a:ext cx="1643954" cy="59647"/>
              <a:chOff x="8344731" y="6685367"/>
              <a:chExt cx="1643954" cy="5964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344731" y="6685367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0068772" y="6695344"/>
            <a:ext cx="1643954" cy="284953"/>
            <a:chOff x="10068772" y="6695344"/>
            <a:chExt cx="1643954" cy="28495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0071586" y="6792810"/>
              <a:ext cx="1638326" cy="187487"/>
              <a:chOff x="10071586" y="6792810"/>
              <a:chExt cx="1638326" cy="18748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071586" y="6792810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0071586" y="6733150"/>
              <a:ext cx="1638326" cy="131585"/>
              <a:chOff x="10071586" y="6733150"/>
              <a:chExt cx="1638326" cy="13158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071586" y="6733150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0068772" y="6695344"/>
              <a:ext cx="1643954" cy="59647"/>
              <a:chOff x="10068772" y="6695344"/>
              <a:chExt cx="1643954" cy="59647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068772" y="6695344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11744694" y="6685367"/>
            <a:ext cx="1643954" cy="284953"/>
            <a:chOff x="11744694" y="6685367"/>
            <a:chExt cx="1643954" cy="284953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1747508" y="6782833"/>
              <a:ext cx="1638326" cy="187487"/>
              <a:chOff x="11747508" y="6782833"/>
              <a:chExt cx="1638326" cy="187487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747508" y="6782833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1747508" y="6723173"/>
              <a:ext cx="1638326" cy="131585"/>
              <a:chOff x="11747508" y="6723173"/>
              <a:chExt cx="1638326" cy="131585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747508" y="6723173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1744694" y="6685367"/>
              <a:ext cx="1643954" cy="59647"/>
              <a:chOff x="11744694" y="6685367"/>
              <a:chExt cx="1643954" cy="59647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744694" y="6685367"/>
                <a:ext cx="1643954" cy="596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0428" y="3980920"/>
            <a:ext cx="9361905" cy="31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04043" y="3451048"/>
            <a:ext cx="3277628" cy="624610"/>
            <a:chOff x="7504043" y="3451048"/>
            <a:chExt cx="3277628" cy="6246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4043" y="3451048"/>
              <a:ext cx="3277628" cy="6246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5349" y="3478353"/>
            <a:ext cx="2704762" cy="6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73950" y="5676240"/>
            <a:ext cx="7337815" cy="284953"/>
            <a:chOff x="5473950" y="5676240"/>
            <a:chExt cx="7337815" cy="28495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503928" y="5773706"/>
              <a:ext cx="7277858" cy="187487"/>
              <a:chOff x="5503928" y="5773706"/>
              <a:chExt cx="7277858" cy="18748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03928" y="5773706"/>
                <a:ext cx="7277858" cy="1874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489643" y="5714045"/>
              <a:ext cx="7306429" cy="131585"/>
              <a:chOff x="5489643" y="5714045"/>
              <a:chExt cx="7306429" cy="13158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489643" y="5714045"/>
                <a:ext cx="7306429" cy="13158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473950" y="5676240"/>
              <a:ext cx="7337815" cy="59647"/>
              <a:chOff x="5473950" y="5676240"/>
              <a:chExt cx="7337815" cy="5964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73950" y="5676240"/>
                <a:ext cx="7337815" cy="596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1857143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9847" y="7013428"/>
            <a:ext cx="1504762" cy="4952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0327" y="7729476"/>
            <a:ext cx="2380952" cy="6380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95071" y="7013428"/>
            <a:ext cx="2152381" cy="4952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5551" y="7729476"/>
            <a:ext cx="2647619" cy="9142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30295" y="7013428"/>
            <a:ext cx="2295238" cy="495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40775" y="7729476"/>
            <a:ext cx="2695238" cy="9142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65519" y="7013428"/>
            <a:ext cx="1057143" cy="4952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575999" y="7729476"/>
            <a:ext cx="2628571" cy="6380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00743" y="7013428"/>
            <a:ext cx="1057143" cy="4952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811223" y="7729476"/>
            <a:ext cx="1971429" cy="6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78527" y="2944855"/>
            <a:ext cx="6325247" cy="464437"/>
            <a:chOff x="1878527" y="2944855"/>
            <a:chExt cx="6325247" cy="4644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8527" y="2944855"/>
              <a:ext cx="6325247" cy="46443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94670" y="2994638"/>
            <a:ext cx="4733333" cy="40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14966" y="5315364"/>
            <a:ext cx="1512243" cy="1512243"/>
            <a:chOff x="1914966" y="5315364"/>
            <a:chExt cx="1512243" cy="15122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14966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34184" y="5315364"/>
            <a:ext cx="1512243" cy="1512243"/>
            <a:chOff x="5134184" y="5315364"/>
            <a:chExt cx="1512243" cy="15122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34184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53402" y="5315364"/>
            <a:ext cx="1512243" cy="1512243"/>
            <a:chOff x="8353402" y="5315364"/>
            <a:chExt cx="1512243" cy="15122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53402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72621" y="5315364"/>
            <a:ext cx="1512243" cy="1512243"/>
            <a:chOff x="11572621" y="5315364"/>
            <a:chExt cx="1512243" cy="15122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72621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791839" y="5315364"/>
            <a:ext cx="1512243" cy="1512243"/>
            <a:chOff x="14791839" y="5315364"/>
            <a:chExt cx="1512243" cy="15122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91839" y="5315364"/>
              <a:ext cx="1512243" cy="151224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45196" y="5554230"/>
            <a:ext cx="1323810" cy="140000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26867" y="5554230"/>
            <a:ext cx="1323810" cy="140000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150095" y="5554230"/>
            <a:ext cx="1323810" cy="140000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331766" y="5554230"/>
            <a:ext cx="1323810" cy="140000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635043" y="5554230"/>
            <a:ext cx="1323810" cy="14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3200000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61385" y="7553154"/>
            <a:ext cx="12457143" cy="866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79102" y="5087043"/>
            <a:ext cx="3990476" cy="4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99012" y="3090720"/>
            <a:ext cx="6171429" cy="4003714"/>
            <a:chOff x="5899012" y="3090720"/>
            <a:chExt cx="6171429" cy="400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9012" y="3090720"/>
              <a:ext cx="6171429" cy="400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6590" y="447876"/>
            <a:ext cx="16957529" cy="9389961"/>
            <a:chOff x="606590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90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3866667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60737" y="5549506"/>
            <a:ext cx="12477987" cy="865801"/>
            <a:chOff x="2860737" y="5549506"/>
            <a:chExt cx="12477987" cy="8658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0737" y="5549506"/>
              <a:ext cx="12477987" cy="8658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79858" y="6254694"/>
            <a:ext cx="283132" cy="283132"/>
            <a:chOff x="5879858" y="6254694"/>
            <a:chExt cx="283132" cy="2831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9858" y="6254694"/>
              <a:ext cx="283132" cy="2831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01291" y="6254694"/>
            <a:ext cx="283132" cy="283132"/>
            <a:chOff x="9001291" y="6254694"/>
            <a:chExt cx="283132" cy="2831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01291" y="6254694"/>
              <a:ext cx="283132" cy="2831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07041" y="6254694"/>
            <a:ext cx="283132" cy="283132"/>
            <a:chOff x="12207041" y="6254694"/>
            <a:chExt cx="283132" cy="2831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7041" y="6254694"/>
              <a:ext cx="283132" cy="2831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65303" y="4470164"/>
            <a:ext cx="1512243" cy="1512243"/>
            <a:chOff x="5265303" y="4470164"/>
            <a:chExt cx="1512243" cy="15122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5303" y="44701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86736" y="4470164"/>
            <a:ext cx="1512243" cy="1512243"/>
            <a:chOff x="8386736" y="4470164"/>
            <a:chExt cx="1512243" cy="15122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6736" y="44701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92486" y="4470164"/>
            <a:ext cx="1512243" cy="1512243"/>
            <a:chOff x="11592486" y="4470164"/>
            <a:chExt cx="1512243" cy="15122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92486" y="4470164"/>
              <a:ext cx="1512243" cy="15122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81465" y="6773177"/>
            <a:ext cx="1695238" cy="4952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04697" y="7201713"/>
            <a:ext cx="2647619" cy="89523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02898" y="6773177"/>
            <a:ext cx="1809524" cy="4952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26130" y="7201713"/>
            <a:ext cx="2609524" cy="8952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08648" y="6773177"/>
            <a:ext cx="1695238" cy="4952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31880" y="7201713"/>
            <a:ext cx="2647619" cy="91428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33925" y="6173715"/>
            <a:ext cx="742857" cy="34285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302757" y="6173715"/>
            <a:ext cx="742857" cy="34285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683553" y="4692249"/>
            <a:ext cx="957023" cy="1106488"/>
            <a:chOff x="8683553" y="4692249"/>
            <a:chExt cx="957023" cy="110648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83553" y="4692249"/>
              <a:ext cx="957023" cy="11064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764698" y="4516652"/>
            <a:ext cx="970940" cy="1515184"/>
            <a:chOff x="11764698" y="4516652"/>
            <a:chExt cx="970940" cy="151518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64698" y="4516652"/>
              <a:ext cx="970940" cy="151518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394388" y="4502276"/>
            <a:ext cx="970940" cy="1515184"/>
            <a:chOff x="5394388" y="4502276"/>
            <a:chExt cx="970940" cy="151518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94388" y="4502276"/>
              <a:ext cx="970940" cy="1515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3200000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1593" y="3831148"/>
            <a:ext cx="6311021" cy="2377535"/>
            <a:chOff x="2711593" y="3831148"/>
            <a:chExt cx="6311021" cy="23775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1593" y="3831148"/>
              <a:ext cx="6311021" cy="23775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63100" y="3831148"/>
            <a:ext cx="6311021" cy="2377535"/>
            <a:chOff x="9263100" y="3831148"/>
            <a:chExt cx="6311021" cy="23775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63100" y="3831148"/>
              <a:ext cx="6311021" cy="237753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51792" y="4348813"/>
            <a:ext cx="1123810" cy="5238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60653" y="4769982"/>
            <a:ext cx="3666667" cy="7333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43663" y="4348813"/>
            <a:ext cx="1123810" cy="5238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52523" y="4769982"/>
            <a:ext cx="3714286" cy="73333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86842" y="4454003"/>
            <a:ext cx="1209524" cy="12857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47771" y="4454003"/>
            <a:ext cx="1209524" cy="12857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11593" y="6206670"/>
            <a:ext cx="6311021" cy="2377535"/>
            <a:chOff x="2711593" y="6206670"/>
            <a:chExt cx="6311021" cy="23775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1593" y="6206670"/>
              <a:ext cx="6311021" cy="23775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51792" y="6724334"/>
            <a:ext cx="1123810" cy="52381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60653" y="7145503"/>
            <a:ext cx="3390476" cy="7333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86842" y="6829524"/>
            <a:ext cx="1209524" cy="128571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63100" y="6206670"/>
            <a:ext cx="6311021" cy="2377535"/>
            <a:chOff x="9263100" y="6206670"/>
            <a:chExt cx="6311021" cy="23775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3100" y="6206670"/>
              <a:ext cx="6311021" cy="237753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43663" y="6724334"/>
            <a:ext cx="1123810" cy="52381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652523" y="7145503"/>
            <a:ext cx="3666667" cy="73333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47771" y="6829524"/>
            <a:ext cx="1209524" cy="1285714"/>
          </a:xfrm>
          <a:prstGeom prst="rect">
            <a:avLst/>
          </a:prstGeom>
        </p:spPr>
      </p:pic>
      <p:pic>
        <p:nvPicPr>
          <p:cNvPr id="2" name="Object 11">
            <a:extLst>
              <a:ext uri="{FF2B5EF4-FFF2-40B4-BE49-F238E27FC236}">
                <a16:creationId xmlns:a16="http://schemas.microsoft.com/office/drawing/2014/main" id="{98F500C1-19BE-413E-A4F8-5CC8D3D24A4D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4695238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9615" y="2852925"/>
            <a:ext cx="1514286" cy="7142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77404" y="6626267"/>
            <a:ext cx="1752381" cy="7047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66728" y="4873742"/>
            <a:ext cx="1304762" cy="12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79794" y="3984046"/>
            <a:ext cx="5409524" cy="40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97574" y="4189398"/>
            <a:ext cx="3171968" cy="2952740"/>
            <a:chOff x="1897574" y="4189398"/>
            <a:chExt cx="3171968" cy="29527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97574" y="4189398"/>
              <a:ext cx="3171968" cy="2952740"/>
            </a:xfrm>
            <a:prstGeom prst="rect">
              <a:avLst/>
            </a:prstGeom>
          </p:spPr>
        </p:pic>
      </p:grpSp>
      <p:pic>
        <p:nvPicPr>
          <p:cNvPr id="2" name="Object 21">
            <a:extLst>
              <a:ext uri="{FF2B5EF4-FFF2-40B4-BE49-F238E27FC236}">
                <a16:creationId xmlns:a16="http://schemas.microsoft.com/office/drawing/2014/main" id="{93203C93-B4D6-44EE-AD06-73DE75F9E921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86918" y="4679209"/>
            <a:ext cx="1104762" cy="1761905"/>
          </a:xfrm>
          <a:prstGeom prst="rect">
            <a:avLst/>
          </a:prstGeom>
        </p:spPr>
      </p:pic>
      <p:grpSp>
        <p:nvGrpSpPr>
          <p:cNvPr id="27" name="그룹 1005">
            <a:extLst>
              <a:ext uri="{FF2B5EF4-FFF2-40B4-BE49-F238E27FC236}">
                <a16:creationId xmlns:a16="http://schemas.microsoft.com/office/drawing/2014/main" id="{9586F3F0-83A2-4489-AFD9-A9D080FBF805}"/>
              </a:ext>
            </a:extLst>
          </p:cNvPr>
          <p:cNvGrpSpPr/>
          <p:nvPr/>
        </p:nvGrpSpPr>
        <p:grpSpPr>
          <a:xfrm>
            <a:off x="7534732" y="4189398"/>
            <a:ext cx="2223181" cy="2223181"/>
            <a:chOff x="7534732" y="4189398"/>
            <a:chExt cx="2223181" cy="2223181"/>
          </a:xfrm>
        </p:grpSpPr>
        <p:pic>
          <p:nvPicPr>
            <p:cNvPr id="28" name="Object 18">
              <a:extLst>
                <a:ext uri="{FF2B5EF4-FFF2-40B4-BE49-F238E27FC236}">
                  <a16:creationId xmlns:a16="http://schemas.microsoft.com/office/drawing/2014/main" id="{EF09E0F5-3F41-4B15-B0B0-59EF5E838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34732" y="4189398"/>
              <a:ext cx="2223181" cy="2223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722" y="462252"/>
            <a:ext cx="16957529" cy="9389961"/>
            <a:chOff x="764722" y="462252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722" y="462252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4695238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9616" y="2852925"/>
            <a:ext cx="1514286" cy="714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34732" y="4189398"/>
            <a:ext cx="2223181" cy="2223181"/>
            <a:chOff x="7534732" y="4189398"/>
            <a:chExt cx="2223181" cy="22231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4732" y="4189398"/>
              <a:ext cx="2223181" cy="22231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77404" y="6626267"/>
            <a:ext cx="1723810" cy="4095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86918" y="4679209"/>
            <a:ext cx="1104762" cy="1761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79794" y="3984046"/>
            <a:ext cx="4838095" cy="2857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41330" y="4971542"/>
            <a:ext cx="3452025" cy="1060198"/>
            <a:chOff x="2041330" y="4971542"/>
            <a:chExt cx="3452025" cy="10601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41330" y="4971542"/>
              <a:ext cx="3452025" cy="10601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722" y="462252"/>
            <a:ext cx="16957529" cy="9389961"/>
            <a:chOff x="764722" y="462252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722" y="462252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4695238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9616" y="2852925"/>
            <a:ext cx="1514286" cy="714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34732" y="4189398"/>
            <a:ext cx="2223181" cy="2223181"/>
            <a:chOff x="7534732" y="4189398"/>
            <a:chExt cx="2223181" cy="22231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4732" y="4189398"/>
              <a:ext cx="2223181" cy="22231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77404" y="6626267"/>
            <a:ext cx="1723810" cy="7047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86918" y="4679209"/>
            <a:ext cx="1104762" cy="1761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00505" y="4556733"/>
            <a:ext cx="5142857" cy="20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97574" y="5039870"/>
            <a:ext cx="3740020" cy="894671"/>
            <a:chOff x="1897574" y="5039870"/>
            <a:chExt cx="3740020" cy="8946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7574" y="5039870"/>
              <a:ext cx="3740020" cy="8946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722" y="462252"/>
            <a:ext cx="16957529" cy="9389961"/>
            <a:chOff x="764722" y="462252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722" y="462252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78490"/>
            <a:ext cx="4695238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64" y="1999381"/>
            <a:ext cx="23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41098"/>
            <a:ext cx="1733333" cy="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9616" y="2852925"/>
            <a:ext cx="1514286" cy="714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34732" y="4189398"/>
            <a:ext cx="2223181" cy="2223181"/>
            <a:chOff x="7534732" y="4189398"/>
            <a:chExt cx="2223181" cy="22231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4732" y="4189398"/>
              <a:ext cx="2223181" cy="22231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77404" y="6626267"/>
            <a:ext cx="1723810" cy="4095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86918" y="4679209"/>
            <a:ext cx="1104762" cy="1761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00505" y="4556733"/>
            <a:ext cx="5590476" cy="244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73620" y="4369622"/>
            <a:ext cx="3826056" cy="2430887"/>
            <a:chOff x="2273620" y="4369622"/>
            <a:chExt cx="3826056" cy="24308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3620" y="4369622"/>
              <a:ext cx="3826056" cy="24308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창복</cp:lastModifiedBy>
  <cp:revision>3</cp:revision>
  <dcterms:created xsi:type="dcterms:W3CDTF">2020-08-06T23:16:11Z</dcterms:created>
  <dcterms:modified xsi:type="dcterms:W3CDTF">2020-08-06T14:27:26Z</dcterms:modified>
</cp:coreProperties>
</file>