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joinAck can be replaced by outstanding player Interest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RequestStart is to set UI for every player and to generate word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reqAnswer seeks for the answer from the game creator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consideration: how our little protocol can be used for chat (borrowing CSMA/CA ideas “don’t interrupt people”)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History is irrelevant. All we care about is the next sequence.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need to maintain a sync interest because new data will be broadcasted first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 conference initiator may also delegate the task of announcing the conference to a third-party node or other participants in the conference.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9" name="Shape 9"/>
          <p:cNvCxnSpPr>
            <a:stCxn id="10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" name="Shape 10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None/>
              <a:defRPr sz="1800"/>
            </a:lvl1pPr>
            <a:lvl2pPr rtl="0">
              <a:spcBef>
                <a:spcPts val="0"/>
              </a:spcBef>
              <a:buSzPct val="100000"/>
              <a:buNone/>
              <a:defRPr sz="1800"/>
            </a:lvl2pPr>
            <a:lvl3pPr rtl="0">
              <a:spcBef>
                <a:spcPts val="0"/>
              </a:spcBef>
              <a:buSzPct val="100000"/>
              <a:buNone/>
              <a:defRPr sz="1800"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" name="Shape 19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" name="Shape 32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NDN-Hangman</a:t>
            </a:r>
          </a:p>
        </p:txBody>
      </p:sp>
      <p:sp>
        <p:nvSpPr>
          <p:cNvPr id="58" name="Shape 58"/>
          <p:cNvSpPr txBox="1"/>
          <p:nvPr>
            <p:ph idx="2" type="ctrTitle"/>
          </p:nvPr>
        </p:nvSpPr>
        <p:spPr>
          <a:xfrm>
            <a:off x="1319175" y="45209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Chih Chang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Dennis Chan, dennischan@ucla.edu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Jinda Zhuang, jindazhuang@gmail.com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65472" y="13276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Game List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/>
              <a:t>/ndn/hangman/public/lobby/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/>
              <a:t>/ndn/hangman/public/lobby/</a:t>
            </a:r>
            <a:r>
              <a:rPr i="1" lang="en" sz="2400"/>
              <a:t>&lt;GameTitle&gt;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/>
              <a:t>/ndn/hangman/public/lobby/&lt;</a:t>
            </a:r>
            <a:r>
              <a:rPr i="1" lang="en" sz="2400"/>
              <a:t>GameTitle&gt;</a:t>
            </a:r>
            <a:r>
              <a:rPr lang="en" sz="2400"/>
              <a:t>/&lt;</a:t>
            </a:r>
            <a:r>
              <a:rPr i="1" lang="en" sz="2400"/>
              <a:t>Player&gt;</a:t>
            </a:r>
            <a:r>
              <a:rPr lang="en" sz="2400"/>
              <a:t>/joinAck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0" rtl="0">
              <a:spcBef>
                <a:spcPts val="0"/>
              </a:spcBef>
              <a:buNone/>
            </a:pPr>
            <a:r>
              <a:rPr lang="en" sz="2400"/>
              <a:t>Start Game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/>
              <a:t>/ndn/hangman/private/ingame/</a:t>
            </a:r>
            <a:r>
              <a:rPr i="1" lang="en" sz="2400"/>
              <a:t>&lt;GameTitle&gt;</a:t>
            </a:r>
            <a:r>
              <a:rPr lang="en" sz="2400"/>
              <a:t>/requestStart (from Game Creator)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/>
              <a:t>/ndn/hangman/private/ingame/&lt;GameTitle&gt;/reqAnswer (from Players)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45720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 (continued)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/>
              <a:t>&lt;prefix&gt; := </a:t>
            </a:r>
            <a:r>
              <a:rPr lang="en" sz="1800"/>
              <a:t>/ndn/hangman/private/ingame/</a:t>
            </a:r>
            <a:r>
              <a:rPr i="1" lang="en" sz="1800"/>
              <a:t>&lt;GameTitle&gt;</a:t>
            </a:r>
            <a:r>
              <a:rPr lang="en" sz="2400"/>
              <a:t>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End of Turn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&lt;prefix&gt;/</a:t>
            </a:r>
            <a:r>
              <a:rPr i="1" lang="en" sz="1800"/>
              <a:t>&lt;TurnNumber&gt;</a:t>
            </a:r>
            <a:r>
              <a:rPr lang="en" sz="1800"/>
              <a:t>/</a:t>
            </a:r>
            <a:r>
              <a:rPr i="1" lang="en" sz="1800"/>
              <a:t>&lt;Player&gt;</a:t>
            </a:r>
            <a:r>
              <a:rPr lang="en" sz="1800"/>
              <a:t>/requestEOT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&lt;prefix&gt;/</a:t>
            </a:r>
            <a:r>
              <a:rPr i="1" lang="en" sz="1800"/>
              <a:t>&lt;TurnNumber&gt;</a:t>
            </a:r>
            <a:r>
              <a:rPr lang="en" sz="1800"/>
              <a:t>/</a:t>
            </a:r>
            <a:r>
              <a:rPr i="1" lang="en" sz="1800"/>
              <a:t>&lt;Player&gt;</a:t>
            </a:r>
            <a:r>
              <a:rPr lang="en" sz="1800"/>
              <a:t>/update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 and progress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Overly Ambitious: Domination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165502" y="1600200"/>
            <a:ext cx="7695899" cy="500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Original idea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Port open-source game Domination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50" y="2691550"/>
            <a:ext cx="5328601" cy="32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349150" y="5972300"/>
            <a:ext cx="5328600" cy="63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Source: https://play.google.com/store/apps/details?id=net.yura.domination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Overly Ambitious: Domination (continued)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165500" y="1600200"/>
            <a:ext cx="6858000" cy="30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Problems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Large codebase difficult to understand in short amount of time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Substantial amount of modifications needed to remove reliance on server</a:t>
            </a:r>
          </a:p>
          <a:p>
            <a:pPr indent="-381000" lvl="1" marL="91440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Not the focus of this class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Interface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999" y="1448200"/>
            <a:ext cx="2607625" cy="504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475" y="1448200"/>
            <a:ext cx="2607624" cy="502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Interface (continued)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Game logic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‘New Game’ allows single player to play against AI opponents in order to test game functionality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‘Create Game’ and ‘Join Game’ still in progress</a:t>
            </a:r>
          </a:p>
          <a:p>
            <a:pPr indent="-381000" lvl="1" marL="91440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Multiplayer will use the same game screen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Tentative Schedule</a:t>
            </a:r>
          </a:p>
          <a:p>
            <a:pPr indent="-3683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200">
                <a:solidFill>
                  <a:srgbClr val="00FF00"/>
                </a:solidFill>
              </a:rPr>
              <a:t>(5/10)</a:t>
            </a:r>
            <a:r>
              <a:rPr lang="en" sz="2200"/>
              <a:t>Initialize and establish game sessions</a:t>
            </a:r>
          </a:p>
          <a:p>
            <a:pPr indent="-3683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200">
                <a:solidFill>
                  <a:srgbClr val="00FF00"/>
                </a:solidFill>
              </a:rPr>
              <a:t>(5/18)</a:t>
            </a:r>
            <a:r>
              <a:rPr lang="en" sz="2200"/>
              <a:t>Create join game logic and initialize game state</a:t>
            </a:r>
          </a:p>
          <a:p>
            <a:pPr indent="-3683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200">
                <a:solidFill>
                  <a:srgbClr val="00FF00"/>
                </a:solidFill>
              </a:rPr>
              <a:t>(5/26)</a:t>
            </a:r>
            <a:r>
              <a:rPr lang="en" sz="2200"/>
              <a:t>Implement current turn phase game logic</a:t>
            </a:r>
          </a:p>
          <a:p>
            <a:pPr indent="-3683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200">
                <a:solidFill>
                  <a:srgbClr val="00FF00"/>
                </a:solidFill>
              </a:rPr>
              <a:t>(6/1)</a:t>
            </a:r>
            <a:r>
              <a:rPr lang="en" sz="2200"/>
              <a:t>Implement end game logic and cleanup</a:t>
            </a:r>
          </a:p>
          <a:p>
            <a:pPr indent="-3683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200">
                <a:solidFill>
                  <a:srgbClr val="00FF00"/>
                </a:solidFill>
              </a:rPr>
              <a:t>(6/5)</a:t>
            </a:r>
            <a:r>
              <a:rPr lang="en" sz="2200"/>
              <a:t>Full function app test and debug</a:t>
            </a:r>
          </a:p>
          <a:p>
            <a:pPr indent="-3683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200">
                <a:solidFill>
                  <a:srgbClr val="00FF00"/>
                </a:solidFill>
              </a:rPr>
              <a:t>(TBD)</a:t>
            </a:r>
            <a:r>
              <a:rPr lang="en" sz="2200"/>
              <a:t>Add game complexity/function (if time allows)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2E3037"/>
                </a:solidFill>
              </a:rPr>
              <a:t>The Big Picture!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Why Hangman?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A multiplayer mobile hangman game provides several unique challenges and potential for future considerations in NDN architecture design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cap="flat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Points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Goals and problem definition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NDN specific designs and reasoning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Schedule and progress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complexity of Hangman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and problem definition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Implement an Android game on NDN using NFD-Android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Understand naming complexity </a:t>
            </a:r>
          </a:p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Design and build a protocol to facilitate host-less synchronous communication with minimal overhead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Protocols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ChronoSync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Host-less sync protocol with persistent storage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Maintain history in data packet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Maintain Sync Interest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ACT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Exclusion filter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“Conference initiator”</a:t>
            </a:r>
          </a:p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Generate list using “outstanding” Interest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NDN way of thinking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Designs and reasoning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Little Protocol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165472" y="1125875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Instead of waiting for new sync data, those who have created data should be responsible for telling everyone else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Alice produces new data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Alice sends “i have new data” Interest prefix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Bob replies “I acknowledge your new data” Data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Bob sends “I want new data” Interest</a:t>
            </a:r>
          </a:p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AutoNum type="arabicPeriod"/>
            </a:pPr>
            <a:r>
              <a:rPr lang="en"/>
              <a:t>Alice replies with new Data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Little Protocol (continued)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Only communicates delta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Use ACT method to update current list of participants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Exclusion filter generated implicitly by step 3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(Alternatively) Assume fixed participants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(Hangman Specific) Fixed participant and fixed order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