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8" r:id="rId5"/>
    <p:sldId id="270" r:id="rId6"/>
    <p:sldId id="271" r:id="rId7"/>
    <p:sldId id="269" r:id="rId8"/>
    <p:sldId id="272" r:id="rId9"/>
    <p:sldId id="273" r:id="rId10"/>
    <p:sldId id="274" r:id="rId11"/>
    <p:sldId id="278" r:id="rId12"/>
    <p:sldId id="276" r:id="rId13"/>
    <p:sldId id="277" r:id="rId14"/>
    <p:sldId id="279" r:id="rId15"/>
    <p:sldId id="280" r:id="rId16"/>
    <p:sldId id="282" r:id="rId17"/>
    <p:sldId id="281" r:id="rId18"/>
    <p:sldId id="283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35B"/>
    <a:srgbClr val="FD7C6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18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1E5-4998-47F2-BF49-17A47DE06D9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6lpFRpyl14" TargetMode="External"/><Relationship Id="rId2" Type="http://schemas.openxmlformats.org/officeDocument/2006/relationships/hyperlink" Target="https://www.youtube.com/watch?v=8R0FUF_t_z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372406" y="3657100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8" t="27349" r="1296" b="37101"/>
          <a:stretch/>
        </p:blipFill>
        <p:spPr>
          <a:xfrm>
            <a:off x="3719363" y="814541"/>
            <a:ext cx="4753278" cy="1708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9452" y="2578792"/>
            <a:ext cx="3833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항해톡</a:t>
            </a:r>
            <a:r>
              <a:rPr lang="ko-KR" altLang="en-US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 </a:t>
            </a:r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- HTTPS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586882" y="3342640"/>
            <a:ext cx="5018241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86511" y="3649621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 spc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</a:t>
            </a:r>
            <a:r>
              <a:rPr lang="en-US" altLang="ko-KR" sz="1400" spc="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황창환</a:t>
            </a:r>
          </a:p>
        </p:txBody>
      </p:sp>
    </p:spTree>
    <p:extLst>
      <p:ext uri="{BB962C8B-B14F-4D97-AF65-F5344CB8AC3E}">
        <p14:creationId xmlns:p14="http://schemas.microsoft.com/office/powerpoint/2010/main" val="38101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497" y="2079095"/>
            <a:ext cx="3199583" cy="267578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462246" y="2290241"/>
            <a:ext cx="1182314" cy="704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>
            <a:off x="7181196" y="3890131"/>
            <a:ext cx="1182314" cy="763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56639" y="1483327"/>
            <a:ext cx="8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240415" y="1483327"/>
            <a:ext cx="8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4" y="2079095"/>
            <a:ext cx="2843275" cy="2675786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416479" y="3890130"/>
            <a:ext cx="1182314" cy="763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7181196" y="2290240"/>
            <a:ext cx="1182314" cy="704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754880" y="2079095"/>
            <a:ext cx="2308860" cy="267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97541" y="3232322"/>
            <a:ext cx="94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중간자</a:t>
            </a:r>
            <a:endParaRPr lang="en-US" altLang="ko-KR" dirty="0" smtClean="0"/>
          </a:p>
        </p:txBody>
      </p:sp>
      <p:sp>
        <p:nvSpPr>
          <p:cNvPr id="15" name="곱셈 기호 14"/>
          <p:cNvSpPr/>
          <p:nvPr/>
        </p:nvSpPr>
        <p:spPr>
          <a:xfrm>
            <a:off x="7063740" y="3449569"/>
            <a:ext cx="1673539" cy="15492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7045958" y="1852659"/>
            <a:ext cx="1673539" cy="15492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340498" y="2305313"/>
            <a:ext cx="3547647" cy="3774852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16683" y="2325502"/>
            <a:ext cx="3547647" cy="3774852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90968" y="197279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37985" y="143933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대칭키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66472" y="996949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 HTTPS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10339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895731" y="3854469"/>
            <a:ext cx="1119602" cy="993167"/>
            <a:chOff x="5979159" y="2255068"/>
            <a:chExt cx="233680" cy="233680"/>
          </a:xfrm>
        </p:grpSpPr>
        <p:sp>
          <p:nvSpPr>
            <p:cNvPr id="11" name="직사각형 10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5277" y="2303113"/>
              <a:ext cx="101443" cy="137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05924" y="-1152292"/>
            <a:ext cx="1119602" cy="99316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923314" y="-948096"/>
            <a:ext cx="68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32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678618" y="3854185"/>
            <a:ext cx="1119602" cy="993167"/>
            <a:chOff x="6696440" y="2222585"/>
            <a:chExt cx="233680" cy="233680"/>
          </a:xfrm>
        </p:grpSpPr>
        <p:sp>
          <p:nvSpPr>
            <p:cNvPr id="61" name="직사각형 60"/>
            <p:cNvSpPr/>
            <p:nvPr/>
          </p:nvSpPr>
          <p:spPr>
            <a:xfrm>
              <a:off x="6696440" y="222258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62558" y="2270630"/>
              <a:ext cx="101443" cy="137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35820" y="3854185"/>
            <a:ext cx="137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Secret_Key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678618" y="3811883"/>
            <a:ext cx="1433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Secret_Key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11162234" y="-914400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85179" y="2597925"/>
            <a:ext cx="1340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chemeClr val="bg1"/>
                </a:solidFill>
              </a:rPr>
              <a:t>서버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83936" y="2552935"/>
            <a:ext cx="310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chemeClr val="bg1"/>
                </a:solidFill>
              </a:rPr>
              <a:t>클라이언트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5778252" y="3180036"/>
            <a:ext cx="1048324" cy="674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 rot="10800000">
            <a:off x="5778252" y="5029906"/>
            <a:ext cx="1048324" cy="67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0968" y="197279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37985" y="143933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대칭키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66472" y="996949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 HTTPS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10339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916156" y="3075373"/>
            <a:ext cx="1119602" cy="993167"/>
            <a:chOff x="5979159" y="2255068"/>
            <a:chExt cx="233680" cy="233680"/>
          </a:xfrm>
        </p:grpSpPr>
        <p:sp>
          <p:nvSpPr>
            <p:cNvPr id="11" name="직사각형 10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5277" y="2303113"/>
              <a:ext cx="101443" cy="137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05924" y="-1152292"/>
            <a:ext cx="1119602" cy="99316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923314" y="-948096"/>
            <a:ext cx="68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32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2433" y="4217892"/>
            <a:ext cx="199520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안녕하세요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71537" y="3694672"/>
            <a:ext cx="1848924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asdfv231a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468921" y="3198088"/>
            <a:ext cx="1119602" cy="993167"/>
            <a:chOff x="6696440" y="2222585"/>
            <a:chExt cx="233680" cy="233680"/>
          </a:xfrm>
        </p:grpSpPr>
        <p:sp>
          <p:nvSpPr>
            <p:cNvPr id="61" name="직사각형 60"/>
            <p:cNvSpPr/>
            <p:nvPr/>
          </p:nvSpPr>
          <p:spPr>
            <a:xfrm>
              <a:off x="6696440" y="222258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62558" y="2270630"/>
              <a:ext cx="101443" cy="137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오른쪽 화살표 62"/>
          <p:cNvSpPr/>
          <p:nvPr/>
        </p:nvSpPr>
        <p:spPr>
          <a:xfrm>
            <a:off x="7526032" y="3083681"/>
            <a:ext cx="1048324" cy="674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093473" y="4282549"/>
            <a:ext cx="206904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안녕하세요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6245" y="3075089"/>
            <a:ext cx="137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Secret_Key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9468921" y="3187361"/>
            <a:ext cx="1433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Secret_Key</a:t>
            </a:r>
            <a:endParaRPr lang="ko-KR" altLang="en-US" sz="1600" dirty="0"/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7474370" y="4131620"/>
            <a:ext cx="1048324" cy="67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3942413" y="3083681"/>
            <a:ext cx="1048324" cy="674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3844596" y="4131621"/>
            <a:ext cx="1048324" cy="67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71537" y="5224660"/>
            <a:ext cx="1848924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</a:rPr>
              <a:t>뷁궭뒑뛟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5742376" y="4282549"/>
            <a:ext cx="707245" cy="877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3405" y="2603659"/>
            <a:ext cx="84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32280" y="2705757"/>
            <a:ext cx="7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5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781932" y="2135591"/>
            <a:ext cx="3547647" cy="3774852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25370" y="2383213"/>
            <a:ext cx="310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chemeClr val="bg1"/>
                </a:solidFill>
              </a:rPr>
              <a:t>클라이언트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6641" y="2135591"/>
            <a:ext cx="3547647" cy="3774852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55137" y="2408014"/>
            <a:ext cx="1340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chemeClr val="bg1"/>
                </a:solidFill>
              </a:rPr>
              <a:t>서버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185445" y="3655315"/>
            <a:ext cx="1705523" cy="1470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90968" y="197279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2371" y="1450166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비대칭키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공개키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66472" y="996949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 HTTPS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10339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128590" y="4265889"/>
            <a:ext cx="1119602" cy="993167"/>
            <a:chOff x="5979159" y="2255068"/>
            <a:chExt cx="233680" cy="233680"/>
          </a:xfrm>
        </p:grpSpPr>
        <p:sp>
          <p:nvSpPr>
            <p:cNvPr id="11" name="직사각형 10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8121" y="2303113"/>
              <a:ext cx="95755" cy="137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05924" y="-1152292"/>
            <a:ext cx="1119602" cy="99316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923314" y="-948096"/>
            <a:ext cx="68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32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95189" y="4098066"/>
            <a:ext cx="48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2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1188" y="42461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공개 키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2574717" y="4697179"/>
            <a:ext cx="9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개인 키</a:t>
            </a:r>
            <a:endParaRPr lang="ko-KR" altLang="en-US" sz="1600" dirty="0"/>
          </a:p>
        </p:txBody>
      </p:sp>
      <p:sp>
        <p:nvSpPr>
          <p:cNvPr id="30" name="오른쪽 화살표 29"/>
          <p:cNvSpPr/>
          <p:nvPr/>
        </p:nvSpPr>
        <p:spPr>
          <a:xfrm>
            <a:off x="5741563" y="2950803"/>
            <a:ext cx="1048324" cy="674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5741563" y="4265889"/>
            <a:ext cx="1048324" cy="67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8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1769212" y="2552739"/>
            <a:ext cx="1705523" cy="1470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90968" y="197279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2371" y="1450166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비대칭키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공개키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66472" y="996949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 HTTPS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10339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570024" y="3083681"/>
            <a:ext cx="1119602" cy="993167"/>
            <a:chOff x="5979159" y="2255068"/>
            <a:chExt cx="233680" cy="233680"/>
          </a:xfrm>
        </p:grpSpPr>
        <p:sp>
          <p:nvSpPr>
            <p:cNvPr id="11" name="직사각형 10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8121" y="2303113"/>
              <a:ext cx="95755" cy="137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05924" y="-1152292"/>
            <a:ext cx="1119602" cy="99316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923314" y="-948096"/>
            <a:ext cx="68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32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2433" y="4217892"/>
            <a:ext cx="199520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안녕하세요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2371" y="3694672"/>
            <a:ext cx="1848924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asdfv231a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41953" y="2973370"/>
            <a:ext cx="48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2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7526032" y="3083681"/>
            <a:ext cx="1048324" cy="674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093473" y="4282549"/>
            <a:ext cx="206904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안녕하세요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5756" y="3075089"/>
            <a:ext cx="137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Secret_Key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968230" y="3562732"/>
            <a:ext cx="1433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Secret_Key</a:t>
            </a:r>
            <a:endParaRPr lang="ko-KR" altLang="en-US" sz="1600" dirty="0"/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7474370" y="4131620"/>
            <a:ext cx="1048324" cy="67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3942413" y="3083681"/>
            <a:ext cx="1048324" cy="674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3844596" y="4131621"/>
            <a:ext cx="1048324" cy="67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97488" y="2099042"/>
            <a:ext cx="84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31557" y="2183407"/>
            <a:ext cx="7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0967" y="191183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49626" y="145016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TLS/SSL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93144" y="973056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 HTTPS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3" y="136741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331228" y="2266410"/>
            <a:ext cx="2267414" cy="349585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D7C65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094197" y="2287315"/>
            <a:ext cx="301686" cy="307777"/>
            <a:chOff x="5945156" y="2218019"/>
            <a:chExt cx="301686" cy="307777"/>
          </a:xfrm>
        </p:grpSpPr>
        <p:sp>
          <p:nvSpPr>
            <p:cNvPr id="42" name="직사각형 41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45156" y="2218019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094197" y="2708575"/>
            <a:ext cx="301686" cy="307777"/>
            <a:chOff x="5945157" y="3109682"/>
            <a:chExt cx="301686" cy="307777"/>
          </a:xfrm>
        </p:grpSpPr>
        <p:sp>
          <p:nvSpPr>
            <p:cNvPr id="45" name="직사각형 44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395883" y="2287315"/>
            <a:ext cx="235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TLS (Transport Layer Security)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95881" y="2683701"/>
            <a:ext cx="37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SSL (Secure Sockets Layer)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61879" y="2665448"/>
            <a:ext cx="1987955" cy="392961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D7C65"/>
              </a:solidFill>
            </a:endParaRPr>
          </a:p>
        </p:txBody>
      </p:sp>
      <p:cxnSp>
        <p:nvCxnSpPr>
          <p:cNvPr id="3" name="꺾인 연결선 2"/>
          <p:cNvCxnSpPr>
            <a:endCxn id="48" idx="3"/>
          </p:cNvCxnSpPr>
          <p:nvPr/>
        </p:nvCxnSpPr>
        <p:spPr>
          <a:xfrm rot="5400000" flipH="1" flipV="1">
            <a:off x="6384838" y="2470230"/>
            <a:ext cx="396385" cy="338335"/>
          </a:xfrm>
          <a:prstGeom prst="bentConnector4">
            <a:avLst>
              <a:gd name="adj1" fmla="val 30588"/>
              <a:gd name="adj2" fmla="val 1675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101619" y="3126115"/>
            <a:ext cx="301686" cy="307777"/>
            <a:chOff x="5945157" y="3109682"/>
            <a:chExt cx="301686" cy="307777"/>
          </a:xfrm>
        </p:grpSpPr>
        <p:sp>
          <p:nvSpPr>
            <p:cNvPr id="23" name="직사각형 22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51283" y="3124729"/>
            <a:ext cx="37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암호화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무결성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34" y="0"/>
            <a:ext cx="6838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797698" y="2133344"/>
            <a:ext cx="3547647" cy="3774852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25370" y="2383213"/>
            <a:ext cx="310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chemeClr val="bg1"/>
                </a:solidFill>
              </a:rPr>
              <a:t>클라이언트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3983" y="2133344"/>
            <a:ext cx="3547647" cy="3774852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55137" y="2408014"/>
            <a:ext cx="1340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chemeClr val="bg1"/>
                </a:solidFill>
              </a:rPr>
              <a:t>서버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1262284" y="3728965"/>
            <a:ext cx="1705523" cy="1470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90968" y="197279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2371" y="1450166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비대칭키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spc="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대칭키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66472" y="996949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 HTTPS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10339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125370" y="4212058"/>
            <a:ext cx="1119602" cy="993167"/>
            <a:chOff x="5979159" y="2255068"/>
            <a:chExt cx="233680" cy="233680"/>
          </a:xfrm>
        </p:grpSpPr>
        <p:sp>
          <p:nvSpPr>
            <p:cNvPr id="11" name="직사각형 10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8121" y="2303113"/>
              <a:ext cx="95755" cy="137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705924" y="-1152292"/>
            <a:ext cx="1119602" cy="993167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923314" y="-948096"/>
            <a:ext cx="68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32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70344" y="4146788"/>
            <a:ext cx="48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200" b="1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0572" y="418380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공개키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715748" y="4748609"/>
            <a:ext cx="9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개인키</a:t>
            </a:r>
            <a:endParaRPr lang="ko-KR" altLang="en-US" sz="1600" dirty="0"/>
          </a:p>
        </p:txBody>
      </p:sp>
      <p:sp>
        <p:nvSpPr>
          <p:cNvPr id="30" name="오른쪽 화살표 29"/>
          <p:cNvSpPr/>
          <p:nvPr/>
        </p:nvSpPr>
        <p:spPr>
          <a:xfrm>
            <a:off x="5741563" y="2950803"/>
            <a:ext cx="1048324" cy="674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5741563" y="4265889"/>
            <a:ext cx="1048324" cy="67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705924" y="5084391"/>
            <a:ext cx="1119602" cy="993167"/>
            <a:chOff x="5979159" y="2255068"/>
            <a:chExt cx="233680" cy="233680"/>
          </a:xfrm>
          <a:solidFill>
            <a:srgbClr val="92D050"/>
          </a:solidFill>
        </p:grpSpPr>
        <p:sp>
          <p:nvSpPr>
            <p:cNvPr id="25" name="직사각형 24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89405" y="2303113"/>
              <a:ext cx="213190" cy="13759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1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Sadfsa</a:t>
              </a:r>
              <a:endParaRPr lang="en-US" altLang="ko-KR" sz="1600" b="1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b="1" spc="1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asdfasd</a:t>
              </a:r>
              <a:endParaRPr lang="ko-KR" altLang="en-US" sz="16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9858826" y="4191935"/>
            <a:ext cx="1119602" cy="993167"/>
            <a:chOff x="5979159" y="2255068"/>
            <a:chExt cx="233680" cy="233680"/>
          </a:xfrm>
          <a:solidFill>
            <a:srgbClr val="92D050"/>
          </a:solidFill>
        </p:grpSpPr>
        <p:sp>
          <p:nvSpPr>
            <p:cNvPr id="36" name="직사각형 35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7953" y="2303113"/>
              <a:ext cx="96090" cy="13759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979811" y="417779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대칭키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250785" y="4177794"/>
            <a:ext cx="1119602" cy="993167"/>
            <a:chOff x="5979159" y="2255068"/>
            <a:chExt cx="233680" cy="233680"/>
          </a:xfrm>
          <a:solidFill>
            <a:srgbClr val="92D050"/>
          </a:solidFill>
        </p:grpSpPr>
        <p:sp>
          <p:nvSpPr>
            <p:cNvPr id="42" name="직사각형 41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47953" y="2303113"/>
              <a:ext cx="96090" cy="13759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418529" y="414074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대칭키</a:t>
            </a:r>
            <a:endParaRPr lang="ko-KR" altLang="en-US" sz="1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5182670" y="2013354"/>
            <a:ext cx="1046507" cy="941362"/>
            <a:chOff x="5979159" y="2255068"/>
            <a:chExt cx="233680" cy="233680"/>
          </a:xfrm>
        </p:grpSpPr>
        <p:sp>
          <p:nvSpPr>
            <p:cNvPr id="47" name="직사각형 46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48121" y="2303113"/>
              <a:ext cx="95755" cy="137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32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289804" y="2009387"/>
            <a:ext cx="85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공개키</a:t>
            </a:r>
            <a:endParaRPr lang="ko-KR" altLang="en-US" sz="1600" dirty="0"/>
          </a:p>
        </p:txBody>
      </p:sp>
      <p:sp>
        <p:nvSpPr>
          <p:cNvPr id="2" name="타원 1"/>
          <p:cNvSpPr/>
          <p:nvPr/>
        </p:nvSpPr>
        <p:spPr>
          <a:xfrm>
            <a:off x="6453344" y="2117145"/>
            <a:ext cx="751690" cy="751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38015" y="2309866"/>
            <a:ext cx="57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랜덤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데이터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12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생활코딩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SSL </a:t>
            </a:r>
            <a:r>
              <a:rPr lang="ko-KR" altLang="en-US" dirty="0" err="1" smtClean="0"/>
              <a:t>통신과정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www.youtube.com/watch?v=8R0FUF_t_zk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얄팍한 </a:t>
            </a:r>
            <a:r>
              <a:rPr lang="ko-KR" altLang="en-US" dirty="0" err="1" smtClean="0"/>
              <a:t>코딩사전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https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www.youtube.com/watch?v=H6lpFRpyl14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구글링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7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067672" y="3108960"/>
            <a:ext cx="2056656" cy="650240"/>
            <a:chOff x="5067672" y="3108960"/>
            <a:chExt cx="2056656" cy="650240"/>
          </a:xfrm>
        </p:grpSpPr>
        <p:grpSp>
          <p:nvGrpSpPr>
            <p:cNvPr id="6" name="그룹 5"/>
            <p:cNvGrpSpPr/>
            <p:nvPr/>
          </p:nvGrpSpPr>
          <p:grpSpPr>
            <a:xfrm>
              <a:off x="5067672" y="3274060"/>
              <a:ext cx="2056656" cy="320040"/>
              <a:chOff x="5067672" y="3268980"/>
              <a:chExt cx="2056656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8254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0926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3598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6270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42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67672" y="3275112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감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9439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2111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합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4783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니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7455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다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242560" y="310896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22240" y="375920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8" t="27349" r="1296" b="37101"/>
          <a:stretch/>
        </p:blipFill>
        <p:spPr>
          <a:xfrm>
            <a:off x="5007410" y="564048"/>
            <a:ext cx="2177180" cy="78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5303" y="124860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Contents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1827" y="2800401"/>
            <a:ext cx="518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개요</a:t>
            </a:r>
            <a:endParaRPr lang="ko-KR" altLang="en-US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7321" y="382471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HTTP</a:t>
            </a:r>
            <a:endParaRPr lang="ko-KR" altLang="en-US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64502" y="4830284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HTTPS</a:t>
            </a:r>
            <a:endParaRPr lang="ko-KR" altLang="en-US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14946" y="2391278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98729" y="239400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14946" y="3415668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98729" y="341839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02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14946" y="4436347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98729" y="443907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03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29825" y="313740"/>
            <a:ext cx="4507522" cy="6057924"/>
          </a:xfrm>
          <a:prstGeom prst="rect">
            <a:avLst/>
          </a:prstGeom>
          <a:solidFill>
            <a:srgbClr val="54535B">
              <a:alpha val="4000"/>
            </a:srgb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6099362" y="2016754"/>
            <a:ext cx="0" cy="161177"/>
          </a:xfrm>
          <a:prstGeom prst="line">
            <a:avLst/>
          </a:prstGeom>
          <a:ln w="12700">
            <a:solidFill>
              <a:srgbClr val="545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87484" y="3181525"/>
            <a:ext cx="0" cy="161177"/>
          </a:xfrm>
          <a:prstGeom prst="line">
            <a:avLst/>
          </a:prstGeom>
          <a:ln w="12700">
            <a:solidFill>
              <a:srgbClr val="545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083586" y="4132496"/>
            <a:ext cx="0" cy="161177"/>
          </a:xfrm>
          <a:prstGeom prst="line">
            <a:avLst/>
          </a:prstGeom>
          <a:ln w="12700">
            <a:solidFill>
              <a:srgbClr val="545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8" t="27349" r="1296" b="37101"/>
          <a:stretch/>
        </p:blipFill>
        <p:spPr>
          <a:xfrm>
            <a:off x="5024881" y="31708"/>
            <a:ext cx="2177180" cy="7824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27927" y="844110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2185" y="814168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960507" y="1659780"/>
            <a:ext cx="10515600" cy="4351338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월부터 시작한 초보 개발자입니다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질문은 언제나 환영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항해를 통해서 큰 성장을 하고싶습니다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981768" y="149044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33076" y="1182664"/>
            <a:ext cx="1960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발표자 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소개 </a:t>
            </a:r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황창환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0968" y="197279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41591" y="145016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HTTP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433798" y="988999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02. HTTP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37209" y="2419124"/>
            <a:ext cx="2149435" cy="349585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100180" y="2419124"/>
            <a:ext cx="301686" cy="307777"/>
            <a:chOff x="5945156" y="2218019"/>
            <a:chExt cx="301686" cy="307777"/>
          </a:xfrm>
        </p:grpSpPr>
        <p:sp>
          <p:nvSpPr>
            <p:cNvPr id="11" name="직사각형 10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5156" y="2218019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100180" y="2879200"/>
            <a:ext cx="301686" cy="307777"/>
            <a:chOff x="5945157" y="3109682"/>
            <a:chExt cx="301686" cy="307777"/>
          </a:xfrm>
        </p:grpSpPr>
        <p:sp>
          <p:nvSpPr>
            <p:cNvPr id="26" name="직사각형 25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395882" y="2419124"/>
            <a:ext cx="202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Hypertext Transfer Protocol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100180" y="3326315"/>
            <a:ext cx="301686" cy="307777"/>
            <a:chOff x="5945157" y="3109682"/>
            <a:chExt cx="301686" cy="307777"/>
          </a:xfrm>
        </p:grpSpPr>
        <p:sp>
          <p:nvSpPr>
            <p:cNvPr id="22" name="직사각형 21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95882" y="3305035"/>
            <a:ext cx="37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80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번 포트 사용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77861" y="2887592"/>
            <a:ext cx="37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Hypertext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HTML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전송하기 위한 통신규약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7862" y="2879200"/>
            <a:ext cx="3698673" cy="349585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0700" y="133350"/>
            <a:ext cx="102235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9100" y="361950"/>
            <a:ext cx="259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http://13.125.174.214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376237"/>
            <a:ext cx="6496050" cy="6034489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527550" y="1701800"/>
            <a:ext cx="20637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1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581" y="1263852"/>
            <a:ext cx="5383419" cy="450211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329146" y="2230669"/>
            <a:ext cx="1182314" cy="704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5329146" y="3867271"/>
            <a:ext cx="1182314" cy="763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63893" y="675607"/>
            <a:ext cx="8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2899" y="3497939"/>
            <a:ext cx="125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74555" y="828007"/>
            <a:ext cx="85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1157" y="1844709"/>
            <a:ext cx="101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1" y="1197339"/>
            <a:ext cx="4854593" cy="456862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7394" y="1543050"/>
            <a:ext cx="254000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0968" y="197279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92700" y="1450166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HTTPS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66472" y="996949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 HTTPS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10339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31228" y="2281398"/>
            <a:ext cx="3799143" cy="349585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4198" y="2302303"/>
            <a:ext cx="301686" cy="307777"/>
            <a:chOff x="5945156" y="2218019"/>
            <a:chExt cx="301686" cy="307777"/>
          </a:xfrm>
        </p:grpSpPr>
        <p:sp>
          <p:nvSpPr>
            <p:cNvPr id="11" name="직사각형 10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5156" y="2218019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094198" y="2723563"/>
            <a:ext cx="301686" cy="307777"/>
            <a:chOff x="5945157" y="3109682"/>
            <a:chExt cx="301686" cy="307777"/>
          </a:xfrm>
        </p:grpSpPr>
        <p:sp>
          <p:nvSpPr>
            <p:cNvPr id="26" name="직사각형 25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395884" y="2302303"/>
            <a:ext cx="362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Hypertext Transfer Protocol On Secure Socket Layer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94198" y="3170678"/>
            <a:ext cx="301686" cy="307777"/>
            <a:chOff x="5945157" y="3109682"/>
            <a:chExt cx="301686" cy="307777"/>
          </a:xfrm>
        </p:grpSpPr>
        <p:sp>
          <p:nvSpPr>
            <p:cNvPr id="22" name="직사각형 21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95882" y="3183260"/>
            <a:ext cx="37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HTTP over TLS or HTTP over SSL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71879" y="2731955"/>
            <a:ext cx="37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Hypertext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HTML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전송하기 위한 통신규약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1880" y="2723563"/>
            <a:ext cx="3698673" cy="349585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094198" y="3583518"/>
            <a:ext cx="301686" cy="307777"/>
            <a:chOff x="5945157" y="3109682"/>
            <a:chExt cx="301686" cy="307777"/>
          </a:xfrm>
        </p:grpSpPr>
        <p:sp>
          <p:nvSpPr>
            <p:cNvPr id="29" name="직사각형 28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95882" y="3583518"/>
            <a:ext cx="375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443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번 포트 사용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094198" y="3961233"/>
            <a:ext cx="301686" cy="307777"/>
            <a:chOff x="5945157" y="3109682"/>
            <a:chExt cx="301686" cy="307777"/>
          </a:xfrm>
        </p:grpSpPr>
        <p:sp>
          <p:nvSpPr>
            <p:cNvPr id="37" name="직사각형 36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094196" y="4456995"/>
            <a:ext cx="301686" cy="307777"/>
            <a:chOff x="5945157" y="3109682"/>
            <a:chExt cx="301686" cy="307777"/>
          </a:xfrm>
        </p:grpSpPr>
        <p:sp>
          <p:nvSpPr>
            <p:cNvPr id="49" name="직사각형 48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95882" y="3868117"/>
            <a:ext cx="375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클라이언트가 서버에 보내는 정보를 제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자가 못 보도록 한다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(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중간자 공격 방어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5882" y="4387909"/>
            <a:ext cx="375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접속한 사이트가 믿을만한 사이트 인지 알려준다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4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0967" y="191183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1384" y="1450167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중간자 공격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93144" y="973056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 HTTPS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3" y="136741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331228" y="2266410"/>
            <a:ext cx="2702032" cy="349585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D7C65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094197" y="2287315"/>
            <a:ext cx="301686" cy="307777"/>
            <a:chOff x="5945156" y="2218019"/>
            <a:chExt cx="301686" cy="307777"/>
          </a:xfrm>
        </p:grpSpPr>
        <p:sp>
          <p:nvSpPr>
            <p:cNvPr id="42" name="직사각형 41"/>
            <p:cNvSpPr/>
            <p:nvPr/>
          </p:nvSpPr>
          <p:spPr>
            <a:xfrm>
              <a:off x="5979159" y="2255068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45156" y="2218019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094197" y="2708575"/>
            <a:ext cx="301686" cy="307777"/>
            <a:chOff x="5945157" y="3109682"/>
            <a:chExt cx="301686" cy="307777"/>
          </a:xfrm>
        </p:grpSpPr>
        <p:sp>
          <p:nvSpPr>
            <p:cNvPr id="45" name="직사각형 44"/>
            <p:cNvSpPr/>
            <p:nvPr/>
          </p:nvSpPr>
          <p:spPr>
            <a:xfrm>
              <a:off x="5979159" y="3145345"/>
              <a:ext cx="233680" cy="233680"/>
            </a:xfrm>
            <a:prstGeom prst="rect">
              <a:avLst/>
            </a:prstGeom>
            <a:solidFill>
              <a:srgbClr val="FD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45157" y="3109682"/>
              <a:ext cx="301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395883" y="2287315"/>
            <a:ext cx="253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Man In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he Middle attack (MITM)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67492" y="2625045"/>
            <a:ext cx="375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서버와 클라이언트 사이의 통신을 중개하여 정보를 도청하거나 조작하는 행위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73656" y="2577612"/>
            <a:ext cx="3520663" cy="392961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D7C65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31229" y="2822343"/>
            <a:ext cx="2900152" cy="349585"/>
          </a:xfrm>
          <a:prstGeom prst="rect">
            <a:avLst/>
          </a:prstGeom>
          <a:solidFill>
            <a:srgbClr val="FD7C65">
              <a:alpha val="42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D7C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275</Words>
  <Application>Microsoft Office PowerPoint</Application>
  <PresentationFormat>와이드스크린</PresentationFormat>
  <Paragraphs>133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Megrim</vt:lpstr>
      <vt:lpstr>맑은 고딕</vt:lpstr>
      <vt:lpstr>-윤고딕310</vt:lpstr>
      <vt:lpstr>-윤고딕320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참조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changhwan hwang</cp:lastModifiedBy>
  <cp:revision>102</cp:revision>
  <dcterms:created xsi:type="dcterms:W3CDTF">2018-05-24T09:13:53Z</dcterms:created>
  <dcterms:modified xsi:type="dcterms:W3CDTF">2021-09-28T09:49:35Z</dcterms:modified>
</cp:coreProperties>
</file>