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</p:sldIdLst>
  <p:sldSz cx="18000663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A7977-5EF8-EEBC-C587-6677D6B4F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1995312"/>
            <a:ext cx="13500497" cy="4244622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1BA351-A1DB-8709-EFAD-C56B58606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B9169-9B23-A118-3458-F0EEF7FC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F0309-D09B-860C-FA13-3FC71707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F06D9-F590-4CC9-4353-F5E71CC2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4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A2D4D-0375-7D13-98B7-0A646A22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8CFD4-B66C-E688-F30E-B8710026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8D4D8-267C-6584-5FB5-45A35330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D6BC6-5B33-B814-1E58-6A216226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F5E4F-4132-D295-52C8-52301625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0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C9AAC-513F-88C6-8F63-0CEEA54BA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881724" y="649111"/>
            <a:ext cx="3881393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84D92-9704-DB72-60C0-163B8248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37545" y="649111"/>
            <a:ext cx="1141917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7F6D8-2D36-54E1-AE76-0252670C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55D81-BD64-8BAD-52A4-83F8AE50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9DEF8-5054-F460-91F3-B9CCD1C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F341-B3DD-96B7-5445-0A0F4B28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81764-AEB8-A6CD-ACD7-9DD18A9F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2CDD8-897C-E04B-24C2-74E38653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A2B0F-F4E8-8A4E-BF1D-ABE3D73C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F4EC0-BD9F-3030-E1DE-C880A609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4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5685D-E409-1716-526D-06437186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170" y="3039535"/>
            <a:ext cx="15525572" cy="5071532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00B84-E935-96DC-9864-B8A54ED7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170" y="8159046"/>
            <a:ext cx="15525572" cy="2666999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F7E7B-E267-A8E8-AF6E-BF1365E3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F77F4-6C35-BA94-4917-75D5C332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86684-3D51-3356-55EF-6BDE8CFC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53DF9-7221-F622-B943-9BE7F5EC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E0BEC-1A32-CDB1-4E99-3B8B6C463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A1B58-B6B8-6236-A15C-AEA55092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9ECFC-64DB-2D95-1856-A7763957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25475-3CAC-AB4A-9ECC-023392F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19814-FC5D-D998-EBCB-A5AABA3B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D1EC-178D-22AF-46D3-DDEDC10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0" y="649112"/>
            <a:ext cx="15525572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8ED13-96C9-81DC-5413-148D82C2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891" y="2988734"/>
            <a:ext cx="7615123" cy="1464732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761BC-CB0C-B802-8453-3BBCF340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9891" y="4453467"/>
            <a:ext cx="761512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EDA187-3E7B-AFFC-7CA8-88A3AF329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2836" y="2988734"/>
            <a:ext cx="7652626" cy="1464732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05C8D8-9BE5-6C2C-C4E1-C22EC24B3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12836" y="4453467"/>
            <a:ext cx="7652626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2222FA-84A6-1EA0-8D6D-613F91F8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CE960C-B59E-A8F3-4703-385E2A34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51ED1-6D9A-0FBC-D6FB-2C211532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8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C8719-F88A-1714-98E1-4C09111A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3F1D9-C1DB-C162-E3F2-BD7EF8E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E4345-69F9-B146-781E-878F506E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4C4CE4-0627-141F-440B-4D6B5EA3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8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A10600-C2BA-8660-641A-36B728AB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3E639-A10B-D5EB-2686-BD4799F8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B4E31-EF9B-84DC-2AAB-62EE968B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1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A1B4-50E0-E18C-D9F8-8A642A21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812800"/>
            <a:ext cx="5805682" cy="284480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E2F60-A589-697E-CAC6-941508E9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626" y="1755423"/>
            <a:ext cx="9112836" cy="866422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F6C0-B2A5-FD82-79B1-C85D2BB4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3657600"/>
            <a:ext cx="5805682" cy="677615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70956D-0CC8-08ED-8532-3FBE7821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A306B-3EF8-597F-63C7-AD05545D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20AC0-1CF7-5671-35A3-8C29C867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8657B-3642-A06A-8F40-6F3508F4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812800"/>
            <a:ext cx="5805682" cy="284480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CA72CA-9D68-AC96-C6F6-031A42216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52626" y="1755423"/>
            <a:ext cx="9112836" cy="8664222"/>
          </a:xfrm>
        </p:spPr>
        <p:txBody>
          <a:bodyPr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38289-52BC-A011-9811-3037A9685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3657600"/>
            <a:ext cx="5805682" cy="677615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DE947-28E2-DCD1-6280-B9A3CBA6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7D805-184E-16F0-341E-0AD0E075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55DFC-1A9A-145F-5757-B18C9A57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7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C88563-D874-5401-FF9C-08E0E66F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2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0B484-E013-4B9F-F067-908BEAE9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E80DF-A19D-388A-52EE-8D498AD0A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546" y="11300179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C48F-D677-411A-B734-E51AF5034C0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E63E7-CE14-A06C-5822-59761C345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2720" y="11300179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D0690-2011-348E-D367-94CB817EB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712968" y="11300179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B57AC28-6FF9-3A11-C74B-35D617F62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06" y="6958484"/>
            <a:ext cx="1022821" cy="9108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7CDF6B-93E5-63D1-5FF2-25534F46F0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60" y="6096000"/>
            <a:ext cx="1080000" cy="1080000"/>
          </a:xfrm>
          <a:prstGeom prst="rect">
            <a:avLst/>
          </a:prstGeom>
        </p:spPr>
      </p:pic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FD09F220-5D2E-D814-9B64-5D80AFACC1C0}"/>
              </a:ext>
            </a:extLst>
          </p:cNvPr>
          <p:cNvGrpSpPr/>
          <p:nvPr/>
        </p:nvGrpSpPr>
        <p:grpSpPr>
          <a:xfrm>
            <a:off x="6703201" y="3981250"/>
            <a:ext cx="5400000" cy="1819328"/>
            <a:chOff x="2263315" y="525274"/>
            <a:chExt cx="6303090" cy="2514600"/>
          </a:xfrm>
        </p:grpSpPr>
        <p:grpSp>
          <p:nvGrpSpPr>
            <p:cNvPr id="1034" name="그룹 1033">
              <a:extLst>
                <a:ext uri="{FF2B5EF4-FFF2-40B4-BE49-F238E27FC236}">
                  <a16:creationId xmlns:a16="http://schemas.microsoft.com/office/drawing/2014/main" id="{8337A9F6-75BF-D065-784C-2E84A894BBCE}"/>
                </a:ext>
              </a:extLst>
            </p:cNvPr>
            <p:cNvGrpSpPr/>
            <p:nvPr/>
          </p:nvGrpSpPr>
          <p:grpSpPr>
            <a:xfrm>
              <a:off x="6395917" y="647136"/>
              <a:ext cx="1818302" cy="2089551"/>
              <a:chOff x="7099700" y="1034525"/>
              <a:chExt cx="1818302" cy="2089551"/>
            </a:xfrm>
          </p:grpSpPr>
          <p:pic>
            <p:nvPicPr>
              <p:cNvPr id="18" name="그림 17" descr="로고이(가) 표시된 사진&#10;&#10;자동 생성된 설명">
                <a:extLst>
                  <a:ext uri="{FF2B5EF4-FFF2-40B4-BE49-F238E27FC236}">
                    <a16:creationId xmlns:a16="http://schemas.microsoft.com/office/drawing/2014/main" id="{8CD811CC-37EF-787F-3870-FD229F39B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8002" y="1867191"/>
                <a:ext cx="1260000" cy="10920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555CFAB-291B-E84A-0108-4F215126692A}"/>
                  </a:ext>
                </a:extLst>
              </p:cNvPr>
              <p:cNvSpPr/>
              <p:nvPr/>
            </p:nvSpPr>
            <p:spPr>
              <a:xfrm>
                <a:off x="7118002" y="1502460"/>
                <a:ext cx="1800000" cy="1621616"/>
              </a:xfrm>
              <a:prstGeom prst="rect">
                <a:avLst/>
              </a:prstGeom>
              <a:noFill/>
              <a:ln w="635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OTF ExtraBold" panose="020D0904000000000000" pitchFamily="34" charset="-127"/>
                  <a:ea typeface="나눔고딕OTF ExtraBold" panose="020D0904000000000000" pitchFamily="34" charset="-127"/>
                </a:endParaRPr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79DE0779-AE96-B24F-38B1-A001F97DB0F9}"/>
                  </a:ext>
                </a:extLst>
              </p:cNvPr>
              <p:cNvSpPr txBox="1"/>
              <p:nvPr/>
            </p:nvSpPr>
            <p:spPr>
              <a:xfrm>
                <a:off x="7099700" y="1034525"/>
                <a:ext cx="1800000" cy="46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백 엔드</a:t>
                </a:r>
              </a:p>
            </p:txBody>
          </p:sp>
        </p:grpSp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4A51AF2F-BD29-51BD-1B36-9689F6993B1E}"/>
                </a:ext>
              </a:extLst>
            </p:cNvPr>
            <p:cNvGrpSpPr/>
            <p:nvPr/>
          </p:nvGrpSpPr>
          <p:grpSpPr>
            <a:xfrm>
              <a:off x="2496000" y="620262"/>
              <a:ext cx="3600000" cy="2098333"/>
              <a:chOff x="3314036" y="1025743"/>
              <a:chExt cx="3600000" cy="209833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1EBBAF2-B34F-3CF1-819D-E478AA832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9524" y="177326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7" name="그림 6" descr="로고이(가) 표시된 사진&#10;&#10;자동 생성된 설명">
                <a:extLst>
                  <a:ext uri="{FF2B5EF4-FFF2-40B4-BE49-F238E27FC236}">
                    <a16:creationId xmlns:a16="http://schemas.microsoft.com/office/drawing/2014/main" id="{A7D1FBCF-6718-668A-CC6F-341AFB4D2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2217" y="177326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" name="그림 8" descr="로고이(가) 표시된 사진&#10;&#10;자동 생성된 설명">
                <a:extLst>
                  <a:ext uri="{FF2B5EF4-FFF2-40B4-BE49-F238E27FC236}">
                    <a16:creationId xmlns:a16="http://schemas.microsoft.com/office/drawing/2014/main" id="{929D1873-540E-DA89-1171-C6807FD85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2217" y="1764486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778ECB7D-3185-5E24-B74B-D07C77DD0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077" y="1764486"/>
                <a:ext cx="1260000" cy="126000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6738DDC-0E65-6096-CB5F-0AD252D730C7}"/>
                  </a:ext>
                </a:extLst>
              </p:cNvPr>
              <p:cNvSpPr/>
              <p:nvPr/>
            </p:nvSpPr>
            <p:spPr>
              <a:xfrm>
                <a:off x="3314036" y="1502460"/>
                <a:ext cx="3600000" cy="1621616"/>
              </a:xfrm>
              <a:prstGeom prst="rect">
                <a:avLst/>
              </a:prstGeom>
              <a:noFill/>
              <a:ln w="63500" cmpd="sng">
                <a:solidFill>
                  <a:schemeClr val="tx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11800"/>
                          <a:gd name="connsiteY0" fmla="*/ 0 h 1621616"/>
                          <a:gd name="connsiteX1" fmla="*/ 506425 w 3811800"/>
                          <a:gd name="connsiteY1" fmla="*/ 0 h 1621616"/>
                          <a:gd name="connsiteX2" fmla="*/ 936614 w 3811800"/>
                          <a:gd name="connsiteY2" fmla="*/ 0 h 1621616"/>
                          <a:gd name="connsiteX3" fmla="*/ 1557393 w 3811800"/>
                          <a:gd name="connsiteY3" fmla="*/ 0 h 1621616"/>
                          <a:gd name="connsiteX4" fmla="*/ 2063817 w 3811800"/>
                          <a:gd name="connsiteY4" fmla="*/ 0 h 1621616"/>
                          <a:gd name="connsiteX5" fmla="*/ 2570242 w 3811800"/>
                          <a:gd name="connsiteY5" fmla="*/ 0 h 1621616"/>
                          <a:gd name="connsiteX6" fmla="*/ 3191021 w 3811800"/>
                          <a:gd name="connsiteY6" fmla="*/ 0 h 1621616"/>
                          <a:gd name="connsiteX7" fmla="*/ 3811800 w 3811800"/>
                          <a:gd name="connsiteY7" fmla="*/ 0 h 1621616"/>
                          <a:gd name="connsiteX8" fmla="*/ 3811800 w 3811800"/>
                          <a:gd name="connsiteY8" fmla="*/ 572971 h 1621616"/>
                          <a:gd name="connsiteX9" fmla="*/ 3811800 w 3811800"/>
                          <a:gd name="connsiteY9" fmla="*/ 1081077 h 1621616"/>
                          <a:gd name="connsiteX10" fmla="*/ 3811800 w 3811800"/>
                          <a:gd name="connsiteY10" fmla="*/ 1621616 h 1621616"/>
                          <a:gd name="connsiteX11" fmla="*/ 3267257 w 3811800"/>
                          <a:gd name="connsiteY11" fmla="*/ 1621616 h 1621616"/>
                          <a:gd name="connsiteX12" fmla="*/ 2760832 w 3811800"/>
                          <a:gd name="connsiteY12" fmla="*/ 1621616 h 1621616"/>
                          <a:gd name="connsiteX13" fmla="*/ 2140053 w 3811800"/>
                          <a:gd name="connsiteY13" fmla="*/ 1621616 h 1621616"/>
                          <a:gd name="connsiteX14" fmla="*/ 1519275 w 3811800"/>
                          <a:gd name="connsiteY14" fmla="*/ 1621616 h 1621616"/>
                          <a:gd name="connsiteX15" fmla="*/ 1050968 w 3811800"/>
                          <a:gd name="connsiteY15" fmla="*/ 1621616 h 1621616"/>
                          <a:gd name="connsiteX16" fmla="*/ 506425 w 3811800"/>
                          <a:gd name="connsiteY16" fmla="*/ 1621616 h 1621616"/>
                          <a:gd name="connsiteX17" fmla="*/ 0 w 3811800"/>
                          <a:gd name="connsiteY17" fmla="*/ 1621616 h 1621616"/>
                          <a:gd name="connsiteX18" fmla="*/ 0 w 3811800"/>
                          <a:gd name="connsiteY18" fmla="*/ 1081077 h 1621616"/>
                          <a:gd name="connsiteX19" fmla="*/ 0 w 3811800"/>
                          <a:gd name="connsiteY19" fmla="*/ 572971 h 1621616"/>
                          <a:gd name="connsiteX20" fmla="*/ 0 w 3811800"/>
                          <a:gd name="connsiteY20" fmla="*/ 0 h 16216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811800" h="1621616" extrusionOk="0">
                            <a:moveTo>
                              <a:pt x="0" y="0"/>
                            </a:moveTo>
                            <a:cubicBezTo>
                              <a:pt x="213088" y="-53869"/>
                              <a:pt x="256843" y="59714"/>
                              <a:pt x="506425" y="0"/>
                            </a:cubicBezTo>
                            <a:cubicBezTo>
                              <a:pt x="756008" y="-59714"/>
                              <a:pt x="825045" y="17901"/>
                              <a:pt x="936614" y="0"/>
                            </a:cubicBezTo>
                            <a:cubicBezTo>
                              <a:pt x="1048183" y="-17901"/>
                              <a:pt x="1299404" y="69057"/>
                              <a:pt x="1557393" y="0"/>
                            </a:cubicBezTo>
                            <a:cubicBezTo>
                              <a:pt x="1815382" y="-69057"/>
                              <a:pt x="1924044" y="54909"/>
                              <a:pt x="2063817" y="0"/>
                            </a:cubicBezTo>
                            <a:cubicBezTo>
                              <a:pt x="2203590" y="-54909"/>
                              <a:pt x="2431173" y="54454"/>
                              <a:pt x="2570242" y="0"/>
                            </a:cubicBezTo>
                            <a:cubicBezTo>
                              <a:pt x="2709312" y="-54454"/>
                              <a:pt x="3026458" y="35920"/>
                              <a:pt x="3191021" y="0"/>
                            </a:cubicBezTo>
                            <a:cubicBezTo>
                              <a:pt x="3355584" y="-35920"/>
                              <a:pt x="3603076" y="10938"/>
                              <a:pt x="3811800" y="0"/>
                            </a:cubicBezTo>
                            <a:cubicBezTo>
                              <a:pt x="3868359" y="158029"/>
                              <a:pt x="3784752" y="303687"/>
                              <a:pt x="3811800" y="572971"/>
                            </a:cubicBezTo>
                            <a:cubicBezTo>
                              <a:pt x="3838848" y="842255"/>
                              <a:pt x="3792992" y="922188"/>
                              <a:pt x="3811800" y="1081077"/>
                            </a:cubicBezTo>
                            <a:cubicBezTo>
                              <a:pt x="3830608" y="1239966"/>
                              <a:pt x="3761002" y="1384068"/>
                              <a:pt x="3811800" y="1621616"/>
                            </a:cubicBezTo>
                            <a:cubicBezTo>
                              <a:pt x="3595374" y="1648327"/>
                              <a:pt x="3464029" y="1610727"/>
                              <a:pt x="3267257" y="1621616"/>
                            </a:cubicBezTo>
                            <a:cubicBezTo>
                              <a:pt x="3070485" y="1632505"/>
                              <a:pt x="2913436" y="1612765"/>
                              <a:pt x="2760832" y="1621616"/>
                            </a:cubicBezTo>
                            <a:cubicBezTo>
                              <a:pt x="2608229" y="1630467"/>
                              <a:pt x="2314372" y="1589211"/>
                              <a:pt x="2140053" y="1621616"/>
                            </a:cubicBezTo>
                            <a:cubicBezTo>
                              <a:pt x="1965734" y="1654021"/>
                              <a:pt x="1668271" y="1619316"/>
                              <a:pt x="1519275" y="1621616"/>
                            </a:cubicBezTo>
                            <a:cubicBezTo>
                              <a:pt x="1370279" y="1623916"/>
                              <a:pt x="1174432" y="1582365"/>
                              <a:pt x="1050968" y="1621616"/>
                            </a:cubicBezTo>
                            <a:cubicBezTo>
                              <a:pt x="927504" y="1660867"/>
                              <a:pt x="708425" y="1595765"/>
                              <a:pt x="506425" y="1621616"/>
                            </a:cubicBezTo>
                            <a:cubicBezTo>
                              <a:pt x="304425" y="1647467"/>
                              <a:pt x="235965" y="1617249"/>
                              <a:pt x="0" y="1621616"/>
                            </a:cubicBezTo>
                            <a:cubicBezTo>
                              <a:pt x="-21859" y="1484548"/>
                              <a:pt x="58994" y="1330743"/>
                              <a:pt x="0" y="1081077"/>
                            </a:cubicBezTo>
                            <a:cubicBezTo>
                              <a:pt x="-58994" y="831411"/>
                              <a:pt x="29254" y="740833"/>
                              <a:pt x="0" y="572971"/>
                            </a:cubicBezTo>
                            <a:cubicBezTo>
                              <a:pt x="-29254" y="405109"/>
                              <a:pt x="23700" y="22479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OTF ExtraBold" panose="020D0904000000000000" pitchFamily="34" charset="-127"/>
                  <a:ea typeface="나눔고딕OTF ExtraBold" panose="020D0904000000000000" pitchFamily="34" charset="-127"/>
                </a:endParaRP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6184DD2C-F947-5D2E-83EC-4D49528D6983}"/>
                  </a:ext>
                </a:extLst>
              </p:cNvPr>
              <p:cNvSpPr txBox="1"/>
              <p:nvPr/>
            </p:nvSpPr>
            <p:spPr>
              <a:xfrm>
                <a:off x="4151487" y="1025743"/>
                <a:ext cx="1800000" cy="46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프론트 엔드</a:t>
                </a:r>
              </a:p>
            </p:txBody>
          </p:sp>
        </p:grpSp>
        <p:sp>
          <p:nvSpPr>
            <p:cNvPr id="1033" name="직사각형 1032">
              <a:extLst>
                <a:ext uri="{FF2B5EF4-FFF2-40B4-BE49-F238E27FC236}">
                  <a16:creationId xmlns:a16="http://schemas.microsoft.com/office/drawing/2014/main" id="{641C4C65-3F91-C907-EE97-130199A31F8D}"/>
                </a:ext>
              </a:extLst>
            </p:cNvPr>
            <p:cNvSpPr/>
            <p:nvPr/>
          </p:nvSpPr>
          <p:spPr>
            <a:xfrm>
              <a:off x="2263315" y="525274"/>
              <a:ext cx="6303090" cy="2514600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E52BE79B-E606-F071-F661-C070A038DC6E}"/>
              </a:ext>
            </a:extLst>
          </p:cNvPr>
          <p:cNvGrpSpPr/>
          <p:nvPr/>
        </p:nvGrpSpPr>
        <p:grpSpPr>
          <a:xfrm>
            <a:off x="8942138" y="9047614"/>
            <a:ext cx="2082717" cy="1620000"/>
            <a:chOff x="4824782" y="3902780"/>
            <a:chExt cx="2082717" cy="1620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84A3FC3-9837-D450-6906-B8F433B5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499" y="4172780"/>
              <a:ext cx="1080000" cy="1080000"/>
            </a:xfrm>
            <a:prstGeom prst="rect">
              <a:avLst/>
            </a:prstGeom>
          </p:spPr>
        </p:pic>
        <p:pic>
          <p:nvPicPr>
            <p:cNvPr id="29" name="그림 28" descr="로고이(가) 표시된 사진&#10;&#10;자동 생성된 설명">
              <a:extLst>
                <a:ext uri="{FF2B5EF4-FFF2-40B4-BE49-F238E27FC236}">
                  <a16:creationId xmlns:a16="http://schemas.microsoft.com/office/drawing/2014/main" id="{B24AE557-B978-8596-C19B-D2AAE6A08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782" y="3902780"/>
              <a:ext cx="1620000" cy="1620000"/>
            </a:xfrm>
            <a:prstGeom prst="rect">
              <a:avLst/>
            </a:prstGeom>
          </p:spPr>
        </p:pic>
      </p:grpSp>
      <p:pic>
        <p:nvPicPr>
          <p:cNvPr id="1030" name="그림 1029" descr="로고이(가) 표시된 사진&#10;&#10;자동 생성된 설명">
            <a:extLst>
              <a:ext uri="{FF2B5EF4-FFF2-40B4-BE49-F238E27FC236}">
                <a16:creationId xmlns:a16="http://schemas.microsoft.com/office/drawing/2014/main" id="{4D7FBCF5-C563-884E-A759-3DF73CA087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013" y="4190831"/>
            <a:ext cx="1371973" cy="1441261"/>
          </a:xfrm>
          <a:prstGeom prst="rect">
            <a:avLst/>
          </a:prstGeom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B331AD69-3679-D827-CA62-E41DCB9C84B2}"/>
              </a:ext>
            </a:extLst>
          </p:cNvPr>
          <p:cNvSpPr txBox="1"/>
          <p:nvPr/>
        </p:nvSpPr>
        <p:spPr>
          <a:xfrm>
            <a:off x="1992648" y="7226299"/>
            <a:ext cx="12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사용자</a:t>
            </a:r>
            <a:endParaRPr lang="ko-KR" altLang="en-US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1063" name="직선 화살표 연결선 1062">
            <a:extLst>
              <a:ext uri="{FF2B5EF4-FFF2-40B4-BE49-F238E27FC236}">
                <a16:creationId xmlns:a16="http://schemas.microsoft.com/office/drawing/2014/main" id="{F6851600-9A2F-5341-76BC-79C6EC4ECD17}"/>
              </a:ext>
            </a:extLst>
          </p:cNvPr>
          <p:cNvCxnSpPr>
            <a:cxnSpLocks/>
          </p:cNvCxnSpPr>
          <p:nvPr/>
        </p:nvCxnSpPr>
        <p:spPr>
          <a:xfrm>
            <a:off x="13705997" y="5962878"/>
            <a:ext cx="0" cy="6883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연결선: 꺾임 1065">
            <a:extLst>
              <a:ext uri="{FF2B5EF4-FFF2-40B4-BE49-F238E27FC236}">
                <a16:creationId xmlns:a16="http://schemas.microsoft.com/office/drawing/2014/main" id="{D443DEA1-4D9C-66B5-EDE1-1CD16D2A74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41658" y="8130725"/>
            <a:ext cx="8558861" cy="2885617"/>
          </a:xfrm>
          <a:prstGeom prst="bentConnector3">
            <a:avLst>
              <a:gd name="adj1" fmla="val 31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6E898AB-682B-3A1A-AEC9-78F5D6154105}"/>
              </a:ext>
            </a:extLst>
          </p:cNvPr>
          <p:cNvSpPr txBox="1"/>
          <p:nvPr/>
        </p:nvSpPr>
        <p:spPr>
          <a:xfrm>
            <a:off x="12507527" y="3701878"/>
            <a:ext cx="237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데이터베이스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54A4E1C-81CF-A08C-426A-587E9C2027FF}"/>
              </a:ext>
            </a:extLst>
          </p:cNvPr>
          <p:cNvCxnSpPr>
            <a:cxnSpLocks/>
          </p:cNvCxnSpPr>
          <p:nvPr/>
        </p:nvCxnSpPr>
        <p:spPr>
          <a:xfrm flipV="1">
            <a:off x="2709993" y="4671857"/>
            <a:ext cx="3702133" cy="1298717"/>
          </a:xfrm>
          <a:prstGeom prst="bentConnector3">
            <a:avLst>
              <a:gd name="adj1" fmla="val 981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C7786810-7979-B689-2D94-34879A3C8C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8457" y="6055492"/>
            <a:ext cx="1503673" cy="748844"/>
          </a:xfrm>
          <a:prstGeom prst="bentConnector3">
            <a:avLst>
              <a:gd name="adj1" fmla="val 2287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E7C329EC-E8E3-4D2B-3873-1FE84A0103A9}"/>
              </a:ext>
            </a:extLst>
          </p:cNvPr>
          <p:cNvSpPr txBox="1"/>
          <p:nvPr/>
        </p:nvSpPr>
        <p:spPr>
          <a:xfrm>
            <a:off x="12591986" y="1985732"/>
            <a:ext cx="12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서버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ED891B8D-D7FB-1EC0-4230-46DB45018723}"/>
              </a:ext>
            </a:extLst>
          </p:cNvPr>
          <p:cNvSpPr txBox="1"/>
          <p:nvPr/>
        </p:nvSpPr>
        <p:spPr>
          <a:xfrm>
            <a:off x="3492873" y="10754733"/>
            <a:ext cx="154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시각화</a:t>
            </a:r>
          </a:p>
        </p:txBody>
      </p:sp>
      <p:cxnSp>
        <p:nvCxnSpPr>
          <p:cNvPr id="1154" name="직선 화살표 연결선 1153">
            <a:extLst>
              <a:ext uri="{FF2B5EF4-FFF2-40B4-BE49-F238E27FC236}">
                <a16:creationId xmlns:a16="http://schemas.microsoft.com/office/drawing/2014/main" id="{BEC26076-69F3-82EF-E2A9-DA116BB4320B}"/>
              </a:ext>
            </a:extLst>
          </p:cNvPr>
          <p:cNvCxnSpPr>
            <a:cxnSpLocks/>
          </p:cNvCxnSpPr>
          <p:nvPr/>
        </p:nvCxnSpPr>
        <p:spPr>
          <a:xfrm>
            <a:off x="12252718" y="4911459"/>
            <a:ext cx="531679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5" name="그림 1164">
            <a:extLst>
              <a:ext uri="{FF2B5EF4-FFF2-40B4-BE49-F238E27FC236}">
                <a16:creationId xmlns:a16="http://schemas.microsoft.com/office/drawing/2014/main" id="{05D19ECF-8345-5BAD-6316-2FF7466C646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50" y="6264334"/>
            <a:ext cx="1080000" cy="1080000"/>
          </a:xfrm>
          <a:prstGeom prst="rect">
            <a:avLst/>
          </a:prstGeom>
        </p:spPr>
      </p:pic>
      <p:cxnSp>
        <p:nvCxnSpPr>
          <p:cNvPr id="1166" name="직선 화살표 연결선 1165">
            <a:extLst>
              <a:ext uri="{FF2B5EF4-FFF2-40B4-BE49-F238E27FC236}">
                <a16:creationId xmlns:a16="http://schemas.microsoft.com/office/drawing/2014/main" id="{B0E0B284-6CBB-3061-2DE7-73EEE649881E}"/>
              </a:ext>
            </a:extLst>
          </p:cNvPr>
          <p:cNvCxnSpPr>
            <a:cxnSpLocks/>
          </p:cNvCxnSpPr>
          <p:nvPr/>
        </p:nvCxnSpPr>
        <p:spPr>
          <a:xfrm flipH="1">
            <a:off x="3870738" y="6767346"/>
            <a:ext cx="51994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8" name="그림 1177" descr="로고이(가) 표시된 사진&#10;&#10;자동 생성된 설명">
            <a:extLst>
              <a:ext uri="{FF2B5EF4-FFF2-40B4-BE49-F238E27FC236}">
                <a16:creationId xmlns:a16="http://schemas.microsoft.com/office/drawing/2014/main" id="{DBAA6352-3395-2848-8A21-B205FF8C8C2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986" y="2294884"/>
            <a:ext cx="1800000" cy="900000"/>
          </a:xfrm>
          <a:prstGeom prst="rect">
            <a:avLst/>
          </a:prstGeom>
        </p:spPr>
      </p:pic>
      <p:sp>
        <p:nvSpPr>
          <p:cNvPr id="1179" name="TextBox 1178">
            <a:extLst>
              <a:ext uri="{FF2B5EF4-FFF2-40B4-BE49-F238E27FC236}">
                <a16:creationId xmlns:a16="http://schemas.microsoft.com/office/drawing/2014/main" id="{86262A88-405F-02A6-8B49-99E3D70DD465}"/>
              </a:ext>
            </a:extLst>
          </p:cNvPr>
          <p:cNvSpPr txBox="1"/>
          <p:nvPr/>
        </p:nvSpPr>
        <p:spPr>
          <a:xfrm>
            <a:off x="8752815" y="3423668"/>
            <a:ext cx="12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웹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432790CE-802E-7EF7-C5ED-D35986E21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18203" y="2744267"/>
            <a:ext cx="3418446" cy="861372"/>
          </a:xfrm>
          <a:prstGeom prst="bentConnector3">
            <a:avLst>
              <a:gd name="adj1" fmla="val 99794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1388584-6407-D9F6-DF5B-DD852C0E516B}"/>
              </a:ext>
            </a:extLst>
          </p:cNvPr>
          <p:cNvCxnSpPr>
            <a:cxnSpLocks/>
          </p:cNvCxnSpPr>
          <p:nvPr/>
        </p:nvCxnSpPr>
        <p:spPr>
          <a:xfrm flipH="1">
            <a:off x="10236481" y="7521266"/>
            <a:ext cx="7214" cy="15263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498F09-6720-013A-465E-D88EBCEAC290}"/>
              </a:ext>
            </a:extLst>
          </p:cNvPr>
          <p:cNvCxnSpPr>
            <a:cxnSpLocks/>
          </p:cNvCxnSpPr>
          <p:nvPr/>
        </p:nvCxnSpPr>
        <p:spPr>
          <a:xfrm flipV="1">
            <a:off x="11244709" y="6014077"/>
            <a:ext cx="0" cy="33233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2" name="그림 1121">
            <a:extLst>
              <a:ext uri="{FF2B5EF4-FFF2-40B4-BE49-F238E27FC236}">
                <a16:creationId xmlns:a16="http://schemas.microsoft.com/office/drawing/2014/main" id="{9EB5A434-D25E-BAC3-B43A-BAB2C21A51C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658" y="6088975"/>
            <a:ext cx="957251" cy="1178862"/>
          </a:xfrm>
          <a:prstGeom prst="rect">
            <a:avLst/>
          </a:prstGeom>
        </p:spPr>
      </p:pic>
      <p:pic>
        <p:nvPicPr>
          <p:cNvPr id="1125" name="그림 1124">
            <a:extLst>
              <a:ext uri="{FF2B5EF4-FFF2-40B4-BE49-F238E27FC236}">
                <a16:creationId xmlns:a16="http://schemas.microsoft.com/office/drawing/2014/main" id="{113DFFC9-A02B-48C4-B834-E0862B09352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22" y="6131545"/>
            <a:ext cx="1136292" cy="1136292"/>
          </a:xfrm>
          <a:prstGeom prst="rect">
            <a:avLst/>
          </a:prstGeom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FEFC2E54-645F-404B-2D64-9DA455E3D026}"/>
              </a:ext>
            </a:extLst>
          </p:cNvPr>
          <p:cNvSpPr txBox="1"/>
          <p:nvPr/>
        </p:nvSpPr>
        <p:spPr>
          <a:xfrm>
            <a:off x="10368336" y="10144394"/>
            <a:ext cx="211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Blink</a:t>
            </a:r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감지</a:t>
            </a:r>
          </a:p>
        </p:txBody>
      </p: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5007F358-7A28-1F40-D5A6-DEFE446F1D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34297" y="6929189"/>
            <a:ext cx="4271154" cy="2521796"/>
          </a:xfrm>
          <a:prstGeom prst="bentConnector3">
            <a:avLst>
              <a:gd name="adj1" fmla="val -294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TextBox 1133">
            <a:extLst>
              <a:ext uri="{FF2B5EF4-FFF2-40B4-BE49-F238E27FC236}">
                <a16:creationId xmlns:a16="http://schemas.microsoft.com/office/drawing/2014/main" id="{E5C63098-4B25-A2D7-BF6A-436770CD9135}"/>
              </a:ext>
            </a:extLst>
          </p:cNvPr>
          <p:cNvSpPr txBox="1"/>
          <p:nvPr/>
        </p:nvSpPr>
        <p:spPr>
          <a:xfrm>
            <a:off x="8124509" y="7346084"/>
            <a:ext cx="211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카메라 입력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ADA7387C-8569-6616-2217-E781A2B5DCBE}"/>
              </a:ext>
            </a:extLst>
          </p:cNvPr>
          <p:cNvSpPr txBox="1"/>
          <p:nvPr/>
        </p:nvSpPr>
        <p:spPr>
          <a:xfrm>
            <a:off x="2329768" y="1763606"/>
            <a:ext cx="3418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아이 러브 유</a:t>
            </a:r>
            <a:endParaRPr lang="en-US" altLang="ko-KR" sz="3200" b="1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r>
              <a:rPr lang="ko-KR" altLang="en-US" sz="3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시스템 구성도 및</a:t>
            </a:r>
            <a:endParaRPr lang="en-US" altLang="ko-KR" sz="3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3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동작 구현도</a:t>
            </a:r>
          </a:p>
        </p:txBody>
      </p:sp>
      <p:sp>
        <p:nvSpPr>
          <p:cNvPr id="1147" name="사각형: 둥근 모서리 1146">
            <a:extLst>
              <a:ext uri="{FF2B5EF4-FFF2-40B4-BE49-F238E27FC236}">
                <a16:creationId xmlns:a16="http://schemas.microsoft.com/office/drawing/2014/main" id="{804E3B9E-0B5C-421D-35F6-CACB3634C2BF}"/>
              </a:ext>
            </a:extLst>
          </p:cNvPr>
          <p:cNvSpPr/>
          <p:nvPr/>
        </p:nvSpPr>
        <p:spPr>
          <a:xfrm>
            <a:off x="1383449" y="1299114"/>
            <a:ext cx="14122400" cy="10261600"/>
          </a:xfrm>
          <a:prstGeom prst="roundRect">
            <a:avLst/>
          </a:prstGeom>
          <a:noFill/>
          <a:ln w="666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sage Guide — Matplotlib 3.1.0 documentation">
            <a:extLst>
              <a:ext uri="{FF2B5EF4-FFF2-40B4-BE49-F238E27FC236}">
                <a16:creationId xmlns:a16="http://schemas.microsoft.com/office/drawing/2014/main" id="{A29FEAA3-A93A-84F9-1480-8F42912C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12" y="9935165"/>
            <a:ext cx="2521798" cy="81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3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DF5E333-F424-E8BC-9CAE-C93E95365C84}"/>
              </a:ext>
            </a:extLst>
          </p:cNvPr>
          <p:cNvSpPr/>
          <p:nvPr/>
        </p:nvSpPr>
        <p:spPr>
          <a:xfrm>
            <a:off x="1910102" y="736600"/>
            <a:ext cx="14180457" cy="10718800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21D8AD3-F0D8-076E-B8B0-22BD53E7F824}"/>
              </a:ext>
            </a:extLst>
          </p:cNvPr>
          <p:cNvSpPr/>
          <p:nvPr/>
        </p:nvSpPr>
        <p:spPr>
          <a:xfrm>
            <a:off x="7757047" y="1180074"/>
            <a:ext cx="2706582" cy="1003559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A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 화면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BBE9BF-E805-3D85-FD39-B1FFFCB1DC7E}"/>
              </a:ext>
            </a:extLst>
          </p:cNvPr>
          <p:cNvSpPr/>
          <p:nvPr/>
        </p:nvSpPr>
        <p:spPr>
          <a:xfrm>
            <a:off x="3223772" y="2946912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E983F3-387F-4F92-4166-452B2278CD8E}"/>
              </a:ext>
            </a:extLst>
          </p:cNvPr>
          <p:cNvSpPr/>
          <p:nvPr/>
        </p:nvSpPr>
        <p:spPr>
          <a:xfrm>
            <a:off x="7172753" y="2934226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핵심 기능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69096FE-D86C-B734-8495-6E7BE45FEF61}"/>
              </a:ext>
            </a:extLst>
          </p:cNvPr>
          <p:cNvSpPr/>
          <p:nvPr/>
        </p:nvSpPr>
        <p:spPr>
          <a:xfrm>
            <a:off x="11068048" y="2946916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시각화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2F29AE-CE63-5016-C8EA-A26CCE5C6B8F}"/>
              </a:ext>
            </a:extLst>
          </p:cNvPr>
          <p:cNvSpPr/>
          <p:nvPr/>
        </p:nvSpPr>
        <p:spPr>
          <a:xfrm>
            <a:off x="3223773" y="4083686"/>
            <a:ext cx="1938341" cy="780663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회원가입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8345994" y="4057384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카메라 제어</a:t>
            </a:r>
          </a:p>
        </p:txBody>
      </p:sp>
      <p:sp>
        <p:nvSpPr>
          <p:cNvPr id="31" name="사각형: 둥근 모서리 30"/>
          <p:cNvSpPr/>
          <p:nvPr/>
        </p:nvSpPr>
        <p:spPr>
          <a:xfrm>
            <a:off x="8345994" y="5086737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Noto Sans KR"/>
                <a:ea typeface="Noto Sans KR"/>
              </a:rPr>
              <a:t>눈 깜박임 감지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EDD398-2534-2E89-6155-528D118A41FA}"/>
              </a:ext>
            </a:extLst>
          </p:cNvPr>
          <p:cNvSpPr/>
          <p:nvPr/>
        </p:nvSpPr>
        <p:spPr>
          <a:xfrm>
            <a:off x="11050073" y="4027971"/>
            <a:ext cx="1938341" cy="780663"/>
          </a:xfrm>
          <a:prstGeom prst="roundRect">
            <a:avLst>
              <a:gd name="adj" fmla="val 22245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데이터 시각화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6EEBF3E-EC89-DE45-5704-0071991206CC}"/>
              </a:ext>
            </a:extLst>
          </p:cNvPr>
          <p:cNvSpPr/>
          <p:nvPr/>
        </p:nvSpPr>
        <p:spPr>
          <a:xfrm>
            <a:off x="11068041" y="5083879"/>
            <a:ext cx="1938341" cy="780663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Noto Sans KR"/>
                <a:ea typeface="Noto Sans KR"/>
              </a:rPr>
              <a:t>회원간 등수 비교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825012-FAA2-52B4-082F-D9736D18F618}"/>
              </a:ext>
            </a:extLst>
          </p:cNvPr>
          <p:cNvSpPr/>
          <p:nvPr/>
        </p:nvSpPr>
        <p:spPr>
          <a:xfrm>
            <a:off x="13365874" y="2946915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주변 지도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54A9A9A-9CD7-D38B-F883-D1A3ACB21841}"/>
              </a:ext>
            </a:extLst>
          </p:cNvPr>
          <p:cNvSpPr/>
          <p:nvPr/>
        </p:nvSpPr>
        <p:spPr>
          <a:xfrm>
            <a:off x="13365869" y="4027971"/>
            <a:ext cx="1938341" cy="780663"/>
          </a:xfrm>
          <a:prstGeom prst="roundRect">
            <a:avLst>
              <a:gd name="adj" fmla="val 22245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안과 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533365-B6C7-CEE7-4D45-C9906D12A12D}"/>
              </a:ext>
            </a:extLst>
          </p:cNvPr>
          <p:cNvSpPr/>
          <p:nvPr/>
        </p:nvSpPr>
        <p:spPr>
          <a:xfrm>
            <a:off x="13365869" y="5083879"/>
            <a:ext cx="1938341" cy="780663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안과 정보 출력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DBB3BA-0CE0-ECA6-2AC4-49D3440784D1}"/>
              </a:ext>
            </a:extLst>
          </p:cNvPr>
          <p:cNvSpPr/>
          <p:nvPr/>
        </p:nvSpPr>
        <p:spPr>
          <a:xfrm>
            <a:off x="11068041" y="6116090"/>
            <a:ext cx="1938341" cy="780663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Noto Sans KR"/>
                <a:ea typeface="Noto Sans KR"/>
              </a:rPr>
              <a:t>감지 결과 공유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36ACF2-D98A-819F-0ECE-3793BD9FFA7B}"/>
              </a:ext>
            </a:extLst>
          </p:cNvPr>
          <p:cNvSpPr/>
          <p:nvPr/>
        </p:nvSpPr>
        <p:spPr>
          <a:xfrm>
            <a:off x="6131922" y="4067109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프로그램 설치</a:t>
            </a:r>
            <a:r>
              <a:rPr lang="en-US" altLang="ko-KR" sz="2000" dirty="0">
                <a:solidFill>
                  <a:schemeClr val="tx1"/>
                </a:solidFill>
                <a:latin typeface="Noto Sans KR"/>
                <a:ea typeface="Noto Sans KR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웹</a:t>
            </a:r>
            <a:r>
              <a:rPr lang="en-US" altLang="ko-KR" sz="2000" dirty="0">
                <a:solidFill>
                  <a:schemeClr val="tx1"/>
                </a:solidFill>
                <a:latin typeface="Noto Sans KR"/>
                <a:ea typeface="Noto Sans KR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Noto Sans KR"/>
              <a:ea typeface="Noto Sans KR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77CF70-8E87-AF64-4DB3-B19C71E496F8}"/>
              </a:ext>
            </a:extLst>
          </p:cNvPr>
          <p:cNvSpPr/>
          <p:nvPr/>
        </p:nvSpPr>
        <p:spPr>
          <a:xfrm>
            <a:off x="3664493" y="7869403"/>
            <a:ext cx="1936800" cy="781200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A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프로그램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679D49-CBFB-0DE5-7C91-F1F8FFB28EB5}"/>
              </a:ext>
            </a:extLst>
          </p:cNvPr>
          <p:cNvSpPr/>
          <p:nvPr/>
        </p:nvSpPr>
        <p:spPr>
          <a:xfrm>
            <a:off x="8345994" y="6116090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Noto Sans KR"/>
                <a:ea typeface="Noto Sans KR"/>
              </a:rPr>
              <a:t>감지 데이터 추출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2C7A93-8772-732C-912A-76111E85F872}"/>
              </a:ext>
            </a:extLst>
          </p:cNvPr>
          <p:cNvSpPr/>
          <p:nvPr/>
        </p:nvSpPr>
        <p:spPr>
          <a:xfrm>
            <a:off x="3103051" y="7462391"/>
            <a:ext cx="11366693" cy="3535809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734320-CA3E-81A9-22B0-8B928D2BB644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4632893" y="4847772"/>
            <a:ext cx="2468200" cy="3021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2B7989-C938-1A5F-B77F-038B631171BC}"/>
              </a:ext>
            </a:extLst>
          </p:cNvPr>
          <p:cNvSpPr/>
          <p:nvPr/>
        </p:nvSpPr>
        <p:spPr>
          <a:xfrm>
            <a:off x="6568796" y="7859892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E9C7C65-1A84-98BE-7823-03ECE01960D1}"/>
              </a:ext>
            </a:extLst>
          </p:cNvPr>
          <p:cNvSpPr/>
          <p:nvPr/>
        </p:nvSpPr>
        <p:spPr>
          <a:xfrm>
            <a:off x="10079508" y="7754181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핵심 기능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EAF8509-F42B-702D-5759-72F75384E8AC}"/>
              </a:ext>
            </a:extLst>
          </p:cNvPr>
          <p:cNvSpPr/>
          <p:nvPr/>
        </p:nvSpPr>
        <p:spPr>
          <a:xfrm>
            <a:off x="11294822" y="8818691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카메라 제어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BEC843B-B186-B3A5-32FC-82FE8B0F1094}"/>
              </a:ext>
            </a:extLst>
          </p:cNvPr>
          <p:cNvSpPr/>
          <p:nvPr/>
        </p:nvSpPr>
        <p:spPr>
          <a:xfrm>
            <a:off x="11294821" y="9850902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Noto Sans KR"/>
                <a:ea typeface="Noto Sans KR"/>
              </a:rPr>
              <a:t>눈 깜박임 감지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CE672B7-872F-9C2C-F087-C9310348CD95}"/>
              </a:ext>
            </a:extLst>
          </p:cNvPr>
          <p:cNvSpPr/>
          <p:nvPr/>
        </p:nvSpPr>
        <p:spPr>
          <a:xfrm>
            <a:off x="9110338" y="8839963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Noto Sans KR"/>
                <a:ea typeface="Noto Sans KR"/>
              </a:rPr>
              <a:t>감지 데이터 추출</a:t>
            </a:r>
          </a:p>
        </p:txBody>
      </p:sp>
    </p:spTree>
    <p:extLst>
      <p:ext uri="{BB962C8B-B14F-4D97-AF65-F5344CB8AC3E}">
        <p14:creationId xmlns:p14="http://schemas.microsoft.com/office/powerpoint/2010/main" val="278553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68</Words>
  <Application>Microsoft Office PowerPoint</Application>
  <PresentationFormat>사용자 지정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KR</vt:lpstr>
      <vt:lpstr>나눔고딕OTF</vt:lpstr>
      <vt:lpstr>나눔고딕OTF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이창우</dc:creator>
  <cp:lastModifiedBy>창우 이</cp:lastModifiedBy>
  <cp:revision>13</cp:revision>
  <dcterms:created xsi:type="dcterms:W3CDTF">2023-03-25T14:50:56Z</dcterms:created>
  <dcterms:modified xsi:type="dcterms:W3CDTF">2023-10-09T09:49:17Z</dcterms:modified>
  <cp:version/>
</cp:coreProperties>
</file>