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8"/>
  </p:notesMasterIdLst>
  <p:sldIdLst>
    <p:sldId id="256" r:id="rId2"/>
    <p:sldId id="266" r:id="rId3"/>
    <p:sldId id="258" r:id="rId4"/>
    <p:sldId id="261" r:id="rId5"/>
    <p:sldId id="262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9"/>
    <p:restoredTop sz="94472"/>
  </p:normalViewPr>
  <p:slideViewPr>
    <p:cSldViewPr snapToGrid="0" snapToObjects="1">
      <p:cViewPr varScale="1">
        <p:scale>
          <a:sx n="97" d="100"/>
          <a:sy n="97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8F9F-BB09-0243-818A-D4FB2DB7C739}" type="datetimeFigureOut">
              <a:rPr kumimoji="1" lang="zh-TW" altLang="en-US" smtClean="0"/>
              <a:t>2024/3/30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B56A1-0F14-AE41-A937-8138622F6F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124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3/30/24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3/30/24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3/30/24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7308" y="2670428"/>
            <a:ext cx="9668014" cy="1645920"/>
          </a:xfrm>
        </p:spPr>
        <p:txBody>
          <a:bodyPr>
            <a:normAutofit/>
          </a:bodyPr>
          <a:lstStyle/>
          <a:p>
            <a:r>
              <a:rPr kumimoji="1" lang="zh-TW" altLang="en-US" sz="3600" dirty="0" smtClean="0"/>
              <a:t>台北市政府</a:t>
            </a:r>
            <a:r>
              <a:rPr kumimoji="1" lang="zh-TW" altLang="en-US" sz="3600" dirty="0" smtClean="0"/>
              <a:t>＿</a:t>
            </a:r>
            <a:r>
              <a:rPr kumimoji="1" lang="zh-TW" altLang="en-US" sz="3600" dirty="0" smtClean="0"/>
              <a:t>幼兒園及托嬰中心</a:t>
            </a:r>
            <a:r>
              <a:rPr kumimoji="1" lang="zh-TW" altLang="en-US" sz="3600" dirty="0" smtClean="0"/>
              <a:t>專案</a:t>
            </a:r>
            <a:r>
              <a:rPr kumimoji="1" lang="zh-TW" altLang="en-US" sz="3600" dirty="0" smtClean="0"/>
              <a:t>開發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21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7308" y="2670428"/>
            <a:ext cx="8991600" cy="1645920"/>
          </a:xfrm>
        </p:spPr>
        <p:txBody>
          <a:bodyPr/>
          <a:lstStyle/>
          <a:p>
            <a:r>
              <a:rPr kumimoji="1" lang="zh-TW" altLang="en-US" dirty="0" smtClean="0"/>
              <a:t>離線應用程式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10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75424" y="231353"/>
            <a:ext cx="2599978" cy="705080"/>
          </a:xfrm>
        </p:spPr>
        <p:txBody>
          <a:bodyPr>
            <a:normAutofit/>
          </a:bodyPr>
          <a:lstStyle/>
          <a:p>
            <a:r>
              <a:rPr kumimoji="1" lang="zh-TW" altLang="en-US" sz="1600" dirty="0" smtClean="0"/>
              <a:t>主頁面</a:t>
            </a:r>
            <a:r>
              <a:rPr kumimoji="1" lang="en-US" altLang="zh-TW" sz="1600" dirty="0" smtClean="0"/>
              <a:t>-</a:t>
            </a:r>
            <a:r>
              <a:rPr kumimoji="1" lang="zh-TW" altLang="en-US" sz="1600" dirty="0" smtClean="0"/>
              <a:t>首</a:t>
            </a:r>
            <a:r>
              <a:rPr kumimoji="1" lang="zh-TW" altLang="en-US" sz="1600" dirty="0" smtClean="0"/>
              <a:t>頁</a:t>
            </a:r>
            <a:endParaRPr kumimoji="1" lang="zh-TW" altLang="en-US" sz="1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13" y="1341174"/>
            <a:ext cx="9117496" cy="511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75424" y="231353"/>
            <a:ext cx="2721164" cy="705080"/>
          </a:xfrm>
        </p:spPr>
        <p:txBody>
          <a:bodyPr>
            <a:normAutofit/>
          </a:bodyPr>
          <a:lstStyle/>
          <a:p>
            <a:r>
              <a:rPr kumimoji="1" lang="zh-TW" altLang="en-US" sz="1600" dirty="0" smtClean="0"/>
              <a:t>系統設定頁</a:t>
            </a:r>
            <a:endParaRPr kumimoji="1"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267" y="193235"/>
            <a:ext cx="6300912" cy="35979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4" y="3048000"/>
            <a:ext cx="6008142" cy="34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75424" y="231353"/>
            <a:ext cx="2721164" cy="705080"/>
          </a:xfrm>
        </p:spPr>
        <p:txBody>
          <a:bodyPr>
            <a:normAutofit/>
          </a:bodyPr>
          <a:lstStyle/>
          <a:p>
            <a:r>
              <a:rPr kumimoji="1" lang="zh-TW" altLang="en-US" sz="1600" dirty="0" smtClean="0"/>
              <a:t>匯入頁面</a:t>
            </a:r>
            <a:endParaRPr kumimoji="1" lang="zh-TW" altLang="en-US" sz="1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06" y="1285460"/>
            <a:ext cx="9540236" cy="53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75424" y="231353"/>
            <a:ext cx="2721164" cy="705080"/>
          </a:xfrm>
        </p:spPr>
        <p:txBody>
          <a:bodyPr>
            <a:normAutofit/>
          </a:bodyPr>
          <a:lstStyle/>
          <a:p>
            <a:r>
              <a:rPr kumimoji="1" lang="zh-TW" altLang="en-US" sz="1600" dirty="0" smtClean="0"/>
              <a:t>匯出頁面</a:t>
            </a:r>
            <a:endParaRPr kumimoji="1" lang="zh-TW" altLang="en-US" sz="1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32452"/>
            <a:ext cx="9416169" cy="538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6714</TotalTime>
  <Words>24</Words>
  <Application>Microsoft Macintosh PowerPoint</Application>
  <PresentationFormat>寬螢幕</PresentationFormat>
  <Paragraphs>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微軟正黑體</vt:lpstr>
      <vt:lpstr>新細明體</vt:lpstr>
      <vt:lpstr>包裹</vt:lpstr>
      <vt:lpstr>台北市政府＿幼兒園及托嬰中心專案開發</vt:lpstr>
      <vt:lpstr>離線應用程式</vt:lpstr>
      <vt:lpstr>主頁面-首頁</vt:lpstr>
      <vt:lpstr>系統設定頁</vt:lpstr>
      <vt:lpstr>匯入頁面</vt:lpstr>
      <vt:lpstr>匯出頁面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台北市政府＿線上測驗專案開發</dc:title>
  <dc:creator>Microsoft Office 使用者</dc:creator>
  <cp:lastModifiedBy>Microsoft Office 使用者</cp:lastModifiedBy>
  <cp:revision>9</cp:revision>
  <dcterms:created xsi:type="dcterms:W3CDTF">2024-03-18T13:32:22Z</dcterms:created>
  <dcterms:modified xsi:type="dcterms:W3CDTF">2024-03-30T05:12:44Z</dcterms:modified>
</cp:coreProperties>
</file>