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66" r:id="rId3"/>
    <p:sldId id="258" r:id="rId4"/>
    <p:sldId id="261" r:id="rId5"/>
    <p:sldId id="262" r:id="rId6"/>
    <p:sldId id="264" r:id="rId7"/>
    <p:sldId id="263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/>
    <p:restoredTop sz="94523"/>
  </p:normalViewPr>
  <p:slideViewPr>
    <p:cSldViewPr snapToGrid="0" snapToObjects="1">
      <p:cViewPr varScale="1">
        <p:scale>
          <a:sx n="91" d="100"/>
          <a:sy n="9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8F9F-BB09-0243-818A-D4FB2DB7C739}" type="datetimeFigureOut">
              <a:rPr kumimoji="1" lang="zh-TW" altLang="en-US" smtClean="0"/>
              <a:t>2024/3/18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B56A1-0F14-AE41-A937-8138622F6F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124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3/18/24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7308" y="2670428"/>
            <a:ext cx="8991600" cy="1645920"/>
          </a:xfrm>
        </p:spPr>
        <p:txBody>
          <a:bodyPr/>
          <a:lstStyle/>
          <a:p>
            <a:r>
              <a:rPr kumimoji="1" lang="zh-TW" altLang="en-US" dirty="0" smtClean="0"/>
              <a:t>台北市政府＿線上測驗專案開發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5766983" y="231353"/>
            <a:ext cx="9143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500" b="1" dirty="0" smtClean="0">
                <a:solidFill>
                  <a:schemeClr val="bg1"/>
                </a:solidFill>
              </a:rPr>
              <a:t>新</a:t>
            </a:r>
            <a:endParaRPr kumimoji="1"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75424" y="231353"/>
            <a:ext cx="2721164" cy="705080"/>
          </a:xfrm>
        </p:spPr>
        <p:txBody>
          <a:bodyPr>
            <a:normAutofit/>
          </a:bodyPr>
          <a:lstStyle/>
          <a:p>
            <a:r>
              <a:rPr kumimoji="1" lang="zh-TW" altLang="en-US" sz="1600" dirty="0" smtClean="0"/>
              <a:t>新</a:t>
            </a:r>
            <a:r>
              <a:rPr kumimoji="1" lang="en-US" altLang="zh-TW" sz="1600" dirty="0" smtClean="0"/>
              <a:t>-</a:t>
            </a:r>
            <a:r>
              <a:rPr kumimoji="1" lang="zh-TW" altLang="en-US" sz="1600" dirty="0" smtClean="0"/>
              <a:t>設計新試卷</a:t>
            </a:r>
            <a:endParaRPr kumimoji="1"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6599"/>
            <a:ext cx="6224183" cy="3095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83" y="1386600"/>
            <a:ext cx="5998500" cy="30950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4529"/>
            <a:ext cx="6117906" cy="30034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06" y="3854529"/>
            <a:ext cx="6074094" cy="300347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76241" y="792184"/>
            <a:ext cx="534909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solidFill>
                  <a:schemeClr val="bg1"/>
                </a:solidFill>
              </a:rPr>
              <a:t>設計新試卷以</a:t>
            </a:r>
            <a:r>
              <a:rPr kumimoji="1" lang="en-US" altLang="zh-TW" dirty="0" smtClean="0">
                <a:solidFill>
                  <a:schemeClr val="bg1"/>
                </a:solidFill>
              </a:rPr>
              <a:t>step by step</a:t>
            </a:r>
            <a:r>
              <a:rPr kumimoji="1" lang="zh-TW" altLang="en-US" dirty="0" smtClean="0">
                <a:solidFill>
                  <a:schemeClr val="bg1"/>
                </a:solidFill>
              </a:rPr>
              <a:t>的方式分</a:t>
            </a:r>
            <a:r>
              <a:rPr kumimoji="1" lang="en-US" altLang="zh-TW" dirty="0" smtClean="0">
                <a:solidFill>
                  <a:schemeClr val="bg1"/>
                </a:solidFill>
              </a:rPr>
              <a:t>4</a:t>
            </a:r>
            <a:r>
              <a:rPr kumimoji="1" lang="zh-TW" altLang="en-US" dirty="0" smtClean="0">
                <a:solidFill>
                  <a:schemeClr val="bg1"/>
                </a:solidFill>
              </a:rPr>
              <a:t>步驟下去做設計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3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75424" y="231353"/>
            <a:ext cx="2721164" cy="705080"/>
          </a:xfrm>
        </p:spPr>
        <p:txBody>
          <a:bodyPr>
            <a:normAutofit/>
          </a:bodyPr>
          <a:lstStyle/>
          <a:p>
            <a:r>
              <a:rPr kumimoji="1" lang="zh-TW" altLang="en-US" sz="1600" dirty="0" smtClean="0"/>
              <a:t>試卷</a:t>
            </a:r>
            <a:endParaRPr kumimoji="1"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7" t="6416" r="20378" b="5808"/>
          <a:stretch/>
        </p:blipFill>
        <p:spPr>
          <a:xfrm>
            <a:off x="3516922" y="368490"/>
            <a:ext cx="5627077" cy="61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7308" y="2670428"/>
            <a:ext cx="8991600" cy="1645920"/>
          </a:xfrm>
        </p:spPr>
        <p:txBody>
          <a:bodyPr/>
          <a:lstStyle/>
          <a:p>
            <a:r>
              <a:rPr kumimoji="1" lang="zh-TW" altLang="en-US" dirty="0"/>
              <a:t>將原</a:t>
            </a:r>
            <a:r>
              <a:rPr kumimoji="1" lang="zh-TW" altLang="en-US" dirty="0" smtClean="0"/>
              <a:t>舊畫面改為</a:t>
            </a:r>
            <a:r>
              <a:rPr kumimoji="1" lang="zh-TW" altLang="en-US" dirty="0"/>
              <a:t>新</a:t>
            </a:r>
            <a:r>
              <a:rPr kumimoji="1" lang="zh-TW" altLang="en-US" dirty="0" smtClean="0"/>
              <a:t>畫面及功能移轉（</a:t>
            </a:r>
            <a:r>
              <a:rPr kumimoji="1" lang="zh-TW" altLang="en-US" dirty="0"/>
              <a:t>前台）</a:t>
            </a:r>
          </a:p>
        </p:txBody>
      </p:sp>
    </p:spTree>
    <p:extLst>
      <p:ext uri="{BB962C8B-B14F-4D97-AF65-F5344CB8AC3E}">
        <p14:creationId xmlns:p14="http://schemas.microsoft.com/office/powerpoint/2010/main" val="20110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4" y="2462983"/>
            <a:ext cx="4792336" cy="31974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79" y="2466027"/>
            <a:ext cx="6583856" cy="319439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082189" y="1773716"/>
            <a:ext cx="914399" cy="49051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500" b="1" dirty="0" smtClean="0">
                <a:solidFill>
                  <a:schemeClr val="bg1"/>
                </a:solidFill>
              </a:rPr>
              <a:t>舊</a:t>
            </a:r>
            <a:endParaRPr kumimoji="1"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472622" y="1773715"/>
            <a:ext cx="9143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500" b="1" dirty="0" smtClean="0">
                <a:solidFill>
                  <a:schemeClr val="bg1"/>
                </a:solidFill>
              </a:rPr>
              <a:t>新</a:t>
            </a:r>
            <a:endParaRPr kumimoji="1"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75424" y="231353"/>
            <a:ext cx="2599978" cy="705080"/>
          </a:xfrm>
        </p:spPr>
        <p:txBody>
          <a:bodyPr>
            <a:normAutofit/>
          </a:bodyPr>
          <a:lstStyle/>
          <a:p>
            <a:r>
              <a:rPr kumimoji="1" lang="zh-TW" altLang="en-US" sz="1600" dirty="0" smtClean="0"/>
              <a:t>主頁面</a:t>
            </a:r>
            <a:r>
              <a:rPr kumimoji="1" lang="en-US" altLang="zh-TW" sz="1600" dirty="0" smtClean="0"/>
              <a:t>-</a:t>
            </a:r>
            <a:r>
              <a:rPr kumimoji="1" lang="zh-TW" altLang="en-US" sz="1600" dirty="0" smtClean="0"/>
              <a:t>公告頁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54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082189" y="1773716"/>
            <a:ext cx="914399" cy="49051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500" b="1" dirty="0" smtClean="0">
                <a:solidFill>
                  <a:schemeClr val="bg1"/>
                </a:solidFill>
              </a:rPr>
              <a:t>舊</a:t>
            </a:r>
            <a:endParaRPr kumimoji="1"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472622" y="1773715"/>
            <a:ext cx="9143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500" b="1" dirty="0" smtClean="0">
                <a:solidFill>
                  <a:schemeClr val="bg1"/>
                </a:solidFill>
              </a:rPr>
              <a:t>新</a:t>
            </a:r>
            <a:endParaRPr kumimoji="1"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75424" y="231353"/>
            <a:ext cx="2721164" cy="705080"/>
          </a:xfrm>
        </p:spPr>
        <p:txBody>
          <a:bodyPr>
            <a:normAutofit/>
          </a:bodyPr>
          <a:lstStyle/>
          <a:p>
            <a:r>
              <a:rPr kumimoji="1" lang="zh-TW" altLang="en-US" sz="1600" dirty="0" smtClean="0"/>
              <a:t>資料明細頁</a:t>
            </a:r>
            <a:endParaRPr kumimoji="1" lang="zh-TW" altLang="en-US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6" r="43663"/>
          <a:stretch/>
        </p:blipFill>
        <p:spPr>
          <a:xfrm>
            <a:off x="6025204" y="2456398"/>
            <a:ext cx="5809234" cy="325971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4" y="2466027"/>
            <a:ext cx="4955881" cy="325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082189" y="1773716"/>
            <a:ext cx="914399" cy="49051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500" b="1" dirty="0" smtClean="0">
                <a:solidFill>
                  <a:schemeClr val="bg1"/>
                </a:solidFill>
              </a:rPr>
              <a:t>舊</a:t>
            </a:r>
            <a:endParaRPr kumimoji="1"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472622" y="1773715"/>
            <a:ext cx="9143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500" b="1" dirty="0" smtClean="0">
                <a:solidFill>
                  <a:schemeClr val="bg1"/>
                </a:solidFill>
              </a:rPr>
              <a:t>新</a:t>
            </a:r>
            <a:endParaRPr kumimoji="1"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75424" y="231353"/>
            <a:ext cx="2721164" cy="705080"/>
          </a:xfrm>
        </p:spPr>
        <p:txBody>
          <a:bodyPr>
            <a:normAutofit/>
          </a:bodyPr>
          <a:lstStyle/>
          <a:p>
            <a:r>
              <a:rPr kumimoji="1" lang="zh-TW" altLang="en-US" sz="1600" dirty="0" smtClean="0"/>
              <a:t>歷史測驗成績公告頁</a:t>
            </a:r>
            <a:endParaRPr kumimoji="1"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4"/>
          <a:stretch/>
        </p:blipFill>
        <p:spPr>
          <a:xfrm>
            <a:off x="6185010" y="2456398"/>
            <a:ext cx="5489622" cy="32582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9" y="2456398"/>
            <a:ext cx="4879611" cy="32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7308" y="2692462"/>
            <a:ext cx="8991600" cy="1645920"/>
          </a:xfrm>
        </p:spPr>
        <p:txBody>
          <a:bodyPr/>
          <a:lstStyle/>
          <a:p>
            <a:r>
              <a:rPr kumimoji="1" lang="zh-TW" altLang="en-US" dirty="0" smtClean="0"/>
              <a:t>將原舊畫面改為新畫面（後台）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477276" y="4966301"/>
            <a:ext cx="914399" cy="49051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500" b="1" dirty="0" smtClean="0">
                <a:solidFill>
                  <a:schemeClr val="bg1"/>
                </a:solidFill>
              </a:rPr>
              <a:t>舊</a:t>
            </a:r>
            <a:endParaRPr kumimoji="1"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7276" y="2018974"/>
            <a:ext cx="9143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500" b="1" dirty="0" smtClean="0">
                <a:solidFill>
                  <a:schemeClr val="bg1"/>
                </a:solidFill>
              </a:rPr>
              <a:t>新</a:t>
            </a:r>
            <a:endParaRPr kumimoji="1"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75424" y="231353"/>
            <a:ext cx="2721164" cy="705080"/>
          </a:xfrm>
        </p:spPr>
        <p:txBody>
          <a:bodyPr>
            <a:normAutofit/>
          </a:bodyPr>
          <a:lstStyle/>
          <a:p>
            <a:r>
              <a:rPr kumimoji="1" lang="zh-TW" altLang="en-US" sz="1600" dirty="0" smtClean="0"/>
              <a:t>主頁</a:t>
            </a:r>
            <a:r>
              <a:rPr kumimoji="1" lang="en-US" altLang="zh-TW" sz="1600" dirty="0" smtClean="0"/>
              <a:t>-</a:t>
            </a:r>
            <a:r>
              <a:rPr kumimoji="1" lang="zh-TW" altLang="en-US" sz="1600" dirty="0" smtClean="0"/>
              <a:t>公告頁</a:t>
            </a:r>
            <a:endParaRPr kumimoji="1" lang="zh-TW" altLang="en-US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17" y="540109"/>
            <a:ext cx="6799215" cy="295773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1802"/>
          <a:stretch/>
        </p:blipFill>
        <p:spPr>
          <a:xfrm>
            <a:off x="4200817" y="3742006"/>
            <a:ext cx="6799215" cy="29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477275" y="4977406"/>
            <a:ext cx="914399" cy="49051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500" b="1" dirty="0" smtClean="0">
                <a:solidFill>
                  <a:schemeClr val="bg1"/>
                </a:solidFill>
              </a:rPr>
              <a:t>舊</a:t>
            </a:r>
            <a:endParaRPr kumimoji="1"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7276" y="1932866"/>
            <a:ext cx="9143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500" b="1" dirty="0" smtClean="0">
                <a:solidFill>
                  <a:schemeClr val="bg1"/>
                </a:solidFill>
              </a:rPr>
              <a:t>新</a:t>
            </a:r>
            <a:endParaRPr kumimoji="1"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75424" y="231353"/>
            <a:ext cx="2721164" cy="705080"/>
          </a:xfrm>
        </p:spPr>
        <p:txBody>
          <a:bodyPr>
            <a:normAutofit/>
          </a:bodyPr>
          <a:lstStyle/>
          <a:p>
            <a:r>
              <a:rPr kumimoji="1" lang="zh-TW" altLang="en-US" sz="1600" dirty="0" smtClean="0"/>
              <a:t>公告明細</a:t>
            </a:r>
            <a:endParaRPr kumimoji="1"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6891" r="6109" b="3610"/>
          <a:stretch/>
        </p:blipFill>
        <p:spPr>
          <a:xfrm>
            <a:off x="4642339" y="167778"/>
            <a:ext cx="5683348" cy="302455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05" y="3384374"/>
            <a:ext cx="6645373" cy="34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294395" y="1629295"/>
            <a:ext cx="914399" cy="49051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500" b="1" dirty="0" smtClean="0">
                <a:solidFill>
                  <a:schemeClr val="bg1"/>
                </a:solidFill>
              </a:rPr>
              <a:t>舊</a:t>
            </a:r>
            <a:endParaRPr kumimoji="1"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75424" y="231353"/>
            <a:ext cx="2721164" cy="705080"/>
          </a:xfrm>
        </p:spPr>
        <p:txBody>
          <a:bodyPr>
            <a:normAutofit/>
          </a:bodyPr>
          <a:lstStyle/>
          <a:p>
            <a:r>
              <a:rPr kumimoji="1" lang="zh-TW" altLang="en-US" sz="1600" dirty="0" smtClean="0"/>
              <a:t>舊</a:t>
            </a:r>
            <a:r>
              <a:rPr kumimoji="1" lang="en-US" altLang="zh-TW" sz="1600" dirty="0" smtClean="0"/>
              <a:t>-</a:t>
            </a:r>
            <a:r>
              <a:rPr kumimoji="1" lang="zh-TW" altLang="en-US" sz="1600" dirty="0" smtClean="0"/>
              <a:t>設計新試卷</a:t>
            </a:r>
            <a:endParaRPr kumimoji="1" lang="zh-TW" altLang="en-US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85" y="1477987"/>
            <a:ext cx="8427904" cy="501406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66957" y="2489508"/>
            <a:ext cx="17692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mtClean="0">
                <a:solidFill>
                  <a:schemeClr val="bg1"/>
                </a:solidFill>
              </a:rPr>
              <a:t>新版設計新試卷放在下一頁</a:t>
            </a:r>
            <a:endParaRPr kumimoji="1"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6709</TotalTime>
  <Words>97</Words>
  <Application>Microsoft Macintosh PowerPoint</Application>
  <PresentationFormat>寬螢幕</PresentationFormat>
  <Paragraphs>25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Calibri</vt:lpstr>
      <vt:lpstr>Gill Sans MT</vt:lpstr>
      <vt:lpstr>微軟正黑體</vt:lpstr>
      <vt:lpstr>新細明體</vt:lpstr>
      <vt:lpstr>Arial</vt:lpstr>
      <vt:lpstr>包裹</vt:lpstr>
      <vt:lpstr>台北市政府＿線上測驗專案開發</vt:lpstr>
      <vt:lpstr>將原舊畫面改為新畫面及功能移轉（前台）</vt:lpstr>
      <vt:lpstr>主頁面-公告頁</vt:lpstr>
      <vt:lpstr>資料明細頁</vt:lpstr>
      <vt:lpstr>歷史測驗成績公告頁</vt:lpstr>
      <vt:lpstr>將原舊畫面改為新畫面（後台）</vt:lpstr>
      <vt:lpstr>主頁-公告頁</vt:lpstr>
      <vt:lpstr>公告明細</vt:lpstr>
      <vt:lpstr>舊-設計新試卷</vt:lpstr>
      <vt:lpstr>新-設計新試卷</vt:lpstr>
      <vt:lpstr>試卷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台北市政府＿線上測驗專案開發</dc:title>
  <dc:creator>Microsoft Office 使用者</dc:creator>
  <cp:lastModifiedBy>Microsoft Office 使用者</cp:lastModifiedBy>
  <cp:revision>8</cp:revision>
  <dcterms:created xsi:type="dcterms:W3CDTF">2024-03-18T13:32:22Z</dcterms:created>
  <dcterms:modified xsi:type="dcterms:W3CDTF">2024-03-23T05:22:17Z</dcterms:modified>
</cp:coreProperties>
</file>