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81" r:id="rId12"/>
    <p:sldId id="260" r:id="rId13"/>
    <p:sldId id="261" r:id="rId14"/>
    <p:sldId id="262" r:id="rId15"/>
    <p:sldId id="264" r:id="rId16"/>
    <p:sldId id="265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63" r:id="rId27"/>
    <p:sldId id="266" r:id="rId28"/>
    <p:sldId id="290" r:id="rId29"/>
    <p:sldId id="292" r:id="rId30"/>
    <p:sldId id="269" r:id="rId31"/>
    <p:sldId id="271" r:id="rId32"/>
    <p:sldId id="272" r:id="rId33"/>
    <p:sldId id="273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>
      <p:cViewPr varScale="1">
        <p:scale>
          <a:sx n="55" d="100"/>
          <a:sy n="55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10610-840B-493D-BF3E-DAC8E295891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7DF2D-FCE0-4A57-BE3E-14F2026C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2 creates a variable called STR and assigns the string "Hello World!" to it. Then the value of this variable is retrieved by putting the '$' in at the beginning.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Switching the TYPE of a variable can lead to confusion for the writer of the script or someone trying to modify it, so it is recommended to use a variable for only a single TYPE of data in a 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spaces after [ and before ], and around the operators and operands.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F2D-FCE0-4A57-BE3E-14F2026C12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0220-6E10-487C-9B9B-FFFF3F65F43E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112-032F-4F3B-A228-3CD8685F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Bash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arithmetic expression can be evaluated by $[expression] or $((expression)):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$echo “$((123+20))”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143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$VALORE=$[123+20]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$echo “$[123*$VALORE]”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17589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2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Available operators: +, -, *, /, 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arithmetic.sh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 “Enter the first number: ”; 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 “Enter the second number: ”; 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=$(($x + $y))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=$(($x - $y))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=$(($x * $y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=$(($x / $y))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=$(($x % $y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out the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answers:</a:t>
            </a:r>
            <a:b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“Sum: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“Difference: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“Product: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“Quotient: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“Remainder: $mod”</a:t>
            </a:r>
          </a:p>
        </p:txBody>
      </p:sp>
    </p:spTree>
    <p:extLst>
      <p:ext uri="{BB962C8B-B14F-4D97-AF65-F5344CB8AC3E}">
        <p14:creationId xmlns:p14="http://schemas.microsoft.com/office/powerpoint/2010/main" val="35502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330450"/>
            <a:ext cx="494506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3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 Format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24000"/>
            <a:ext cx="8029575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17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if-then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214438"/>
            <a:ext cx="7573963" cy="50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3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Nested if-then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538288"/>
            <a:ext cx="771525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Nested if-then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538288"/>
            <a:ext cx="771525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82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compare if two strings are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compare if two strings are not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evaluate if string length is greater than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-z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evaluate if string length is equal to zero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s2 ]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s1 same as s2, else 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!= s2 ]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s1 not same as s2, else 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s1 ] 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s1 is not empty, else 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-n s1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s1 has a length greater then 0, else 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-z s2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s2 has a length of 0, otherwise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two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compare if one number is greater than or equal another number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 compare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one number is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than or equal another 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 compare if two numbers are not equal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compare if one number is greater than another number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compare if one number is less than another number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n1 -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2 ] 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else false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n1 -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 greater than or equal n2,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else false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n1 -le n2] 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or equal n2,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else false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n1 -ne n1 ](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 not the same as n2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else false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n1 -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n2 ](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 is greater than n2,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otherwise false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n1 –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n2 ] (true if n1 is less than n2, otherwise 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cat user.sh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“Enter your login name: 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“$name” = “$USER” ];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echo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“Hello, $name. How are you today ?”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echo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not $USER, so who are you ?”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number.sh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“Enter a number 1 &lt; x &lt; 10: 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“$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-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then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“$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-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1 ]; then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“$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*$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=$(($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*$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“Wrong insertion !”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“Wrong insertion !”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the first line</a:t>
            </a:r>
          </a:p>
          <a:p>
            <a:pPr lvl="1"/>
            <a:r>
              <a:rPr lang="en-US" dirty="0" smtClean="0"/>
              <a:t>#! (known as “shebang”)</a:t>
            </a:r>
          </a:p>
          <a:p>
            <a:pPr lvl="1"/>
            <a:r>
              <a:rPr lang="en-US" dirty="0" smtClean="0"/>
              <a:t>Followed by path to Bash or </a:t>
            </a:r>
            <a:r>
              <a:rPr lang="en-US" dirty="0" err="1" smtClean="0"/>
              <a:t>env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bash</a:t>
            </a:r>
            <a:br>
              <a:rPr lang="en-US" dirty="0" smtClean="0"/>
            </a:br>
            <a:r>
              <a:rPr lang="en-US" dirty="0" smtClean="0"/>
              <a:t>#!/bin/bash</a:t>
            </a:r>
          </a:p>
          <a:p>
            <a:r>
              <a:rPr lang="en-US" dirty="0" smtClean="0"/>
              <a:t>This is executed via the kernel system called </a:t>
            </a:r>
            <a:r>
              <a:rPr lang="en-US" dirty="0" err="1" smtClean="0"/>
              <a:t>execve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Kernel checks for #! And passes the path to the original program as a command-line argument</a:t>
            </a:r>
          </a:p>
          <a:p>
            <a:r>
              <a:rPr lang="en-US" dirty="0" smtClean="0"/>
              <a:t>So ./myscript.sh, with #!/bin/bash would have the kernel execute</a:t>
            </a:r>
            <a:br>
              <a:rPr lang="en-US" dirty="0" smtClean="0"/>
            </a:br>
            <a:r>
              <a:rPr lang="en-US" dirty="0" smtClean="0"/>
              <a:t>  /bin/bash ./myscript.sh</a:t>
            </a:r>
          </a:p>
          <a:p>
            <a:r>
              <a:rPr lang="en-US" dirty="0" smtClean="0"/>
              <a:t>Perl, Python, Expect, </a:t>
            </a:r>
            <a:r>
              <a:rPr lang="en-US" dirty="0" err="1" smtClean="0"/>
              <a:t>awk</a:t>
            </a:r>
            <a:r>
              <a:rPr lang="en-US" dirty="0" smtClean="0"/>
              <a:t>, and Bash can use #!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9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-d 	check if path given is a directory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-f 	check if path given is a file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-e	check if file name exists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 	check if read permission is set for file or directory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 	check if a file has a length greater than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-w 	check if write permission is set for a file or directory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-x 	check if execute permission is set for a file or directory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is a directory, otherwise false)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is a file, otherwise false)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exists, otherwise false)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length is greater then 0, else false)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has the read permission, else false)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-w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has the write permission, else false)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-x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has the execute permission, else false)</a:t>
            </a:r>
          </a:p>
        </p:txBody>
      </p:sp>
    </p:spTree>
    <p:extLst>
      <p:ext uri="{BB962C8B-B14F-4D97-AF65-F5344CB8AC3E}">
        <p14:creationId xmlns:p14="http://schemas.microsoft.com/office/powerpoint/2010/main" val="189983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-f /</a:t>
            </a: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then</a:t>
            </a:r>
            <a:b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“Done.”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“This file does not exist.”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exit 1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700" dirty="0" smtClean="0"/>
              <a:t>Exercise</a:t>
            </a:r>
            <a:endParaRPr lang="en-US" sz="6700" dirty="0"/>
          </a:p>
          <a:p>
            <a:r>
              <a:rPr lang="en-US" sz="5000" dirty="0" smtClean="0"/>
              <a:t>Write </a:t>
            </a:r>
            <a:r>
              <a:rPr lang="en-US" sz="5000" dirty="0"/>
              <a:t>a shell script which:</a:t>
            </a:r>
          </a:p>
          <a:p>
            <a:pPr lvl="1"/>
            <a:r>
              <a:rPr lang="en-US" sz="4600" dirty="0"/>
              <a:t>accepts a file name</a:t>
            </a:r>
          </a:p>
          <a:p>
            <a:pPr lvl="1"/>
            <a:r>
              <a:rPr lang="en-US" sz="4600" dirty="0"/>
              <a:t>checks if file exists</a:t>
            </a:r>
          </a:p>
          <a:p>
            <a:pPr lvl="1"/>
            <a:r>
              <a:rPr lang="en-US" sz="4600" dirty="0"/>
              <a:t>if file exists, copy the file to the same name + .</a:t>
            </a:r>
            <a:r>
              <a:rPr lang="en-US" sz="4600" dirty="0" err="1"/>
              <a:t>bak</a:t>
            </a:r>
            <a:r>
              <a:rPr lang="en-US" sz="4600" dirty="0"/>
              <a:t> + the current date (if the backup file already exists ask if you want to replace it).</a:t>
            </a:r>
          </a:p>
          <a:p>
            <a:r>
              <a:rPr lang="en-US" sz="5000" dirty="0"/>
              <a:t>When done you should have the original file and one with a .</a:t>
            </a:r>
            <a:r>
              <a:rPr lang="en-US" sz="5000" dirty="0" err="1"/>
              <a:t>bak</a:t>
            </a:r>
            <a:r>
              <a:rPr lang="en-US" sz="5000" dirty="0"/>
              <a:t> at the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1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(NOT) a logical expression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	logically AND two logical expressions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 	logically OR two logical expressions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-n “Enter a number 1 &lt; x &lt; 10:”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“$num” -gt 1 –a “$num” -lt 10 ]; 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echo “$num*$num=$(($num*$num))”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echo “Wrong insertion !”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0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	logically AND two logical expressions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||	logically OR two logical expressions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-n "Enter a number 1 &lt; x &lt; 10: "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 “$number” 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1 ] &amp;&amp; [ “$number” 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10 ];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echo “$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=$(($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))”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echo “Wrong insertion !”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iftrue.sh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path: ”; read x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$x; then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“I am in $x and it contains”; ls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5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“The directory $x does not exist”;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exit 1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5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iftrue.sh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path: /home</a:t>
            </a:r>
          </a:p>
          <a:p>
            <a:pPr marL="0" indent="0">
              <a:buNone/>
            </a:pP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anotherid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iftrue.sh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path: blah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directory blah does not exist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expression 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attern 1 )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command list ;;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 2 )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command list ;;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09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Quoted All Parameters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76488"/>
            <a:ext cx="8162925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43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Built-in Parameter Variables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28850"/>
            <a:ext cx="8208962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75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Positional parameters are assigned from the shell’s argument when it is invoked. Positional parameter “N” may be referenced as “${N}”, or as “$N” when “N” consists of a single digit</a:t>
            </a:r>
            <a:r>
              <a:rPr lang="en-US" sz="5100" dirty="0" smtClean="0"/>
              <a:t>.</a:t>
            </a:r>
            <a:endParaRPr lang="en-US" sz="5100" dirty="0"/>
          </a:p>
          <a:p>
            <a:r>
              <a:rPr lang="en-US" sz="5100" dirty="0"/>
              <a:t>Special </a:t>
            </a:r>
            <a:r>
              <a:rPr lang="en-US" sz="5100" dirty="0" smtClean="0"/>
              <a:t>parameters</a:t>
            </a:r>
            <a:br>
              <a:rPr lang="en-US" sz="5100" dirty="0" smtClean="0"/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$#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is the number of parameters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passed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$0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returns the name of the shell script running as well as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location in the file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gives a single word containing all the parameters passed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to the script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$@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gives an array of words containing all the parameters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passed to the script</a:t>
            </a:r>
          </a:p>
          <a:p>
            <a:pPr marL="400050" lvl="1" indent="0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cat sparameters.sh</a:t>
            </a:r>
          </a:p>
          <a:p>
            <a:pPr marL="400050" lvl="1" indent="0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#!/bin/bash</a:t>
            </a:r>
          </a:p>
          <a:p>
            <a:pPr marL="400050" lvl="1" indent="0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echo “$#; $0; $1; $2; $*; $@”</a:t>
            </a:r>
          </a:p>
          <a:p>
            <a:pPr marL="400050" lvl="1" indent="0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sparameters.sh arg1 arg2</a:t>
            </a:r>
          </a:p>
          <a:p>
            <a:pPr marL="400050" lvl="1" indent="0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2; ./sparameters.sh; arg1; arg2; arg1 arg2; arg1 arg2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a name to a sequence of statements that will execute within the shell, not in a new process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body . . 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Make script executable with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Add execute permission for the “user”, which means the owner of the script file</a:t>
            </a:r>
          </a:p>
          <a:p>
            <a:r>
              <a:rPr lang="en-US" dirty="0" smtClean="0"/>
              <a:t>With only read permission, execute a script with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 thescript.sh</a:t>
            </a:r>
          </a:p>
          <a:p>
            <a:r>
              <a:rPr lang="en-US" dirty="0" smtClean="0"/>
              <a:t>If the directory that contains the script, like the current directory (.), is not in your path, then you normally run the script this way: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./thescript.sh</a:t>
            </a:r>
          </a:p>
          <a:p>
            <a:r>
              <a:rPr lang="en-US" dirty="0" smtClean="0"/>
              <a:t>There is no need to give  a script any special name, but a .</a:t>
            </a:r>
            <a:r>
              <a:rPr lang="en-US" dirty="0" err="1" smtClean="0"/>
              <a:t>sh</a:t>
            </a:r>
            <a:r>
              <a:rPr lang="en-US" dirty="0" smtClean="0"/>
              <a:t> suffix is common and informative.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30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Commonly used to organize code in a shell program</a:t>
            </a:r>
            <a:br>
              <a:rPr lang="en-US" dirty="0" smtClean="0"/>
            </a:br>
            <a:r>
              <a:rPr lang="en-US" dirty="0" smtClean="0"/>
              <a:t>   function hello {</a:t>
            </a:r>
            <a:br>
              <a:rPr lang="en-US" dirty="0" smtClean="0"/>
            </a:br>
            <a:r>
              <a:rPr lang="en-US" dirty="0" smtClean="0"/>
              <a:t>          echo hello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hello</a:t>
            </a:r>
            <a:br>
              <a:rPr lang="en-US" dirty="0" smtClean="0"/>
            </a:br>
            <a:r>
              <a:rPr lang="en-US" dirty="0" smtClean="0"/>
              <a:t>  # shell memorizes the function like it’s a</a:t>
            </a:r>
            <a:br>
              <a:rPr lang="en-US" dirty="0" smtClean="0"/>
            </a:br>
            <a:r>
              <a:rPr lang="en-US" dirty="0" smtClean="0"/>
              <a:t>  # new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1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produce results by writing output like commands do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hvar</a:t>
            </a:r>
            <a:r>
              <a:rPr lang="en-US" dirty="0" smtClean="0"/>
              <a:t>=$(hello)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46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exit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xit &lt;VALUE&gt; sets the exit status, represented by $? To &lt;VALUE&gt;.</a:t>
            </a:r>
          </a:p>
          <a:p>
            <a:r>
              <a:rPr lang="en-US" dirty="0"/>
              <a:t>e</a:t>
            </a:r>
            <a:r>
              <a:rPr lang="en-US" dirty="0" smtClean="0"/>
              <a:t>xit terminates the shell process</a:t>
            </a:r>
          </a:p>
          <a:p>
            <a:r>
              <a:rPr lang="en-US" dirty="0" smtClean="0"/>
              <a:t>exit in a function terminates the whole shell program, not just the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42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line into a variable or multiple variables</a:t>
            </a:r>
          </a:p>
          <a:p>
            <a:r>
              <a:rPr lang="en-US" dirty="0" smtClean="0"/>
              <a:t>read a b – reads first word into a and the rest into b</a:t>
            </a:r>
          </a:p>
          <a:p>
            <a:r>
              <a:rPr lang="en-US" dirty="0" smtClean="0"/>
              <a:t>Convenient for </a:t>
            </a:r>
            <a:r>
              <a:rPr lang="en-US" smtClean="0"/>
              <a:t>a while loop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coprocess</a:t>
            </a:r>
            <a:r>
              <a:rPr lang="en-US" dirty="0" smtClean="0"/>
              <a:t> is a background process where your shell gets file descriptors for the process’s </a:t>
            </a:r>
            <a:r>
              <a:rPr lang="en-US" dirty="0" err="1" smtClean="0"/>
              <a:t>stdin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Implemented </a:t>
            </a:r>
            <a:r>
              <a:rPr lang="en-US" dirty="0" smtClean="0"/>
              <a:t>with pipe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line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echo $line |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“ABC” “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0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variables to store values</a:t>
            </a:r>
          </a:p>
          <a:p>
            <a:pPr lvl="1"/>
            <a:r>
              <a:rPr lang="en-US" dirty="0" smtClean="0"/>
              <a:t>Values are stored as strings</a:t>
            </a:r>
          </a:p>
          <a:p>
            <a:pPr lvl="1"/>
            <a:r>
              <a:rPr lang="en-US" dirty="0" smtClean="0"/>
              <a:t>Math operators are used to convert from string to numbers for calculations</a:t>
            </a:r>
          </a:p>
          <a:p>
            <a:r>
              <a:rPr lang="en-US" dirty="0" smtClean="0"/>
              <a:t>No need to declare variable.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=“Hello”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Type-Casting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variable can hold number or characters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count=Zero</a:t>
            </a:r>
            <a:endParaRPr lang="en-US" dirty="0" smtClean="0"/>
          </a:p>
          <a:p>
            <a:r>
              <a:rPr lang="en-US" dirty="0" smtClean="0"/>
              <a:t>Switching variable type can lead to confusion</a:t>
            </a:r>
          </a:p>
          <a:p>
            <a:r>
              <a:rPr lang="en-US" dirty="0" smtClean="0"/>
              <a:t>\ is the bash escape character and it preserves the literal value of the next character that follows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$ls \*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ls: *: No such file or directory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and Double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assigning character data containing spaces or special characters, the data must be enclosed in either single or double quotes.</a:t>
            </a:r>
          </a:p>
          <a:p>
            <a:r>
              <a:rPr lang="en-US" dirty="0" smtClean="0"/>
              <a:t>Double quotes expand variables 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=“test string”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=“value 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$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test string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Single quotes do not expand variables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=“test string”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command substitution</a:t>
            </a:r>
            <a:br>
              <a:rPr lang="en-US" dirty="0" smtClean="0"/>
            </a:br>
            <a:r>
              <a:rPr lang="en-US" dirty="0" smtClean="0"/>
              <a:t>`command`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$LIST=`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ls`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$echo $LIST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file1.txt file2.txt 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$PS1=“`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-&gt;`”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one line of standard input and assign each word to the corresponding variable, with all leftover words assigned to the last variable.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$read first last address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Sarah Caldwell 123 Main Street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$echo “$last, $first\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n$address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Caldwell, Sarah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 Main Street </a:t>
            </a:r>
          </a:p>
        </p:txBody>
      </p:sp>
    </p:spTree>
    <p:extLst>
      <p:ext uri="{BB962C8B-B14F-4D97-AF65-F5344CB8AC3E}">
        <p14:creationId xmlns:p14="http://schemas.microsoft.com/office/powerpoint/2010/main" val="19945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/>
              <a:t> command to do math operations: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$let x=10+2*7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$echo $x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$let y=x+2*4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$echo $y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7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621</Words>
  <Application>Microsoft Office PowerPoint</Application>
  <PresentationFormat>On-screen Show (4:3)</PresentationFormat>
  <Paragraphs>187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Bash Scripting</vt:lpstr>
      <vt:lpstr>The Header</vt:lpstr>
      <vt:lpstr>Executing the Script</vt:lpstr>
      <vt:lpstr>Variables</vt:lpstr>
      <vt:lpstr>No Type-Casting</vt:lpstr>
      <vt:lpstr>Single and Double Quotes</vt:lpstr>
      <vt:lpstr>Back Quote</vt:lpstr>
      <vt:lpstr>The read Command</vt:lpstr>
      <vt:lpstr>The let Command</vt:lpstr>
      <vt:lpstr>Arithmetic Expressions</vt:lpstr>
      <vt:lpstr>Arithmetic Operations</vt:lpstr>
      <vt:lpstr>Decision Making</vt:lpstr>
      <vt:lpstr>if-then-else Format</vt:lpstr>
      <vt:lpstr>Example of if-then</vt:lpstr>
      <vt:lpstr>Nested if-then</vt:lpstr>
      <vt:lpstr>Nested if-then</vt:lpstr>
      <vt:lpstr>String Comparison</vt:lpstr>
      <vt:lpstr>Number Comparison</vt:lpstr>
      <vt:lpstr>PowerPoint Presentation</vt:lpstr>
      <vt:lpstr>File Operators</vt:lpstr>
      <vt:lpstr>Example</vt:lpstr>
      <vt:lpstr>Logical Operators</vt:lpstr>
      <vt:lpstr>Logical Operators</vt:lpstr>
      <vt:lpstr>Example</vt:lpstr>
      <vt:lpstr>Case Statement</vt:lpstr>
      <vt:lpstr>Quoted All Parameters</vt:lpstr>
      <vt:lpstr>Built-in Parameter Variables</vt:lpstr>
      <vt:lpstr>Shell Parameters</vt:lpstr>
      <vt:lpstr>Function</vt:lpstr>
      <vt:lpstr>PowerPoint Presentation</vt:lpstr>
      <vt:lpstr>The Return Command</vt:lpstr>
      <vt:lpstr>The exit Command</vt:lpstr>
      <vt:lpstr>The read Command</vt:lpstr>
      <vt:lpstr>Using Coprocesses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Scripts</dc:title>
  <dc:creator>Victor Yu</dc:creator>
  <cp:lastModifiedBy>Victor Yu</cp:lastModifiedBy>
  <cp:revision>50</cp:revision>
  <dcterms:created xsi:type="dcterms:W3CDTF">2016-11-16T23:42:57Z</dcterms:created>
  <dcterms:modified xsi:type="dcterms:W3CDTF">2016-12-11T17:47:06Z</dcterms:modified>
</cp:coreProperties>
</file>