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56CF7-3AA0-40E2-9B0D-0DE6307720BE}" type="datetimeFigureOut">
              <a:rPr lang="en-SG" smtClean="0"/>
              <a:t>18/9/2016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C9868-39B9-4F43-A212-24238F588D8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81464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56CF7-3AA0-40E2-9B0D-0DE6307720BE}" type="datetimeFigureOut">
              <a:rPr lang="en-SG" smtClean="0"/>
              <a:t>18/9/2016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C9868-39B9-4F43-A212-24238F588D8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11102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56CF7-3AA0-40E2-9B0D-0DE6307720BE}" type="datetimeFigureOut">
              <a:rPr lang="en-SG" smtClean="0"/>
              <a:t>18/9/2016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C9868-39B9-4F43-A212-24238F588D8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85189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56CF7-3AA0-40E2-9B0D-0DE6307720BE}" type="datetimeFigureOut">
              <a:rPr lang="en-SG" smtClean="0"/>
              <a:t>18/9/2016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C9868-39B9-4F43-A212-24238F588D8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85959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56CF7-3AA0-40E2-9B0D-0DE6307720BE}" type="datetimeFigureOut">
              <a:rPr lang="en-SG" smtClean="0"/>
              <a:t>18/9/2016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C9868-39B9-4F43-A212-24238F588D8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12145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56CF7-3AA0-40E2-9B0D-0DE6307720BE}" type="datetimeFigureOut">
              <a:rPr lang="en-SG" smtClean="0"/>
              <a:t>18/9/2016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C9868-39B9-4F43-A212-24238F588D8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1328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56CF7-3AA0-40E2-9B0D-0DE6307720BE}" type="datetimeFigureOut">
              <a:rPr lang="en-SG" smtClean="0"/>
              <a:t>18/9/2016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C9868-39B9-4F43-A212-24238F588D8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76585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56CF7-3AA0-40E2-9B0D-0DE6307720BE}" type="datetimeFigureOut">
              <a:rPr lang="en-SG" smtClean="0"/>
              <a:t>18/9/2016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C9868-39B9-4F43-A212-24238F588D8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27681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56CF7-3AA0-40E2-9B0D-0DE6307720BE}" type="datetimeFigureOut">
              <a:rPr lang="en-SG" smtClean="0"/>
              <a:t>18/9/2016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C9868-39B9-4F43-A212-24238F588D8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94951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56CF7-3AA0-40E2-9B0D-0DE6307720BE}" type="datetimeFigureOut">
              <a:rPr lang="en-SG" smtClean="0"/>
              <a:t>18/9/2016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C9868-39B9-4F43-A212-24238F588D8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65042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56CF7-3AA0-40E2-9B0D-0DE6307720BE}" type="datetimeFigureOut">
              <a:rPr lang="en-SG" smtClean="0"/>
              <a:t>18/9/2016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C9868-39B9-4F43-A212-24238F588D8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7610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56CF7-3AA0-40E2-9B0D-0DE6307720BE}" type="datetimeFigureOut">
              <a:rPr lang="en-SG" smtClean="0"/>
              <a:t>18/9/2016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C9868-39B9-4F43-A212-24238F588D8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41757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529284" y="1772816"/>
            <a:ext cx="3744416" cy="792088"/>
          </a:xfrm>
          <a:prstGeom prst="round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Controller</a:t>
            </a:r>
            <a:endParaRPr lang="en-SG" b="1" dirty="0"/>
          </a:p>
        </p:txBody>
      </p:sp>
      <p:cxnSp>
        <p:nvCxnSpPr>
          <p:cNvPr id="8" name="Straight Arrow Connector 7"/>
          <p:cNvCxnSpPr>
            <a:endCxn id="9" idx="0"/>
          </p:cNvCxnSpPr>
          <p:nvPr/>
        </p:nvCxnSpPr>
        <p:spPr>
          <a:xfrm flipH="1">
            <a:off x="586581" y="2564904"/>
            <a:ext cx="1806799" cy="15841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19941" y="4149080"/>
            <a:ext cx="733279" cy="648072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LED 1</a:t>
            </a:r>
          </a:p>
        </p:txBody>
      </p:sp>
      <p:cxnSp>
        <p:nvCxnSpPr>
          <p:cNvPr id="20" name="Straight Arrow Connector 19"/>
          <p:cNvCxnSpPr>
            <a:endCxn id="21" idx="0"/>
          </p:cNvCxnSpPr>
          <p:nvPr/>
        </p:nvCxnSpPr>
        <p:spPr>
          <a:xfrm flipH="1">
            <a:off x="2760020" y="2549771"/>
            <a:ext cx="234510" cy="15993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2393380" y="4149080"/>
            <a:ext cx="733279" cy="648072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LED 1</a:t>
            </a:r>
          </a:p>
        </p:txBody>
      </p:sp>
      <p:cxnSp>
        <p:nvCxnSpPr>
          <p:cNvPr id="22" name="Straight Arrow Connector 21"/>
          <p:cNvCxnSpPr>
            <a:endCxn id="23" idx="0"/>
          </p:cNvCxnSpPr>
          <p:nvPr/>
        </p:nvCxnSpPr>
        <p:spPr>
          <a:xfrm>
            <a:off x="3885583" y="2564904"/>
            <a:ext cx="1106685" cy="15794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625628" y="4144352"/>
            <a:ext cx="733279" cy="648072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LED 1</a:t>
            </a:r>
          </a:p>
        </p:txBody>
      </p:sp>
      <p:cxnSp>
        <p:nvCxnSpPr>
          <p:cNvPr id="24" name="Straight Arrow Connector 23"/>
          <p:cNvCxnSpPr>
            <a:endCxn id="25" idx="0"/>
          </p:cNvCxnSpPr>
          <p:nvPr/>
        </p:nvCxnSpPr>
        <p:spPr>
          <a:xfrm>
            <a:off x="4697636" y="2564904"/>
            <a:ext cx="2454872" cy="15841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6785868" y="4149080"/>
            <a:ext cx="733279" cy="648072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LED 1</a:t>
            </a:r>
          </a:p>
        </p:txBody>
      </p:sp>
      <p:cxnSp>
        <p:nvCxnSpPr>
          <p:cNvPr id="37" name="Straight Arrow Connector 36"/>
          <p:cNvCxnSpPr>
            <a:stCxn id="38" idx="0"/>
          </p:cNvCxnSpPr>
          <p:nvPr/>
        </p:nvCxnSpPr>
        <p:spPr>
          <a:xfrm flipV="1">
            <a:off x="1539693" y="2564904"/>
            <a:ext cx="1392778" cy="15841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953220" y="4149080"/>
            <a:ext cx="1172945" cy="648072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BUTTON 1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126659" y="4149080"/>
            <a:ext cx="1172945" cy="648072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BUTTON 1</a:t>
            </a:r>
          </a:p>
        </p:txBody>
      </p:sp>
      <p:sp>
        <p:nvSpPr>
          <p:cNvPr id="50" name="Rectangle 49"/>
          <p:cNvSpPr/>
          <p:nvPr/>
        </p:nvSpPr>
        <p:spPr>
          <a:xfrm>
            <a:off x="5358907" y="4144352"/>
            <a:ext cx="1172945" cy="648072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BUTTON 1</a:t>
            </a:r>
          </a:p>
        </p:txBody>
      </p:sp>
      <p:sp>
        <p:nvSpPr>
          <p:cNvPr id="51" name="Rectangle 50"/>
          <p:cNvSpPr/>
          <p:nvPr/>
        </p:nvSpPr>
        <p:spPr>
          <a:xfrm>
            <a:off x="7503511" y="4146077"/>
            <a:ext cx="1172945" cy="648072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BUTTON 1</a:t>
            </a:r>
          </a:p>
        </p:txBody>
      </p:sp>
      <p:cxnSp>
        <p:nvCxnSpPr>
          <p:cNvPr id="56" name="Straight Arrow Connector 55"/>
          <p:cNvCxnSpPr>
            <a:stCxn id="49" idx="0"/>
            <a:endCxn id="4" idx="2"/>
          </p:cNvCxnSpPr>
          <p:nvPr/>
        </p:nvCxnSpPr>
        <p:spPr>
          <a:xfrm flipH="1" flipV="1">
            <a:off x="3401492" y="2564904"/>
            <a:ext cx="311640" cy="15841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50" idx="0"/>
          </p:cNvCxnSpPr>
          <p:nvPr/>
        </p:nvCxnSpPr>
        <p:spPr>
          <a:xfrm flipH="1" flipV="1">
            <a:off x="4193580" y="2564904"/>
            <a:ext cx="1751800" cy="15794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1" idx="0"/>
          </p:cNvCxnSpPr>
          <p:nvPr/>
        </p:nvCxnSpPr>
        <p:spPr>
          <a:xfrm flipH="1" flipV="1">
            <a:off x="5069480" y="2564904"/>
            <a:ext cx="3020504" cy="15811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7132112" y="1844824"/>
            <a:ext cx="1172945" cy="648072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NFC</a:t>
            </a:r>
          </a:p>
        </p:txBody>
      </p:sp>
      <p:cxnSp>
        <p:nvCxnSpPr>
          <p:cNvPr id="72" name="Straight Arrow Connector 71"/>
          <p:cNvCxnSpPr>
            <a:stCxn id="71" idx="1"/>
            <a:endCxn id="4" idx="3"/>
          </p:cNvCxnSpPr>
          <p:nvPr/>
        </p:nvCxnSpPr>
        <p:spPr>
          <a:xfrm flipH="1">
            <a:off x="5273700" y="2168860"/>
            <a:ext cx="185841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338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18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 Ming</dc:creator>
  <cp:lastModifiedBy>Chu Ming</cp:lastModifiedBy>
  <cp:revision>2</cp:revision>
  <dcterms:created xsi:type="dcterms:W3CDTF">2016-09-18T12:05:30Z</dcterms:created>
  <dcterms:modified xsi:type="dcterms:W3CDTF">2016-09-18T12:11:39Z</dcterms:modified>
</cp:coreProperties>
</file>