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63" r:id="rId4"/>
    <p:sldId id="292" r:id="rId5"/>
    <p:sldId id="29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94" r:id="rId16"/>
    <p:sldId id="275" r:id="rId17"/>
    <p:sldId id="274" r:id="rId18"/>
    <p:sldId id="29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58" r:id="rId37"/>
    <p:sldId id="25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595"/>
  </p:normalViewPr>
  <p:slideViewPr>
    <p:cSldViewPr snapToGrid="0" snapToObjects="1">
      <p:cViewPr>
        <p:scale>
          <a:sx n="82" d="100"/>
          <a:sy n="82" d="100"/>
        </p:scale>
        <p:origin x="5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DA4AF-AA1A-3E46-826F-D34AD797E40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209F9-9D5F-4248-9089-40C76695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4D38-8E7B-264B-83AA-89F2C4354A4C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3MjioGNw_r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chef.io/" TargetMode="External"/><Relationship Id="rId3" Type="http://schemas.openxmlformats.org/officeDocument/2006/relationships/hyperlink" Target="https://learn.chef.io/learn-the-basics/ubuntu/configure-a-resourc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sible.wistia.com/medias/qrqfj371b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amiko.org/" TargetMode="External"/><Relationship Id="rId3" Type="http://schemas.openxmlformats.org/officeDocument/2006/relationships/hyperlink" Target="http://jessenoller.com/blog/2009/02/05/ssh-programming-with-paramiko-completely-differen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bfile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ython-Yarn/Yarn" TargetMode="Externa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labs.com/puppet/what-is-puppe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ppetla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9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Gregory S. </a:t>
            </a:r>
            <a:r>
              <a:rPr lang="en-US" dirty="0" err="1" smtClean="0"/>
              <a:t>DeLozier</a:t>
            </a:r>
            <a:r>
              <a:rPr lang="en-US" dirty="0" smtClean="0"/>
              <a:t>, Ph.D.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Puppet configures systems in two main stages:</a:t>
            </a:r>
          </a:p>
          <a:p>
            <a:pPr lvl="1" fontAlgn="base"/>
            <a:r>
              <a:rPr lang="en-US" dirty="0"/>
              <a:t>Compile a catalog</a:t>
            </a:r>
          </a:p>
          <a:p>
            <a:pPr lvl="1" fontAlgn="base"/>
            <a:r>
              <a:rPr lang="en-US" dirty="0"/>
              <a:t>Apply the catalog</a:t>
            </a:r>
          </a:p>
          <a:p>
            <a:pPr fontAlgn="base"/>
            <a:r>
              <a:rPr lang="en-US" dirty="0"/>
              <a:t>What is a Catalog?</a:t>
            </a:r>
          </a:p>
          <a:p>
            <a:pPr lvl="1" fontAlgn="base"/>
            <a:r>
              <a:rPr lang="en-US" dirty="0"/>
              <a:t>A catalog is a document that describes the desired system state for one specific computer. It lists all of the resources that need to be managed, as well as any dependencies between those resources.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6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br>
              <a:rPr lang="en-US" smtClean="0"/>
            </a:br>
            <a:r>
              <a:rPr lang="en-US" smtClean="0"/>
              <a:t>Manifest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78" y="365125"/>
            <a:ext cx="8057109" cy="61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7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www.youtube.com/watch?v=3MjioGNw_rY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– Alternative to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the “recipe” term comes from </a:t>
            </a:r>
          </a:p>
          <a:p>
            <a:r>
              <a:rPr lang="en-US" dirty="0" smtClean="0"/>
              <a:t>Scanning for compliance is a large draw here: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964835"/>
            <a:ext cx="937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is an alternative to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https://learn.chef.io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It turns out we can play with this one</a:t>
            </a:r>
          </a:p>
          <a:p>
            <a:endParaRPr lang="en-US" dirty="0"/>
          </a:p>
          <a:p>
            <a:r>
              <a:rPr lang="en-US" dirty="0" smtClean="0"/>
              <a:t>&lt; Tutorial Time &gt;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https://learn.chef.io/learn-the-basics/ubuntu/configure-a-resource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9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– a recent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http://www.ansible.com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Modules define actions to be taken</a:t>
            </a:r>
          </a:p>
          <a:p>
            <a:r>
              <a:rPr lang="en-US" dirty="0" smtClean="0"/>
              <a:t>Playbooks contain information about desired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2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Small bits of code that do useful things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More examples: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docs.ansible.com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developing_modules.html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81" y="2382044"/>
            <a:ext cx="434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1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Playbooks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29" y="365125"/>
            <a:ext cx="7061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5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– video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ansible.wistia.com/medias/qrqfj371b6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8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Remote control of machines</a:t>
            </a:r>
          </a:p>
          <a:p>
            <a:pPr lvl="1"/>
            <a:r>
              <a:rPr lang="en-US" dirty="0" smtClean="0"/>
              <a:t>Write function in, say, python</a:t>
            </a:r>
          </a:p>
          <a:p>
            <a:pPr lvl="1"/>
            <a:r>
              <a:rPr lang="en-US" dirty="0" smtClean="0"/>
              <a:t>Part of the function is executed remotely</a:t>
            </a:r>
          </a:p>
          <a:p>
            <a:pPr lvl="1"/>
            <a:endParaRPr lang="en-US" dirty="0"/>
          </a:p>
          <a:p>
            <a:r>
              <a:rPr lang="en-US" dirty="0" smtClean="0"/>
              <a:t>These allow you to program remote machines</a:t>
            </a:r>
          </a:p>
          <a:p>
            <a:pPr lvl="1"/>
            <a:r>
              <a:rPr lang="en-US" dirty="0" smtClean="0"/>
              <a:t>Functions to set things up – configuration</a:t>
            </a:r>
          </a:p>
          <a:p>
            <a:pPr lvl="1"/>
            <a:r>
              <a:rPr lang="en-US" dirty="0" smtClean="0"/>
              <a:t>Functions to return values – testing</a:t>
            </a:r>
          </a:p>
          <a:p>
            <a:pPr lvl="1"/>
            <a:endParaRPr lang="en-US" dirty="0"/>
          </a:p>
          <a:p>
            <a:r>
              <a:rPr lang="en-US" dirty="0" err="1" smtClean="0"/>
              <a:t>Paramiko</a:t>
            </a:r>
            <a:r>
              <a:rPr lang="en-US" dirty="0" smtClean="0"/>
              <a:t> – remote control</a:t>
            </a:r>
          </a:p>
          <a:p>
            <a:r>
              <a:rPr lang="en-US" dirty="0" smtClean="0"/>
              <a:t>Fabric – convenient configuration</a:t>
            </a:r>
          </a:p>
          <a:p>
            <a:r>
              <a:rPr lang="en-US" dirty="0" smtClean="0"/>
              <a:t>Yarn – alternative for Python 3.x</a:t>
            </a:r>
          </a:p>
        </p:txBody>
      </p:sp>
    </p:spTree>
    <p:extLst>
      <p:ext uri="{BB962C8B-B14F-4D97-AF65-F5344CB8AC3E}">
        <p14:creationId xmlns:p14="http://schemas.microsoft.com/office/powerpoint/2010/main" val="1420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requirements</a:t>
            </a:r>
          </a:p>
          <a:p>
            <a:r>
              <a:rPr lang="en-US" dirty="0" smtClean="0"/>
              <a:t>Defective code</a:t>
            </a:r>
          </a:p>
          <a:p>
            <a:r>
              <a:rPr lang="en-US" dirty="0" smtClean="0"/>
              <a:t>Defective tools</a:t>
            </a:r>
          </a:p>
          <a:p>
            <a:endParaRPr lang="en-US" dirty="0"/>
          </a:p>
          <a:p>
            <a:r>
              <a:rPr lang="en-US" dirty="0" smtClean="0"/>
              <a:t>Problem in execution environment</a:t>
            </a:r>
          </a:p>
          <a:p>
            <a:pPr lvl="1"/>
            <a:r>
              <a:rPr lang="en-US" dirty="0" smtClean="0"/>
              <a:t>This probably is the most common reason for outage</a:t>
            </a:r>
          </a:p>
          <a:p>
            <a:pPr lvl="1"/>
            <a:r>
              <a:rPr lang="en-US" dirty="0" smtClean="0"/>
              <a:t>Really expensive</a:t>
            </a:r>
          </a:p>
          <a:p>
            <a:pPr lvl="1"/>
            <a:r>
              <a:rPr lang="en-US" dirty="0" smtClean="0"/>
              <a:t>Sophisticate software architectures are making it worse</a:t>
            </a:r>
          </a:p>
        </p:txBody>
      </p:sp>
    </p:spTree>
    <p:extLst>
      <p:ext uri="{BB962C8B-B14F-4D97-AF65-F5344CB8AC3E}">
        <p14:creationId xmlns:p14="http://schemas.microsoft.com/office/powerpoint/2010/main" val="39491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Paramiko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www.paramiko.org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Implements SSH for remote login</a:t>
            </a:r>
          </a:p>
          <a:p>
            <a:endParaRPr lang="en-US" dirty="0"/>
          </a:p>
          <a:p>
            <a:r>
              <a:rPr lang="en-US" dirty="0" smtClean="0"/>
              <a:t>Very low-level</a:t>
            </a:r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jessenoller.com/blog/2009/02/05/ssh-programming-with-paramiko-completely-different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Paramiko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paramiko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paramiko.SSHClient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err="1" smtClean="0"/>
              <a:t>ssh.connect</a:t>
            </a:r>
            <a:r>
              <a:rPr lang="en-US" dirty="0"/>
              <a:t>('127.0.0.1', username='</a:t>
            </a:r>
            <a:r>
              <a:rPr lang="en-US" dirty="0" err="1"/>
              <a:t>jesse</a:t>
            </a:r>
            <a:r>
              <a:rPr lang="en-US" dirty="0"/>
              <a:t>', password='</a:t>
            </a:r>
            <a:r>
              <a:rPr lang="en-US" dirty="0" err="1"/>
              <a:t>lol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err="1"/>
              <a:t>ssh.set_missing_host_key_policy</a:t>
            </a:r>
            <a:r>
              <a:rPr lang="en-US" dirty="0"/>
              <a:t>( </a:t>
            </a:r>
            <a:r>
              <a:rPr lang="en-US" dirty="0" err="1"/>
              <a:t>paramiko.AutoAddPolicy</a:t>
            </a:r>
            <a:r>
              <a:rPr lang="en-US" dirty="0" smtClean="0"/>
              <a:t>()) &lt;- add</a:t>
            </a:r>
          </a:p>
          <a:p>
            <a:endParaRPr lang="en-US" dirty="0"/>
          </a:p>
          <a:p>
            <a:r>
              <a:rPr lang="en-US" dirty="0" err="1" smtClean="0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r>
              <a:rPr lang="en-US" dirty="0"/>
              <a:t> = </a:t>
            </a:r>
            <a:r>
              <a:rPr lang="en-US" dirty="0" err="1" smtClean="0"/>
              <a:t>ssh.exec_command</a:t>
            </a:r>
            <a:r>
              <a:rPr lang="en-US" dirty="0"/>
              <a:t>("uptime") </a:t>
            </a:r>
            <a:endParaRPr lang="en-US" dirty="0" smtClean="0"/>
          </a:p>
          <a:p>
            <a:r>
              <a:rPr lang="en-US" dirty="0" smtClean="0"/>
              <a:t>type(</a:t>
            </a:r>
            <a:r>
              <a:rPr lang="en-US" dirty="0" err="1" smtClean="0"/>
              <a:t>stdin</a:t>
            </a:r>
            <a:r>
              <a:rPr lang="en-US" dirty="0"/>
              <a:t>) </a:t>
            </a:r>
          </a:p>
          <a:p>
            <a:r>
              <a:rPr lang="en-US" dirty="0" err="1" smtClean="0"/>
              <a:t>stdout.readlines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'13:35 up 11 days, 3:13, 4 users, load averages: 0.14 0.18 0.16\n']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7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Paramiko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312194"/>
            <a:ext cx="4622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– a Python 2.7 remote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816" y="1825625"/>
            <a:ext cx="7958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1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http://www.fabfile.org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Only Python 2.7 at this time</a:t>
            </a:r>
          </a:p>
          <a:p>
            <a:r>
              <a:rPr lang="en-US" dirty="0" smtClean="0"/>
              <a:t>Author is not porting</a:t>
            </a:r>
          </a:p>
          <a:p>
            <a:r>
              <a:rPr lang="en-US" dirty="0" smtClean="0"/>
              <a:t>Ports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5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– a Fabric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github.com/Python-Yarn/Yarn</a:t>
            </a:r>
            <a:endParaRPr lang="en-US" dirty="0" smtClean="0"/>
          </a:p>
          <a:p>
            <a:r>
              <a:rPr lang="en-US" dirty="0" smtClean="0"/>
              <a:t>Written in Python 3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Paramiko</a:t>
            </a:r>
            <a:endParaRPr lang="en-US" dirty="0" smtClean="0"/>
          </a:p>
          <a:p>
            <a:r>
              <a:rPr lang="en-US" dirty="0" smtClean="0"/>
              <a:t>Very easy to use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23" y="2651945"/>
            <a:ext cx="5191072" cy="35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9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remote computer running</a:t>
            </a:r>
          </a:p>
          <a:p>
            <a:pPr lvl="1"/>
            <a:r>
              <a:rPr lang="en-US" smtClean="0"/>
              <a:t>Vagrant or cloud computer</a:t>
            </a:r>
            <a:endParaRPr lang="en-US" dirty="0" smtClean="0"/>
          </a:p>
          <a:p>
            <a:r>
              <a:rPr lang="en-US" dirty="0" smtClean="0"/>
              <a:t>Execute some yarn commands against it</a:t>
            </a:r>
          </a:p>
          <a:p>
            <a:r>
              <a:rPr lang="en-US" dirty="0" smtClean="0"/>
              <a:t>Use python </a:t>
            </a:r>
            <a:r>
              <a:rPr lang="en-US" dirty="0" err="1" smtClean="0"/>
              <a:t>unittest</a:t>
            </a:r>
            <a:r>
              <a:rPr lang="en-US" dirty="0" smtClean="0"/>
              <a:t> framework to test some setup parameters</a:t>
            </a:r>
          </a:p>
          <a:p>
            <a:pPr lvl="1"/>
            <a:r>
              <a:rPr lang="en-US" dirty="0" smtClean="0"/>
              <a:t>Is &lt;?&gt; installed? </a:t>
            </a:r>
          </a:p>
          <a:p>
            <a:pPr lvl="1"/>
            <a:r>
              <a:rPr lang="en-US" dirty="0" smtClean="0"/>
              <a:t>Is &lt;?&gt; directory created? </a:t>
            </a:r>
          </a:p>
          <a:p>
            <a:pPr lvl="1"/>
            <a:r>
              <a:rPr lang="en-US" dirty="0" smtClean="0"/>
              <a:t>Does this directory have the right permissions? </a:t>
            </a:r>
          </a:p>
          <a:p>
            <a:pPr lvl="1"/>
            <a:r>
              <a:rPr lang="en-US" dirty="0" smtClean="0"/>
              <a:t>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As always, send me something showing that you did this.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Environmental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dependencies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Volumes</a:t>
            </a:r>
          </a:p>
          <a:p>
            <a:pPr lvl="1"/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Credentials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0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7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8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3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9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0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1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cover the following additional chapters: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8 – Deployment</a:t>
            </a:r>
          </a:p>
          <a:p>
            <a:pPr lvl="1"/>
            <a:r>
              <a:rPr lang="en-US" dirty="0" smtClean="0"/>
              <a:t>11 – Forms</a:t>
            </a:r>
          </a:p>
          <a:p>
            <a:pPr lvl="1"/>
            <a:r>
              <a:rPr lang="en-US" dirty="0" smtClean="0"/>
              <a:t>13 –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15,16 – Mocking</a:t>
            </a:r>
          </a:p>
          <a:p>
            <a:pPr lvl="1"/>
            <a:r>
              <a:rPr lang="en-US" dirty="0" smtClean="0"/>
              <a:t>17 – Logging</a:t>
            </a:r>
          </a:p>
          <a:p>
            <a:pPr lvl="1"/>
            <a:r>
              <a:rPr lang="en-US" dirty="0" smtClean="0"/>
              <a:t>18 – Outside-In</a:t>
            </a:r>
          </a:p>
          <a:p>
            <a:pPr lvl="1"/>
            <a:r>
              <a:rPr lang="en-US" dirty="0" smtClean="0"/>
              <a:t>19 – Test Isolation</a:t>
            </a:r>
          </a:p>
          <a:p>
            <a:pPr lvl="1"/>
            <a:r>
              <a:rPr lang="en-US" dirty="0" smtClean="0"/>
              <a:t>22 – Test Architecture and Topics</a:t>
            </a:r>
          </a:p>
        </p:txBody>
      </p:sp>
    </p:spTree>
    <p:extLst>
      <p:ext uri="{BB962C8B-B14F-4D97-AF65-F5344CB8AC3E}">
        <p14:creationId xmlns:p14="http://schemas.microsoft.com/office/powerpoint/2010/main" val="1457976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Regarding Software Engineering (Spring 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this book for some topics in SWE</a:t>
            </a:r>
          </a:p>
          <a:p>
            <a:endParaRPr lang="en-US" dirty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Deployment preparation</a:t>
            </a:r>
          </a:p>
          <a:p>
            <a:pPr lvl="1"/>
            <a:r>
              <a:rPr lang="en-US" dirty="0" smtClean="0"/>
              <a:t>Deployment management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smtClean="0"/>
              <a:t>Environment validation and testing</a:t>
            </a:r>
          </a:p>
          <a:p>
            <a:pPr lvl="1"/>
            <a:r>
              <a:rPr lang="en-US" dirty="0" smtClean="0"/>
              <a:t>Authentication and Security</a:t>
            </a:r>
          </a:p>
          <a:p>
            <a:pPr lvl="1"/>
            <a:r>
              <a:rPr lang="en-US" dirty="0" smtClean="0"/>
              <a:t>Database migration</a:t>
            </a:r>
          </a:p>
          <a:p>
            <a:pPr lvl="1"/>
            <a:r>
              <a:rPr lang="en-US" dirty="0" smtClean="0"/>
              <a:t>A few other things here and there.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Environmental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capacity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Disk space</a:t>
            </a:r>
          </a:p>
          <a:p>
            <a:pPr lvl="1"/>
            <a:r>
              <a:rPr lang="en-US" dirty="0" smtClean="0"/>
              <a:t>CPU speed</a:t>
            </a:r>
          </a:p>
          <a:p>
            <a:pPr lvl="1"/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Parallel capacity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34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Environmental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the environment</a:t>
            </a:r>
          </a:p>
          <a:p>
            <a:pPr lvl="1"/>
            <a:r>
              <a:rPr lang="en-US" dirty="0" smtClean="0"/>
              <a:t>Additional activity</a:t>
            </a:r>
          </a:p>
          <a:p>
            <a:pPr lvl="1"/>
            <a:r>
              <a:rPr lang="en-US" dirty="0" smtClean="0"/>
              <a:t>Capacity consumption</a:t>
            </a:r>
          </a:p>
          <a:p>
            <a:pPr lvl="1"/>
            <a:r>
              <a:rPr lang="en-US" dirty="0" smtClean="0"/>
              <a:t>Connectivity issues</a:t>
            </a:r>
          </a:p>
          <a:p>
            <a:pPr lvl="1"/>
            <a:r>
              <a:rPr lang="en-US" dirty="0" smtClean="0"/>
              <a:t>Patches</a:t>
            </a:r>
          </a:p>
          <a:p>
            <a:pPr lvl="1"/>
            <a:r>
              <a:rPr lang="en-US" dirty="0" smtClean="0"/>
              <a:t>Interference – side effects from other work</a:t>
            </a:r>
          </a:p>
          <a:p>
            <a:pPr lvl="1"/>
            <a:r>
              <a:rPr lang="en-US" dirty="0" smtClean="0"/>
              <a:t>Malware</a:t>
            </a:r>
          </a:p>
          <a:p>
            <a:pPr lvl="1"/>
            <a:r>
              <a:rPr lang="en-US" dirty="0" smtClean="0"/>
              <a:t>Credentialing issues</a:t>
            </a:r>
          </a:p>
          <a:p>
            <a:pPr lvl="1"/>
            <a:r>
              <a:rPr lang="en-US" dirty="0" smtClean="0"/>
              <a:t>Power failure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96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relate to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environmental requirements</a:t>
            </a:r>
          </a:p>
          <a:p>
            <a:r>
              <a:rPr lang="en-US" dirty="0" smtClean="0"/>
              <a:t>Repeating that test on the target environments</a:t>
            </a:r>
          </a:p>
          <a:p>
            <a:r>
              <a:rPr lang="en-US" dirty="0" smtClean="0"/>
              <a:t>Periodically verifying the target environment</a:t>
            </a:r>
          </a:p>
          <a:p>
            <a:r>
              <a:rPr lang="en-US" dirty="0" smtClean="0"/>
              <a:t>Environmental assessment in case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have been made to _create_ environments. </a:t>
            </a:r>
          </a:p>
          <a:p>
            <a:pPr lvl="1"/>
            <a:r>
              <a:rPr lang="en-US" dirty="0" smtClean="0"/>
              <a:t>Batch files</a:t>
            </a:r>
          </a:p>
          <a:p>
            <a:pPr lvl="1"/>
            <a:r>
              <a:rPr lang="en-US" dirty="0" smtClean="0"/>
              <a:t>Recipes</a:t>
            </a:r>
          </a:p>
          <a:p>
            <a:pPr lvl="1"/>
            <a:r>
              <a:rPr lang="en-US" dirty="0" smtClean="0"/>
              <a:t>Containers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can be adapted to testing work</a:t>
            </a:r>
          </a:p>
          <a:p>
            <a:pPr lvl="1"/>
            <a:r>
              <a:rPr lang="en-US" dirty="0" smtClean="0"/>
              <a:t>Test the correct execution of the setup program</a:t>
            </a:r>
          </a:p>
          <a:p>
            <a:pPr lvl="1"/>
            <a:r>
              <a:rPr lang="en-US" dirty="0" smtClean="0"/>
              <a:t>Compare recipes to current state</a:t>
            </a:r>
          </a:p>
          <a:p>
            <a:pPr lvl="1"/>
            <a:r>
              <a:rPr lang="en-US" dirty="0" smtClean="0"/>
              <a:t>Evaluate container construction _and_ state</a:t>
            </a:r>
          </a:p>
        </p:txBody>
      </p:sp>
    </p:spTree>
    <p:extLst>
      <p:ext uri="{BB962C8B-B14F-4D97-AF65-F5344CB8AC3E}">
        <p14:creationId xmlns:p14="http://schemas.microsoft.com/office/powerpoint/2010/main" val="35867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 to describe desired state</a:t>
            </a:r>
          </a:p>
          <a:p>
            <a:endParaRPr lang="en-US" dirty="0"/>
          </a:p>
          <a:p>
            <a:r>
              <a:rPr lang="en-US" dirty="0" smtClean="0"/>
              <a:t>Put an agent on a machine, tell it which recipe to follow</a:t>
            </a:r>
          </a:p>
          <a:p>
            <a:endParaRPr lang="en-US" dirty="0"/>
          </a:p>
          <a:p>
            <a:r>
              <a:rPr lang="en-US" dirty="0" smtClean="0"/>
              <a:t>Agent updates machine to match recipe</a:t>
            </a:r>
          </a:p>
          <a:p>
            <a:endParaRPr lang="en-US" dirty="0"/>
          </a:p>
          <a:p>
            <a:r>
              <a:rPr lang="en-US" dirty="0" smtClean="0"/>
              <a:t>Recipe conformance is testable</a:t>
            </a:r>
          </a:p>
        </p:txBody>
      </p:sp>
    </p:spTree>
    <p:extLst>
      <p:ext uri="{BB962C8B-B14F-4D97-AF65-F5344CB8AC3E}">
        <p14:creationId xmlns:p14="http://schemas.microsoft.com/office/powerpoint/2010/main" val="33128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https://puppetlabs.com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puppetlabs.com/puppet/what-is-puppet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104" y="2963863"/>
            <a:ext cx="4152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662</Words>
  <Application>Microsoft Macintosh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Wingdings</vt:lpstr>
      <vt:lpstr>Arial</vt:lpstr>
      <vt:lpstr>Office Theme</vt:lpstr>
      <vt:lpstr>Software Testing Methodology</vt:lpstr>
      <vt:lpstr>Reasons For Failure</vt:lpstr>
      <vt:lpstr>Reasons for Environmental Failure</vt:lpstr>
      <vt:lpstr>Reasons for Environmental Failure</vt:lpstr>
      <vt:lpstr>Reasons for Environmental Failure</vt:lpstr>
      <vt:lpstr>How does this relate to testing?</vt:lpstr>
      <vt:lpstr>Environment as Software</vt:lpstr>
      <vt:lpstr>Recipes</vt:lpstr>
      <vt:lpstr>Puppet</vt:lpstr>
      <vt:lpstr>Catalogs</vt:lpstr>
      <vt:lpstr>Example  Manifest</vt:lpstr>
      <vt:lpstr>Some fun stuff</vt:lpstr>
      <vt:lpstr>Chef – Alternative to Puppet</vt:lpstr>
      <vt:lpstr>Chef is an alternative to Puppet</vt:lpstr>
      <vt:lpstr>Ansible – a recent addition</vt:lpstr>
      <vt:lpstr>Ansible Modules</vt:lpstr>
      <vt:lpstr>Ansible  Playbooks</vt:lpstr>
      <vt:lpstr>Ansible – video tour</vt:lpstr>
      <vt:lpstr>Programmatic Solutions</vt:lpstr>
      <vt:lpstr>Paramiko</vt:lpstr>
      <vt:lpstr>Paramiko Example</vt:lpstr>
      <vt:lpstr>More Paramiko</vt:lpstr>
      <vt:lpstr>Fabric – a Python 2.7 remote solution</vt:lpstr>
      <vt:lpstr>Fabric Issues</vt:lpstr>
      <vt:lpstr>Yarn – a Fabric Replacement</vt:lpstr>
      <vt:lpstr>Yarn Demo</vt:lpstr>
      <vt:lpstr>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Topics</vt:lpstr>
      <vt:lpstr>Regarding Software Engineering (Spring 16)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Methodology</dc:title>
  <dc:creator>Delozier, Gregory</dc:creator>
  <cp:lastModifiedBy>Delozier, Gregory</cp:lastModifiedBy>
  <cp:revision>22</cp:revision>
  <dcterms:created xsi:type="dcterms:W3CDTF">2015-10-28T20:19:44Z</dcterms:created>
  <dcterms:modified xsi:type="dcterms:W3CDTF">2015-11-18T23:28:09Z</dcterms:modified>
</cp:coreProperties>
</file>