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4" r:id="rId4"/>
    <p:sldId id="257" r:id="rId5"/>
    <p:sldId id="265" r:id="rId6"/>
    <p:sldId id="269" r:id="rId7"/>
    <p:sldId id="271" r:id="rId8"/>
    <p:sldId id="273" r:id="rId9"/>
    <p:sldId id="275" r:id="rId10"/>
    <p:sldId id="258" r:id="rId11"/>
    <p:sldId id="266" r:id="rId12"/>
    <p:sldId id="267" r:id="rId13"/>
    <p:sldId id="259" r:id="rId14"/>
    <p:sldId id="277" r:id="rId15"/>
    <p:sldId id="278" r:id="rId16"/>
    <p:sldId id="279" r:id="rId17"/>
    <p:sldId id="260" r:id="rId18"/>
    <p:sldId id="280" r:id="rId19"/>
    <p:sldId id="281" r:id="rId20"/>
    <p:sldId id="261" r:id="rId21"/>
    <p:sldId id="262" r:id="rId22"/>
    <p:sldId id="26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0" y="1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F144E-64B9-4423-B557-2C068717EA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D325A2-7355-4906-8303-DA65448A46EA}">
      <dgm:prSet/>
      <dgm:spPr/>
      <dgm:t>
        <a:bodyPr/>
        <a:lstStyle/>
        <a:p>
          <a:r>
            <a:rPr lang="en-US"/>
            <a:t>I Hua Tsai</a:t>
          </a:r>
        </a:p>
      </dgm:t>
    </dgm:pt>
    <dgm:pt modelId="{2BC50A9E-5C2B-4428-BD9B-A655B68EBDE6}" type="parTrans" cxnId="{FED27461-C585-4139-81E1-F1434AD19A20}">
      <dgm:prSet/>
      <dgm:spPr/>
      <dgm:t>
        <a:bodyPr/>
        <a:lstStyle/>
        <a:p>
          <a:endParaRPr lang="en-US"/>
        </a:p>
      </dgm:t>
    </dgm:pt>
    <dgm:pt modelId="{68EF5A79-504B-4365-A44E-4332160F13DB}" type="sibTrans" cxnId="{FED27461-C585-4139-81E1-F1434AD19A20}">
      <dgm:prSet/>
      <dgm:spPr/>
      <dgm:t>
        <a:bodyPr/>
        <a:lstStyle/>
        <a:p>
          <a:endParaRPr lang="en-US"/>
        </a:p>
      </dgm:t>
    </dgm:pt>
    <dgm:pt modelId="{45F5DE29-B592-4DBE-B3CB-3E8CC465F8C6}">
      <dgm:prSet/>
      <dgm:spPr/>
      <dgm:t>
        <a:bodyPr/>
        <a:lstStyle/>
        <a:p>
          <a:r>
            <a:rPr lang="en-US"/>
            <a:t>Chang Liu</a:t>
          </a:r>
        </a:p>
      </dgm:t>
    </dgm:pt>
    <dgm:pt modelId="{DFEFD171-B65E-4C54-867D-4D17B304371A}" type="parTrans" cxnId="{92961ED3-082B-42E2-9561-85D36D6C721B}">
      <dgm:prSet/>
      <dgm:spPr/>
      <dgm:t>
        <a:bodyPr/>
        <a:lstStyle/>
        <a:p>
          <a:endParaRPr lang="en-US"/>
        </a:p>
      </dgm:t>
    </dgm:pt>
    <dgm:pt modelId="{6CD49CED-BB50-4169-85B0-8825F125395E}" type="sibTrans" cxnId="{92961ED3-082B-42E2-9561-85D36D6C721B}">
      <dgm:prSet/>
      <dgm:spPr/>
      <dgm:t>
        <a:bodyPr/>
        <a:lstStyle/>
        <a:p>
          <a:endParaRPr lang="en-US"/>
        </a:p>
      </dgm:t>
    </dgm:pt>
    <dgm:pt modelId="{E623C05A-BD73-40BA-B592-52F2A6D7BE24}">
      <dgm:prSet/>
      <dgm:spPr/>
      <dgm:t>
        <a:bodyPr/>
        <a:lstStyle/>
        <a:p>
          <a:r>
            <a:rPr lang="en-US"/>
            <a:t>Jiayu Yan</a:t>
          </a:r>
        </a:p>
      </dgm:t>
    </dgm:pt>
    <dgm:pt modelId="{6BE32E37-76FB-495E-98A6-F093A08C2204}" type="parTrans" cxnId="{82DA868F-643C-456E-BA1B-1C9AC9DBD598}">
      <dgm:prSet/>
      <dgm:spPr/>
      <dgm:t>
        <a:bodyPr/>
        <a:lstStyle/>
        <a:p>
          <a:endParaRPr lang="en-US"/>
        </a:p>
      </dgm:t>
    </dgm:pt>
    <dgm:pt modelId="{7BCCBAD0-A221-470C-9B7D-7BBB4D99C4F1}" type="sibTrans" cxnId="{82DA868F-643C-456E-BA1B-1C9AC9DBD598}">
      <dgm:prSet/>
      <dgm:spPr/>
      <dgm:t>
        <a:bodyPr/>
        <a:lstStyle/>
        <a:p>
          <a:endParaRPr lang="en-US"/>
        </a:p>
      </dgm:t>
    </dgm:pt>
    <dgm:pt modelId="{4828C3F5-C3F0-4B5A-B041-CD173D30D874}">
      <dgm:prSet/>
      <dgm:spPr/>
      <dgm:t>
        <a:bodyPr/>
        <a:lstStyle/>
        <a:p>
          <a:r>
            <a:rPr lang="en-US"/>
            <a:t>Andrew Nwalie</a:t>
          </a:r>
        </a:p>
      </dgm:t>
    </dgm:pt>
    <dgm:pt modelId="{21BD49A9-F909-4E4D-9510-661AC1AFA3F8}" type="parTrans" cxnId="{DB8CC07F-0FF9-4C86-B56B-E6F085058229}">
      <dgm:prSet/>
      <dgm:spPr/>
      <dgm:t>
        <a:bodyPr/>
        <a:lstStyle/>
        <a:p>
          <a:endParaRPr lang="en-US"/>
        </a:p>
      </dgm:t>
    </dgm:pt>
    <dgm:pt modelId="{8AACDD96-0573-41BA-8693-9CB9B272BD5A}" type="sibTrans" cxnId="{DB8CC07F-0FF9-4C86-B56B-E6F085058229}">
      <dgm:prSet/>
      <dgm:spPr/>
      <dgm:t>
        <a:bodyPr/>
        <a:lstStyle/>
        <a:p>
          <a:endParaRPr lang="en-US"/>
        </a:p>
      </dgm:t>
    </dgm:pt>
    <dgm:pt modelId="{CD1D4E96-0658-4029-92C2-639411016FBC}" type="pres">
      <dgm:prSet presAssocID="{0BEF144E-64B9-4423-B557-2C068717EA5A}" presName="root" presStyleCnt="0">
        <dgm:presLayoutVars>
          <dgm:dir/>
          <dgm:resizeHandles val="exact"/>
        </dgm:presLayoutVars>
      </dgm:prSet>
      <dgm:spPr/>
    </dgm:pt>
    <dgm:pt modelId="{2E4ED3BE-E049-4939-97B9-5B6C26808585}" type="pres">
      <dgm:prSet presAssocID="{0DD325A2-7355-4906-8303-DA65448A46EA}" presName="compNode" presStyleCnt="0"/>
      <dgm:spPr/>
    </dgm:pt>
    <dgm:pt modelId="{631A214F-B602-42D6-8A2D-B6D192B8F777}" type="pres">
      <dgm:prSet presAssocID="{0DD325A2-7355-4906-8303-DA65448A46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0375A464-A8E4-48E3-A723-17888EFD8D9C}" type="pres">
      <dgm:prSet presAssocID="{0DD325A2-7355-4906-8303-DA65448A46EA}" presName="spaceRect" presStyleCnt="0"/>
      <dgm:spPr/>
    </dgm:pt>
    <dgm:pt modelId="{BE9CA66F-C5B2-4D17-B65B-7C138C35773B}" type="pres">
      <dgm:prSet presAssocID="{0DD325A2-7355-4906-8303-DA65448A46EA}" presName="textRect" presStyleLbl="revTx" presStyleIdx="0" presStyleCnt="4">
        <dgm:presLayoutVars>
          <dgm:chMax val="1"/>
          <dgm:chPref val="1"/>
        </dgm:presLayoutVars>
      </dgm:prSet>
      <dgm:spPr/>
    </dgm:pt>
    <dgm:pt modelId="{0906240C-27C4-4CA9-A5E7-55E4A5662B02}" type="pres">
      <dgm:prSet presAssocID="{68EF5A79-504B-4365-A44E-4332160F13DB}" presName="sibTrans" presStyleCnt="0"/>
      <dgm:spPr/>
    </dgm:pt>
    <dgm:pt modelId="{C7541533-504F-42BA-8BA0-8E43B903FA82}" type="pres">
      <dgm:prSet presAssocID="{45F5DE29-B592-4DBE-B3CB-3E8CC465F8C6}" presName="compNode" presStyleCnt="0"/>
      <dgm:spPr/>
    </dgm:pt>
    <dgm:pt modelId="{1C17E4C3-2512-45B2-A413-35C986D9BFB9}" type="pres">
      <dgm:prSet presAssocID="{45F5DE29-B592-4DBE-B3CB-3E8CC465F8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3BEA401-7C35-4C02-B330-A4805EFF7184}" type="pres">
      <dgm:prSet presAssocID="{45F5DE29-B592-4DBE-B3CB-3E8CC465F8C6}" presName="spaceRect" presStyleCnt="0"/>
      <dgm:spPr/>
    </dgm:pt>
    <dgm:pt modelId="{345D69B7-E73C-4227-8BA6-74CA6BA808E5}" type="pres">
      <dgm:prSet presAssocID="{45F5DE29-B592-4DBE-B3CB-3E8CC465F8C6}" presName="textRect" presStyleLbl="revTx" presStyleIdx="1" presStyleCnt="4">
        <dgm:presLayoutVars>
          <dgm:chMax val="1"/>
          <dgm:chPref val="1"/>
        </dgm:presLayoutVars>
      </dgm:prSet>
      <dgm:spPr/>
    </dgm:pt>
    <dgm:pt modelId="{7A280B25-3D62-46B2-877C-B2B9517A009B}" type="pres">
      <dgm:prSet presAssocID="{6CD49CED-BB50-4169-85B0-8825F125395E}" presName="sibTrans" presStyleCnt="0"/>
      <dgm:spPr/>
    </dgm:pt>
    <dgm:pt modelId="{A44150EA-EA79-4465-8A29-8B4DAF7CA993}" type="pres">
      <dgm:prSet presAssocID="{E623C05A-BD73-40BA-B592-52F2A6D7BE24}" presName="compNode" presStyleCnt="0"/>
      <dgm:spPr/>
    </dgm:pt>
    <dgm:pt modelId="{4B5EF7F4-91C0-4A74-9709-0BD82C18924F}" type="pres">
      <dgm:prSet presAssocID="{E623C05A-BD73-40BA-B592-52F2A6D7BE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6A201415-A4FB-4E62-8306-DD6C3C515736}" type="pres">
      <dgm:prSet presAssocID="{E623C05A-BD73-40BA-B592-52F2A6D7BE24}" presName="spaceRect" presStyleCnt="0"/>
      <dgm:spPr/>
    </dgm:pt>
    <dgm:pt modelId="{DF35177C-D3B7-4AF6-BCB2-DE93F8709DAA}" type="pres">
      <dgm:prSet presAssocID="{E623C05A-BD73-40BA-B592-52F2A6D7BE24}" presName="textRect" presStyleLbl="revTx" presStyleIdx="2" presStyleCnt="4">
        <dgm:presLayoutVars>
          <dgm:chMax val="1"/>
          <dgm:chPref val="1"/>
        </dgm:presLayoutVars>
      </dgm:prSet>
      <dgm:spPr/>
    </dgm:pt>
    <dgm:pt modelId="{0AC26194-6C91-4119-ACB8-573048B8FA7B}" type="pres">
      <dgm:prSet presAssocID="{7BCCBAD0-A221-470C-9B7D-7BBB4D99C4F1}" presName="sibTrans" presStyleCnt="0"/>
      <dgm:spPr/>
    </dgm:pt>
    <dgm:pt modelId="{FA6D11C5-6EA1-40D2-B0BD-77F2ADBBA93E}" type="pres">
      <dgm:prSet presAssocID="{4828C3F5-C3F0-4B5A-B041-CD173D30D874}" presName="compNode" presStyleCnt="0"/>
      <dgm:spPr/>
    </dgm:pt>
    <dgm:pt modelId="{66990495-A3E3-491A-AE4A-4CC79B0C840B}" type="pres">
      <dgm:prSet presAssocID="{4828C3F5-C3F0-4B5A-B041-CD173D30D8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0C47C90B-2D03-497F-B3BF-30EF7B23B692}" type="pres">
      <dgm:prSet presAssocID="{4828C3F5-C3F0-4B5A-B041-CD173D30D874}" presName="spaceRect" presStyleCnt="0"/>
      <dgm:spPr/>
    </dgm:pt>
    <dgm:pt modelId="{B413CBB5-4F0B-417A-8D0E-4DCF716F7515}" type="pres">
      <dgm:prSet presAssocID="{4828C3F5-C3F0-4B5A-B041-CD173D30D8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E78828-40D1-423A-A8DA-542688D52763}" type="presOf" srcId="{4828C3F5-C3F0-4B5A-B041-CD173D30D874}" destId="{B413CBB5-4F0B-417A-8D0E-4DCF716F7515}" srcOrd="0" destOrd="0" presId="urn:microsoft.com/office/officeart/2018/2/layout/IconLabelList"/>
    <dgm:cxn modelId="{FED27461-C585-4139-81E1-F1434AD19A20}" srcId="{0BEF144E-64B9-4423-B557-2C068717EA5A}" destId="{0DD325A2-7355-4906-8303-DA65448A46EA}" srcOrd="0" destOrd="0" parTransId="{2BC50A9E-5C2B-4428-BD9B-A655B68EBDE6}" sibTransId="{68EF5A79-504B-4365-A44E-4332160F13DB}"/>
    <dgm:cxn modelId="{6D484458-C8B3-4E77-A0F7-A9486409BFEC}" type="presOf" srcId="{0BEF144E-64B9-4423-B557-2C068717EA5A}" destId="{CD1D4E96-0658-4029-92C2-639411016FBC}" srcOrd="0" destOrd="0" presId="urn:microsoft.com/office/officeart/2018/2/layout/IconLabelList"/>
    <dgm:cxn modelId="{289D1459-E4E7-4C04-9264-0CD135A3C7B5}" type="presOf" srcId="{E623C05A-BD73-40BA-B592-52F2A6D7BE24}" destId="{DF35177C-D3B7-4AF6-BCB2-DE93F8709DAA}" srcOrd="0" destOrd="0" presId="urn:microsoft.com/office/officeart/2018/2/layout/IconLabelList"/>
    <dgm:cxn modelId="{DB8CC07F-0FF9-4C86-B56B-E6F085058229}" srcId="{0BEF144E-64B9-4423-B557-2C068717EA5A}" destId="{4828C3F5-C3F0-4B5A-B041-CD173D30D874}" srcOrd="3" destOrd="0" parTransId="{21BD49A9-F909-4E4D-9510-661AC1AFA3F8}" sibTransId="{8AACDD96-0573-41BA-8693-9CB9B272BD5A}"/>
    <dgm:cxn modelId="{82DA868F-643C-456E-BA1B-1C9AC9DBD598}" srcId="{0BEF144E-64B9-4423-B557-2C068717EA5A}" destId="{E623C05A-BD73-40BA-B592-52F2A6D7BE24}" srcOrd="2" destOrd="0" parTransId="{6BE32E37-76FB-495E-98A6-F093A08C2204}" sibTransId="{7BCCBAD0-A221-470C-9B7D-7BBB4D99C4F1}"/>
    <dgm:cxn modelId="{92961ED3-082B-42E2-9561-85D36D6C721B}" srcId="{0BEF144E-64B9-4423-B557-2C068717EA5A}" destId="{45F5DE29-B592-4DBE-B3CB-3E8CC465F8C6}" srcOrd="1" destOrd="0" parTransId="{DFEFD171-B65E-4C54-867D-4D17B304371A}" sibTransId="{6CD49CED-BB50-4169-85B0-8825F125395E}"/>
    <dgm:cxn modelId="{C4F87FE4-7E37-4AE8-B650-87CA3693D0DB}" type="presOf" srcId="{45F5DE29-B592-4DBE-B3CB-3E8CC465F8C6}" destId="{345D69B7-E73C-4227-8BA6-74CA6BA808E5}" srcOrd="0" destOrd="0" presId="urn:microsoft.com/office/officeart/2018/2/layout/IconLabelList"/>
    <dgm:cxn modelId="{428670ED-E194-4352-BF80-102546ABA2BE}" type="presOf" srcId="{0DD325A2-7355-4906-8303-DA65448A46EA}" destId="{BE9CA66F-C5B2-4D17-B65B-7C138C35773B}" srcOrd="0" destOrd="0" presId="urn:microsoft.com/office/officeart/2018/2/layout/IconLabelList"/>
    <dgm:cxn modelId="{676C6083-C4CE-49E0-AC1A-A125E5A679DE}" type="presParOf" srcId="{CD1D4E96-0658-4029-92C2-639411016FBC}" destId="{2E4ED3BE-E049-4939-97B9-5B6C26808585}" srcOrd="0" destOrd="0" presId="urn:microsoft.com/office/officeart/2018/2/layout/IconLabelList"/>
    <dgm:cxn modelId="{900AC823-00FF-4708-8E34-38863CBCBC39}" type="presParOf" srcId="{2E4ED3BE-E049-4939-97B9-5B6C26808585}" destId="{631A214F-B602-42D6-8A2D-B6D192B8F777}" srcOrd="0" destOrd="0" presId="urn:microsoft.com/office/officeart/2018/2/layout/IconLabelList"/>
    <dgm:cxn modelId="{1784D960-7265-48E1-8222-6E5A04A24A89}" type="presParOf" srcId="{2E4ED3BE-E049-4939-97B9-5B6C26808585}" destId="{0375A464-A8E4-48E3-A723-17888EFD8D9C}" srcOrd="1" destOrd="0" presId="urn:microsoft.com/office/officeart/2018/2/layout/IconLabelList"/>
    <dgm:cxn modelId="{728C1A3C-ED7F-4152-8864-23368D2ADCFD}" type="presParOf" srcId="{2E4ED3BE-E049-4939-97B9-5B6C26808585}" destId="{BE9CA66F-C5B2-4D17-B65B-7C138C35773B}" srcOrd="2" destOrd="0" presId="urn:microsoft.com/office/officeart/2018/2/layout/IconLabelList"/>
    <dgm:cxn modelId="{8BB52203-30B9-4325-A01E-DEE5B4AF4381}" type="presParOf" srcId="{CD1D4E96-0658-4029-92C2-639411016FBC}" destId="{0906240C-27C4-4CA9-A5E7-55E4A5662B02}" srcOrd="1" destOrd="0" presId="urn:microsoft.com/office/officeart/2018/2/layout/IconLabelList"/>
    <dgm:cxn modelId="{FF4C5081-EF17-44DD-AA88-A384FF43E29E}" type="presParOf" srcId="{CD1D4E96-0658-4029-92C2-639411016FBC}" destId="{C7541533-504F-42BA-8BA0-8E43B903FA82}" srcOrd="2" destOrd="0" presId="urn:microsoft.com/office/officeart/2018/2/layout/IconLabelList"/>
    <dgm:cxn modelId="{B283A9B9-63DE-4102-817C-596EEA063AE0}" type="presParOf" srcId="{C7541533-504F-42BA-8BA0-8E43B903FA82}" destId="{1C17E4C3-2512-45B2-A413-35C986D9BFB9}" srcOrd="0" destOrd="0" presId="urn:microsoft.com/office/officeart/2018/2/layout/IconLabelList"/>
    <dgm:cxn modelId="{E2D0BF96-6947-4523-A7C1-0BB2BEA98D6B}" type="presParOf" srcId="{C7541533-504F-42BA-8BA0-8E43B903FA82}" destId="{A3BEA401-7C35-4C02-B330-A4805EFF7184}" srcOrd="1" destOrd="0" presId="urn:microsoft.com/office/officeart/2018/2/layout/IconLabelList"/>
    <dgm:cxn modelId="{7C735940-05D1-4E22-9571-E2A9DA4986A7}" type="presParOf" srcId="{C7541533-504F-42BA-8BA0-8E43B903FA82}" destId="{345D69B7-E73C-4227-8BA6-74CA6BA808E5}" srcOrd="2" destOrd="0" presId="urn:microsoft.com/office/officeart/2018/2/layout/IconLabelList"/>
    <dgm:cxn modelId="{55D90282-5540-41A8-B2B6-D5F26DF62F98}" type="presParOf" srcId="{CD1D4E96-0658-4029-92C2-639411016FBC}" destId="{7A280B25-3D62-46B2-877C-B2B9517A009B}" srcOrd="3" destOrd="0" presId="urn:microsoft.com/office/officeart/2018/2/layout/IconLabelList"/>
    <dgm:cxn modelId="{4137C098-724E-4C51-9B81-111132D88F53}" type="presParOf" srcId="{CD1D4E96-0658-4029-92C2-639411016FBC}" destId="{A44150EA-EA79-4465-8A29-8B4DAF7CA993}" srcOrd="4" destOrd="0" presId="urn:microsoft.com/office/officeart/2018/2/layout/IconLabelList"/>
    <dgm:cxn modelId="{80F18CCF-0881-48FD-9EAE-66D5A3B33EDF}" type="presParOf" srcId="{A44150EA-EA79-4465-8A29-8B4DAF7CA993}" destId="{4B5EF7F4-91C0-4A74-9709-0BD82C18924F}" srcOrd="0" destOrd="0" presId="urn:microsoft.com/office/officeart/2018/2/layout/IconLabelList"/>
    <dgm:cxn modelId="{B225E422-3DDF-4176-B924-98CA0A8A617A}" type="presParOf" srcId="{A44150EA-EA79-4465-8A29-8B4DAF7CA993}" destId="{6A201415-A4FB-4E62-8306-DD6C3C515736}" srcOrd="1" destOrd="0" presId="urn:microsoft.com/office/officeart/2018/2/layout/IconLabelList"/>
    <dgm:cxn modelId="{F8605503-5F89-4143-B107-D29CA8BCAAF7}" type="presParOf" srcId="{A44150EA-EA79-4465-8A29-8B4DAF7CA993}" destId="{DF35177C-D3B7-4AF6-BCB2-DE93F8709DAA}" srcOrd="2" destOrd="0" presId="urn:microsoft.com/office/officeart/2018/2/layout/IconLabelList"/>
    <dgm:cxn modelId="{93015F42-3EE3-456F-8D8A-87778680C1D4}" type="presParOf" srcId="{CD1D4E96-0658-4029-92C2-639411016FBC}" destId="{0AC26194-6C91-4119-ACB8-573048B8FA7B}" srcOrd="5" destOrd="0" presId="urn:microsoft.com/office/officeart/2018/2/layout/IconLabelList"/>
    <dgm:cxn modelId="{04B6EE9A-7FCE-4155-BA1E-86EDFCA5D0F9}" type="presParOf" srcId="{CD1D4E96-0658-4029-92C2-639411016FBC}" destId="{FA6D11C5-6EA1-40D2-B0BD-77F2ADBBA93E}" srcOrd="6" destOrd="0" presId="urn:microsoft.com/office/officeart/2018/2/layout/IconLabelList"/>
    <dgm:cxn modelId="{C5C6A532-A6D2-4848-95CB-91EE0E3644C9}" type="presParOf" srcId="{FA6D11C5-6EA1-40D2-B0BD-77F2ADBBA93E}" destId="{66990495-A3E3-491A-AE4A-4CC79B0C840B}" srcOrd="0" destOrd="0" presId="urn:microsoft.com/office/officeart/2018/2/layout/IconLabelList"/>
    <dgm:cxn modelId="{3C6B4225-9344-4DE8-B0DC-39CD4A01F529}" type="presParOf" srcId="{FA6D11C5-6EA1-40D2-B0BD-77F2ADBBA93E}" destId="{0C47C90B-2D03-497F-B3BF-30EF7B23B692}" srcOrd="1" destOrd="0" presId="urn:microsoft.com/office/officeart/2018/2/layout/IconLabelList"/>
    <dgm:cxn modelId="{4724BB7A-B24D-43E1-A422-48AFB8DAFA7F}" type="presParOf" srcId="{FA6D11C5-6EA1-40D2-B0BD-77F2ADBBA93E}" destId="{B413CBB5-4F0B-417A-8D0E-4DCF716F7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A214F-B602-42D6-8A2D-B6D192B8F777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CA66F-C5B2-4D17-B65B-7C138C35773B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Hua Tsai</a:t>
          </a:r>
        </a:p>
      </dsp:txBody>
      <dsp:txXfrm>
        <a:off x="569079" y="2427788"/>
        <a:ext cx="2072362" cy="720000"/>
      </dsp:txXfrm>
    </dsp:sp>
    <dsp:sp modelId="{1C17E4C3-2512-45B2-A413-35C986D9BFB9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D69B7-E73C-4227-8BA6-74CA6BA808E5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Chang Liu</a:t>
          </a:r>
        </a:p>
      </dsp:txBody>
      <dsp:txXfrm>
        <a:off x="3004105" y="2427788"/>
        <a:ext cx="2072362" cy="720000"/>
      </dsp:txXfrm>
    </dsp:sp>
    <dsp:sp modelId="{4B5EF7F4-91C0-4A74-9709-0BD82C18924F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5177C-D3B7-4AF6-BCB2-DE93F8709DAA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Jiayu Yan</a:t>
          </a:r>
        </a:p>
      </dsp:txBody>
      <dsp:txXfrm>
        <a:off x="5439131" y="2427788"/>
        <a:ext cx="2072362" cy="720000"/>
      </dsp:txXfrm>
    </dsp:sp>
    <dsp:sp modelId="{66990495-A3E3-491A-AE4A-4CC79B0C840B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3CBB5-4F0B-417A-8D0E-4DCF716F7515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Andrew Nwalie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A8971-AB39-4412-B518-5CF56003E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B707F6-C9B1-418A-9985-F72B175A7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057B30-B580-42C3-8802-D0B8FD34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883AAE-946E-4F26-9752-E18AF020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6EE807-43EA-45C8-954B-558C612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27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A3E5E-2BC3-4F27-87B3-C3E10E70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D5FD26-7EB8-40DE-BBA3-CBB44146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96D0E4-BC47-4448-9A70-55C59922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AF189D-AB91-4988-8590-B69C94A8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462F6-C20C-4CEE-B084-169FCA0A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E92EF9-2602-4E26-AA18-230EE8642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1EDF43-9BD0-448F-B406-50B41E3BA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45850C-C7A9-4A1C-B501-55231687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531C48-7127-4EAA-8D9E-B7290AFD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4CD09E-15A7-4B4C-9CFE-5C082904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70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29CE-615A-4224-9EAB-04089477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61EA86-A6BC-4E0B-8BB0-6751D17A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EC4430-D10D-4C9D-AC9C-007BEB82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4F8C4-A867-4343-BC2B-C40CB93E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F9FF0-7008-4E54-99E2-8021F501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3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3E4FC-D3F9-45F1-B410-AFB4D7DC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2A27E8-5892-48C2-9E66-FCC84A653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305E7-C560-4B31-B080-4E0AFF63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655CB5-8CBF-447D-9684-752BB649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D82AF3-C47C-48AF-8636-7D4BB897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75D21-0375-441A-8F1E-E5B20467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9E2C6B-6BE7-4EF8-9FD6-3C8CC7ED2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B5E7B1-AA9E-4632-8745-A516C326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E1C585-84E1-450D-81A0-90BE569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3EDF77-D446-4D5E-944B-821FBF59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91F10-2070-456C-8E57-CD240E17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91C85-356C-46FA-B034-1FD902EA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80679C-9FC2-4B9A-BF54-C7C3E3E7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29148E-AD57-4620-AFCC-6BFAB230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7AC368D-4793-46D8-A830-B6CE6DB19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0467B7-3B17-422A-B325-80C13F750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EBE7259-2588-49F5-9134-1CD09F3F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C092E0-6C01-46D4-ADB6-8366CAAC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9BF596E-A1AB-461E-86AC-62E64F2F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3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78FC6-9B5E-44ED-A2C9-264047F8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6A50CF-E625-4579-AB12-CBAB9FC0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03745C-3AE6-473D-B50B-D8891627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65945F2-72AF-4CD8-9070-8AFAFB43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0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A01838-1ABC-44E6-9F5B-DD937E88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C83A81-511D-46E7-8914-1A0CD505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B70B28-38BC-4964-B0CC-72E8B8C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6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158B5-FBE3-46DD-A616-930B0EF8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337C0C-73B1-4C5A-A563-2A701A535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4DE911-0D3B-45D0-B7D6-45AB121D2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A34DD6-D478-4A79-8A5F-E42C7361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18FA7B-B73B-4138-9444-2046F6B8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692FB-0002-4487-89C0-ABB8C104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A4E01-BF3B-493D-893A-05535CB3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F073DDB-95E0-424A-A0D1-4544CFCAC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FD10A2-0258-43B8-AB3C-2750DA2E3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25E99D-0D7C-422E-A93E-11ABF2BF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448E4B-FCAA-4DAB-A583-6CD59744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2E48DE-C57A-4EED-9FAA-2C5F03A0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87DEE-3846-4C20-9ECD-0AC08BEE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C2D1D3-B2D8-42F5-9511-8A30A5C8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08023-C791-4F0A-9829-F81B29AEC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717A-E009-4123-8DFF-C677D29E3623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59F37B-E19A-40E5-82C3-FD00891F8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1E55FD-E94C-40DD-A3BF-2931F3F2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7977-7855-4870-97C2-E9C974AB0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5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366DFCC-7410-44A8-BC1F-3F27CD244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 Of Database System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60F7E7C-D6AF-4E5C-9903-BD0F9AF4D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5120640"/>
            <a:ext cx="6105194" cy="61830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2019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7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806ECA-18F6-44CA-B3A9-C58DE855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Logical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3BA1C-74FF-4E8B-A255-F5F231FCC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Normalization, 3NF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646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47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16AB71-1BDD-47B7-9588-8C22B0D34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altLang="zh-CN" sz="22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FB2D480-D558-493C-9853-8A1CC0B42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352015"/>
            <a:ext cx="7188199" cy="2556105"/>
          </a:xfrm>
          <a:prstGeom prst="rect">
            <a:avLst/>
          </a:prstGeom>
        </p:spPr>
      </p:pic>
      <p:sp>
        <p:nvSpPr>
          <p:cNvPr id="72" name="Content Placeholder 71">
            <a:extLst>
              <a:ext uri="{FF2B5EF4-FFF2-40B4-BE49-F238E27FC236}">
                <a16:creationId xmlns:a16="http://schemas.microsoft.com/office/drawing/2014/main" id="{6DDC6CB6-BB7F-4212-9B3C-17A3FC10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9115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E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61F1A7B-87D2-4E32-B320-94C5FC57A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altLang="zh-CN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altLang="zh-CN" sz="22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EA526310-7F0B-40E4-B240-B8081E065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203" y="1216064"/>
            <a:ext cx="8151409" cy="2743200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6FBE38E-1E82-4D1E-A965-D79DB08E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746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D61C43-B02A-4250-929C-95625ADD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BD6C7E-B807-4DFA-9C81-3409B35B2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Create database table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Design user views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0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442ACEE-891F-4345-AF41-21E14E4E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Location</a:t>
            </a:r>
            <a:endParaRPr lang="zh-CN" altLang="en-US" sz="3200"/>
          </a:p>
        </p:txBody>
      </p:sp>
      <p:pic>
        <p:nvPicPr>
          <p:cNvPr id="5" name="圖片 4" descr="一張含有 文字, 報紙 的圖片&#10;&#10;自動產生的描述">
            <a:extLst>
              <a:ext uri="{FF2B5EF4-FFF2-40B4-BE49-F238E27FC236}">
                <a16:creationId xmlns:a16="http://schemas.microsoft.com/office/drawing/2014/main" id="{1CD7A48A-A9D3-4EF5-A086-6DF1F275F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595082"/>
            <a:ext cx="5486400" cy="3017520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FDE4C264-3F3F-4476-ABB5-F3983C5A2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6" y="642498"/>
            <a:ext cx="5720419" cy="30175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9D23E3-3715-4093-9F68-1F111638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zh-CN" sz="1800" dirty="0"/>
              <a:t>Database Table</a:t>
            </a:r>
          </a:p>
          <a:p>
            <a:r>
              <a:rPr lang="en-US" altLang="zh-CN" sz="1800" dirty="0" err="1"/>
              <a:t>Py</a:t>
            </a:r>
            <a:r>
              <a:rPr lang="en-US" altLang="zh-CN" sz="1800" dirty="0"/>
              <a:t> Code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40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AF2F97F-F21C-4866-B8FB-9328EA8B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>
            <a:normAutofit/>
          </a:bodyPr>
          <a:lstStyle/>
          <a:p>
            <a:r>
              <a:rPr lang="en-US" altLang="zh-CN" sz="3200"/>
              <a:t>Project Completed Year</a:t>
            </a:r>
            <a:endParaRPr lang="zh-CN" altLang="en-US" sz="32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9551926D-F4C3-4262-BD6B-D5AF4DAC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8" y="361910"/>
            <a:ext cx="5030850" cy="3483864"/>
          </a:xfrm>
          <a:prstGeom prst="rect">
            <a:avLst/>
          </a:prstGeom>
        </p:spPr>
      </p:pic>
      <p:pic>
        <p:nvPicPr>
          <p:cNvPr id="7" name="圖片 6" descr="一張含有 螢幕擷取畫面 的圖片&#10;&#10;自動產生的描述">
            <a:extLst>
              <a:ext uri="{FF2B5EF4-FFF2-40B4-BE49-F238E27FC236}">
                <a16:creationId xmlns:a16="http://schemas.microsoft.com/office/drawing/2014/main" id="{93FD0D4C-AA90-4D59-BB8E-3A7991342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56" y="882759"/>
            <a:ext cx="5712507" cy="23135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7796-2CE5-46C5-9F6D-9F990C201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altLang="zh-CN" sz="1800"/>
              <a:t>Database Table</a:t>
            </a:r>
          </a:p>
          <a:p>
            <a:r>
              <a:rPr lang="en-US" altLang="zh-CN" sz="1800"/>
              <a:t>Py Code</a:t>
            </a:r>
            <a:endParaRPr lang="zh-CN" altLang="en-US" sz="1800"/>
          </a:p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57922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6C7880-1122-4356-9100-FBA3D7ABA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Code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12CCCE99-3418-4097-9818-5056DF1C9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09" y="308912"/>
            <a:ext cx="6952841" cy="624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4F1FF4A-FE6D-41A6-8480-BCB0D2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Relational Data Model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652D2F-E568-49A1-A505-610D397F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Visualize your query results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7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13885F-04EB-4C56-A8F2-CB9DAD0A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2AB76CA4-D124-4DB3-8FBF-532A1B01A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9684"/>
            <a:ext cx="7825279" cy="447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A9862A-2276-4672-ADE0-6C9F2781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Completed Year</a:t>
            </a: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57419162-B390-4796-A2E4-1B7918ACC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9684"/>
            <a:ext cx="7188199" cy="41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0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EBFF2-E9B5-4D0B-82F4-AE8B994E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Team Member</a:t>
            </a:r>
            <a:endParaRPr lang="zh-CN" altLang="en-US" dirty="0"/>
          </a:p>
        </p:txBody>
      </p:sp>
      <p:graphicFrame>
        <p:nvGraphicFramePr>
          <p:cNvPr id="12" name="內容版面配置區 2">
            <a:extLst>
              <a:ext uri="{FF2B5EF4-FFF2-40B4-BE49-F238E27FC236}">
                <a16:creationId xmlns:a16="http://schemas.microsoft.com/office/drawing/2014/main" id="{B0880163-49DB-4D1E-9286-AC58B5DE2D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27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0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27C832-9C3C-4E38-B822-5EA174AA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D3A84-AD2D-48BC-9898-03A01CCF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Conceptual Database Design: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Logical Database Design: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Physical Database Design:</a:t>
            </a: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It takes a lot of time to find the relevance of the data. 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Validation of Relational Data: Some data cannot form a perfect graph.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927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8197EAF-44F3-420E-89B1-08548C83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Member’s Contribution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C04CA7-E7CD-4F1B-998D-D964268E3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Chang Liu: Physical Database Design</a:t>
            </a: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and Validation of Relational Data Model</a:t>
            </a: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Jiayu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Yan: Conceptual Database Design and Create Web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I-Hua Tsai: Physical Database Design and Unified Data</a:t>
            </a:r>
          </a:p>
          <a:p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Andrew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Nwalie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Logical Database Design and Conceptual Database Design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8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28F0AE9-AEFD-4A31-9362-E8865C19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60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81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6020B5F-FA0F-4EF4-B12D-2C85FD71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7CF294F2-D940-4851-BC06-DE7E042A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Conceptual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Database Design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of Relational Data Model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</a:t>
            </a:r>
          </a:p>
          <a:p>
            <a:endParaRPr lang="en-US" altLang="zh-C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84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3D93FE0-786E-4453-9BE1-89ACFB04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altLang="zh-C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Database Design</a:t>
            </a:r>
            <a:endParaRPr lang="zh-CN" alt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4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內容版面配置區 2">
            <a:extLst>
              <a:ext uri="{FF2B5EF4-FFF2-40B4-BE49-F238E27FC236}">
                <a16:creationId xmlns:a16="http://schemas.microsoft.com/office/drawing/2014/main" id="{E42CC79C-1B08-41BA-8771-2CF2FE41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ER model: Object, Attributes, Relationships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0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8F66B1F-C7B0-402E-96FA-99ECF4BD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600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ER model</a:t>
            </a:r>
          </a:p>
        </p:txBody>
      </p:sp>
      <p:pic>
        <p:nvPicPr>
          <p:cNvPr id="5" name="內容版面配置區 4" descr="一張含有 文字, 地圖 的圖片&#10;&#10;自動產生的描述">
            <a:extLst>
              <a:ext uri="{FF2B5EF4-FFF2-40B4-BE49-F238E27FC236}">
                <a16:creationId xmlns:a16="http://schemas.microsoft.com/office/drawing/2014/main" id="{CE3D4B00-65A2-4E43-92D6-A5D509910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514" y="963506"/>
            <a:ext cx="700132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A83B1EE-3B8B-4FB0-8791-5E203999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62" y="4329321"/>
            <a:ext cx="10305288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PV Model                                 </a:t>
            </a:r>
            <a:br>
              <a:rPr lang="en-US" altLang="zh-CN" sz="3200" kern="1200" dirty="0">
                <a:latin typeface="+mj-lt"/>
                <a:ea typeface="+mj-ea"/>
                <a:cs typeface="+mj-cs"/>
              </a:rPr>
            </a:br>
            <a:endParaRPr lang="en-US" altLang="zh-CN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B95D590D-A740-4A27-85C7-1B30F581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887" y="661059"/>
            <a:ext cx="5486400" cy="2825496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2E1BAF7-84DC-490D-86B8-7D7D9086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6" y="388919"/>
            <a:ext cx="5522976" cy="28443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AF33733-716F-4A54-9F3E-E48A79D32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Project ID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88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2C27B1-14F4-4B1B-9B9F-FD7928EB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Production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8E86EF4-DAB5-4070-91A2-2284216FA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" y="691094"/>
            <a:ext cx="5486400" cy="2825496"/>
          </a:xfrm>
          <a:prstGeom prst="rect">
            <a:avLst/>
          </a:prstGeom>
        </p:spPr>
      </p:pic>
      <p:pic>
        <p:nvPicPr>
          <p:cNvPr id="6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B06B33A-7DFD-4C99-9408-5D560E3D7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2" y="691094"/>
            <a:ext cx="5522976" cy="284433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EBFBA92-EC53-4CFF-BD66-C79409CF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Project Provider</a:t>
            </a:r>
          </a:p>
        </p:txBody>
      </p:sp>
    </p:spTree>
    <p:extLst>
      <p:ext uri="{BB962C8B-B14F-4D97-AF65-F5344CB8AC3E}">
        <p14:creationId xmlns:p14="http://schemas.microsoft.com/office/powerpoint/2010/main" val="63801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5949B2-CD3A-41AE-A1C4-C954BDD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kern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Status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A2567E0-07DB-40A2-B96F-E9DB6485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621068"/>
            <a:ext cx="5486400" cy="2825496"/>
          </a:xfrm>
          <a:prstGeom prst="rect">
            <a:avLst/>
          </a:prstGeom>
        </p:spPr>
      </p:pic>
      <p:pic>
        <p:nvPicPr>
          <p:cNvPr id="6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FF74522-9BAF-4A90-9087-99FE4D843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72" y="661059"/>
            <a:ext cx="5522976" cy="284433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F3C444-50BE-4552-9128-4096E54F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4329321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Project Type</a:t>
            </a:r>
          </a:p>
        </p:txBody>
      </p:sp>
    </p:spTree>
    <p:extLst>
      <p:ext uri="{BB962C8B-B14F-4D97-AF65-F5344CB8AC3E}">
        <p14:creationId xmlns:p14="http://schemas.microsoft.com/office/powerpoint/2010/main" val="469303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EFEFEF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115B777-2E4D-4E0F-818F-90F40454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06" y="4440602"/>
            <a:ext cx="3558466" cy="1645920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ocation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98FAC5C-8048-4867-9399-C2248D07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68" y="374904"/>
            <a:ext cx="7009056" cy="360966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637202D-E779-47D5-A8BD-0946F0FE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370" y="4684734"/>
            <a:ext cx="2275478" cy="1401788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4486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193</Words>
  <Application>Microsoft Office PowerPoint</Application>
  <PresentationFormat>寬螢幕</PresentationFormat>
  <Paragraphs>68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Times New Roman</vt:lpstr>
      <vt:lpstr>Office 佈景主題</vt:lpstr>
      <vt:lpstr>Concept Of Database System</vt:lpstr>
      <vt:lpstr>Team Member</vt:lpstr>
      <vt:lpstr>Outline</vt:lpstr>
      <vt:lpstr>Conceptual Database Design</vt:lpstr>
      <vt:lpstr>Main ER model</vt:lpstr>
      <vt:lpstr>PV Model                                  </vt:lpstr>
      <vt:lpstr>Project Production</vt:lpstr>
      <vt:lpstr>Project Status</vt:lpstr>
      <vt:lpstr>Location</vt:lpstr>
      <vt:lpstr>Logical Database Design</vt:lpstr>
      <vt:lpstr>Normalization</vt:lpstr>
      <vt:lpstr>Normalization</vt:lpstr>
      <vt:lpstr>Physical Database Design</vt:lpstr>
      <vt:lpstr>Location</vt:lpstr>
      <vt:lpstr>Project Completed Year</vt:lpstr>
      <vt:lpstr>Main Code</vt:lpstr>
      <vt:lpstr>Validation of Relational Data Model</vt:lpstr>
      <vt:lpstr>Location</vt:lpstr>
      <vt:lpstr>Project Completed Year</vt:lpstr>
      <vt:lpstr>Conclusion</vt:lpstr>
      <vt:lpstr>Member’s Contribution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Of Database System</dc:title>
  <dc:creator>Administrator</dc:creator>
  <cp:lastModifiedBy>Administrator</cp:lastModifiedBy>
  <cp:revision>2</cp:revision>
  <dcterms:created xsi:type="dcterms:W3CDTF">2019-12-01T23:27:53Z</dcterms:created>
  <dcterms:modified xsi:type="dcterms:W3CDTF">2019-12-01T23:36:50Z</dcterms:modified>
</cp:coreProperties>
</file>