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60" r:id="rId6"/>
    <p:sldId id="261" r:id="rId7"/>
    <p:sldId id="262" r:id="rId8"/>
    <p:sldId id="263" r:id="rId9"/>
    <p:sldId id="264" r:id="rId10"/>
    <p:sldId id="269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A31A8-F2A1-F1E8-E5FB-F92DD6CF581F}" v="42" dt="2025-06-05T11:57:45.286"/>
    <p1510:client id="{B1C403CA-AF57-E9F2-BEA4-76B5D043174F}" v="6" dt="2025-06-04T23:11:35.549"/>
    <p1510:client id="{E4CF3299-003C-4983-8635-E16C3F30D2AE}" v="103" dt="2025-06-05T05:38:10.639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 Ting Chang" userId="a63db508-78d4-4009-8e42-468bd8375d33" providerId="ADAL" clId="{E4CF3299-003C-4983-8635-E16C3F30D2AE}"/>
    <pc:docChg chg="undo custSel addSld delSld modSld sldOrd">
      <pc:chgData name="Ya Ting Chang" userId="a63db508-78d4-4009-8e42-468bd8375d33" providerId="ADAL" clId="{E4CF3299-003C-4983-8635-E16C3F30D2AE}" dt="2025-06-05T16:59:31.257" v="1110" actId="1076"/>
      <pc:docMkLst>
        <pc:docMk/>
      </pc:docMkLst>
      <pc:sldChg chg="modSp mod">
        <pc:chgData name="Ya Ting Chang" userId="a63db508-78d4-4009-8e42-468bd8375d33" providerId="ADAL" clId="{E4CF3299-003C-4983-8635-E16C3F30D2AE}" dt="2025-06-04T21:50:27.660" v="874" actId="14100"/>
        <pc:sldMkLst>
          <pc:docMk/>
          <pc:sldMk cId="2188057623" sldId="256"/>
        </pc:sldMkLst>
        <pc:spChg chg="mod">
          <ac:chgData name="Ya Ting Chang" userId="a63db508-78d4-4009-8e42-468bd8375d33" providerId="ADAL" clId="{E4CF3299-003C-4983-8635-E16C3F30D2AE}" dt="2025-06-04T21:50:27.660" v="874" actId="14100"/>
          <ac:spMkLst>
            <pc:docMk/>
            <pc:sldMk cId="2188057623" sldId="256"/>
            <ac:spMk id="2" creationId="{FACBF356-E899-7DF1-22CA-A5836D174901}"/>
          </ac:spMkLst>
        </pc:spChg>
        <pc:spChg chg="mod">
          <ac:chgData name="Ya Ting Chang" userId="a63db508-78d4-4009-8e42-468bd8375d33" providerId="ADAL" clId="{E4CF3299-003C-4983-8635-E16C3F30D2AE}" dt="2025-06-01T00:51:55.290" v="557"/>
          <ac:spMkLst>
            <pc:docMk/>
            <pc:sldMk cId="2188057623" sldId="256"/>
            <ac:spMk id="3" creationId="{0CC793C4-5702-07E6-E1E3-D0B2E9DCA0FF}"/>
          </ac:spMkLst>
        </pc:spChg>
      </pc:sldChg>
      <pc:sldChg chg="addSp delSp modSp del mod">
        <pc:chgData name="Ya Ting Chang" userId="a63db508-78d4-4009-8e42-468bd8375d33" providerId="ADAL" clId="{E4CF3299-003C-4983-8635-E16C3F30D2AE}" dt="2025-06-03T21:21:04.663" v="642" actId="47"/>
        <pc:sldMkLst>
          <pc:docMk/>
          <pc:sldMk cId="4212038988" sldId="257"/>
        </pc:sldMkLst>
      </pc:sldChg>
      <pc:sldChg chg="addSp delSp modSp del mod">
        <pc:chgData name="Ya Ting Chang" userId="a63db508-78d4-4009-8e42-468bd8375d33" providerId="ADAL" clId="{E4CF3299-003C-4983-8635-E16C3F30D2AE}" dt="2025-06-03T21:21:18.129" v="644" actId="47"/>
        <pc:sldMkLst>
          <pc:docMk/>
          <pc:sldMk cId="2151815152" sldId="258"/>
        </pc:sldMkLst>
      </pc:sldChg>
      <pc:sldChg chg="addSp delSp modSp del mod">
        <pc:chgData name="Ya Ting Chang" userId="a63db508-78d4-4009-8e42-468bd8375d33" providerId="ADAL" clId="{E4CF3299-003C-4983-8635-E16C3F30D2AE}" dt="2025-06-03T21:21:08.841" v="643" actId="47"/>
        <pc:sldMkLst>
          <pc:docMk/>
          <pc:sldMk cId="1233864875" sldId="259"/>
        </pc:sldMkLst>
      </pc:sldChg>
      <pc:sldChg chg="addSp delSp modSp mod">
        <pc:chgData name="Ya Ting Chang" userId="a63db508-78d4-4009-8e42-468bd8375d33" providerId="ADAL" clId="{E4CF3299-003C-4983-8635-E16C3F30D2AE}" dt="2025-06-05T16:49:56.296" v="1077" actId="20577"/>
        <pc:sldMkLst>
          <pc:docMk/>
          <pc:sldMk cId="3459384731" sldId="260"/>
        </pc:sldMkLst>
        <pc:spChg chg="mod">
          <ac:chgData name="Ya Ting Chang" userId="a63db508-78d4-4009-8e42-468bd8375d33" providerId="ADAL" clId="{E4CF3299-003C-4983-8635-E16C3F30D2AE}" dt="2025-06-04T21:49:35.281" v="864" actId="113"/>
          <ac:spMkLst>
            <pc:docMk/>
            <pc:sldMk cId="3459384731" sldId="260"/>
            <ac:spMk id="2" creationId="{BE23879D-8EC8-486F-26F8-100E285A3D0E}"/>
          </ac:spMkLst>
        </pc:spChg>
        <pc:spChg chg="add del mod">
          <ac:chgData name="Ya Ting Chang" userId="a63db508-78d4-4009-8e42-468bd8375d33" providerId="ADAL" clId="{E4CF3299-003C-4983-8635-E16C3F30D2AE}" dt="2025-06-04T21:52:32.958" v="878" actId="478"/>
          <ac:spMkLst>
            <pc:docMk/>
            <pc:sldMk cId="3459384731" sldId="260"/>
            <ac:spMk id="4" creationId="{1202ABCD-CF8F-8E63-0D89-804C26B47D36}"/>
          </ac:spMkLst>
        </pc:spChg>
        <pc:spChg chg="add mod">
          <ac:chgData name="Ya Ting Chang" userId="a63db508-78d4-4009-8e42-468bd8375d33" providerId="ADAL" clId="{E4CF3299-003C-4983-8635-E16C3F30D2AE}" dt="2025-06-04T21:52:36.644" v="880" actId="1076"/>
          <ac:spMkLst>
            <pc:docMk/>
            <pc:sldMk cId="3459384731" sldId="260"/>
            <ac:spMk id="5" creationId="{0EF68F2C-8CA4-C20B-FD17-90931C4BB128}"/>
          </ac:spMkLst>
        </pc:spChg>
        <pc:graphicFrameChg chg="add mod modGraphic">
          <ac:chgData name="Ya Ting Chang" userId="a63db508-78d4-4009-8e42-468bd8375d33" providerId="ADAL" clId="{E4CF3299-003C-4983-8635-E16C3F30D2AE}" dt="2025-06-05T16:49:56.296" v="1077" actId="20577"/>
          <ac:graphicFrameMkLst>
            <pc:docMk/>
            <pc:sldMk cId="3459384731" sldId="260"/>
            <ac:graphicFrameMk id="3" creationId="{5541F2CD-1AF5-5C2F-5721-E6EFF08C052F}"/>
          </ac:graphicFrameMkLst>
        </pc:graphicFrameChg>
      </pc:sldChg>
      <pc:sldChg chg="addSp delSp modSp mod ord setBg">
        <pc:chgData name="Ya Ting Chang" userId="a63db508-78d4-4009-8e42-468bd8375d33" providerId="ADAL" clId="{E4CF3299-003C-4983-8635-E16C3F30D2AE}" dt="2025-06-05T05:46:36.397" v="1066" actId="20577"/>
        <pc:sldMkLst>
          <pc:docMk/>
          <pc:sldMk cId="4283673365" sldId="261"/>
        </pc:sldMkLst>
        <pc:spChg chg="mod">
          <ac:chgData name="Ya Ting Chang" userId="a63db508-78d4-4009-8e42-468bd8375d33" providerId="ADAL" clId="{E4CF3299-003C-4983-8635-E16C3F30D2AE}" dt="2025-06-04T21:49:43.585" v="866" actId="1076"/>
          <ac:spMkLst>
            <pc:docMk/>
            <pc:sldMk cId="4283673365" sldId="261"/>
            <ac:spMk id="2" creationId="{29D25EE5-FD89-BC21-424A-8A9D2087E597}"/>
          </ac:spMkLst>
        </pc:spChg>
        <pc:spChg chg="add mod">
          <ac:chgData name="Ya Ting Chang" userId="a63db508-78d4-4009-8e42-468bd8375d33" providerId="ADAL" clId="{E4CF3299-003C-4983-8635-E16C3F30D2AE}" dt="2025-06-04T22:37:36.744" v="1029" actId="1076"/>
          <ac:spMkLst>
            <pc:docMk/>
            <pc:sldMk cId="4283673365" sldId="261"/>
            <ac:spMk id="3" creationId="{7E13510A-8396-B2EA-363F-95B4D3ED3EDE}"/>
          </ac:spMkLst>
        </pc:spChg>
        <pc:spChg chg="add mod ord">
          <ac:chgData name="Ya Ting Chang" userId="a63db508-78d4-4009-8e42-468bd8375d33" providerId="ADAL" clId="{E4CF3299-003C-4983-8635-E16C3F30D2AE}" dt="2025-06-05T05:46:36.397" v="1066" actId="20577"/>
          <ac:spMkLst>
            <pc:docMk/>
            <pc:sldMk cId="4283673365" sldId="261"/>
            <ac:spMk id="4" creationId="{1BDFB0F2-7539-9947-15B6-3FBBFE4A6C0E}"/>
          </ac:spMkLst>
        </pc:spChg>
        <pc:picChg chg="add mod">
          <ac:chgData name="Ya Ting Chang" userId="a63db508-78d4-4009-8e42-468bd8375d33" providerId="ADAL" clId="{E4CF3299-003C-4983-8635-E16C3F30D2AE}" dt="2025-06-04T22:37:41.763" v="1031" actId="14100"/>
          <ac:picMkLst>
            <pc:docMk/>
            <pc:sldMk cId="4283673365" sldId="261"/>
            <ac:picMk id="8" creationId="{B8D670E0-B7CA-C5D4-D515-B550CDC22816}"/>
          </ac:picMkLst>
        </pc:picChg>
      </pc:sldChg>
      <pc:sldChg chg="addSp delSp modSp mod ord">
        <pc:chgData name="Ya Ting Chang" userId="a63db508-78d4-4009-8e42-468bd8375d33" providerId="ADAL" clId="{E4CF3299-003C-4983-8635-E16C3F30D2AE}" dt="2025-06-05T16:59:31.257" v="1110" actId="1076"/>
        <pc:sldMkLst>
          <pc:docMk/>
          <pc:sldMk cId="3456998159" sldId="262"/>
        </pc:sldMkLst>
        <pc:spChg chg="add del mod">
          <ac:chgData name="Ya Ting Chang" userId="a63db508-78d4-4009-8e42-468bd8375d33" providerId="ADAL" clId="{E4CF3299-003C-4983-8635-E16C3F30D2AE}" dt="2025-06-04T21:49:51.066" v="868" actId="113"/>
          <ac:spMkLst>
            <pc:docMk/>
            <pc:sldMk cId="3456998159" sldId="262"/>
            <ac:spMk id="2" creationId="{1765652C-066E-6AD2-0F26-20AF9F9780A3}"/>
          </ac:spMkLst>
        </pc:spChg>
        <pc:spChg chg="add mod">
          <ac:chgData name="Ya Ting Chang" userId="a63db508-78d4-4009-8e42-468bd8375d33" providerId="ADAL" clId="{E4CF3299-003C-4983-8635-E16C3F30D2AE}" dt="2025-06-05T16:59:23.180" v="1108" actId="1076"/>
          <ac:spMkLst>
            <pc:docMk/>
            <pc:sldMk cId="3456998159" sldId="262"/>
            <ac:spMk id="3" creationId="{AA70758E-95E9-B780-E438-939B3B62A2C8}"/>
          </ac:spMkLst>
        </pc:spChg>
        <pc:spChg chg="add mod">
          <ac:chgData name="Ya Ting Chang" userId="a63db508-78d4-4009-8e42-468bd8375d33" providerId="ADAL" clId="{E4CF3299-003C-4983-8635-E16C3F30D2AE}" dt="2025-06-04T22:30:54.361" v="978" actId="1076"/>
          <ac:spMkLst>
            <pc:docMk/>
            <pc:sldMk cId="3456998159" sldId="262"/>
            <ac:spMk id="12" creationId="{01A8BC6F-9429-C0BE-0D33-C795D4D77459}"/>
          </ac:spMkLst>
        </pc:spChg>
        <pc:spChg chg="add mod">
          <ac:chgData name="Ya Ting Chang" userId="a63db508-78d4-4009-8e42-468bd8375d33" providerId="ADAL" clId="{E4CF3299-003C-4983-8635-E16C3F30D2AE}" dt="2025-06-05T05:39:53.999" v="1062" actId="207"/>
          <ac:spMkLst>
            <pc:docMk/>
            <pc:sldMk cId="3456998159" sldId="262"/>
            <ac:spMk id="14" creationId="{9FD5E45F-D630-8A3B-FB64-9089848B2F35}"/>
          </ac:spMkLst>
        </pc:spChg>
        <pc:spChg chg="add mod">
          <ac:chgData name="Ya Ting Chang" userId="a63db508-78d4-4009-8e42-468bd8375d33" providerId="ADAL" clId="{E4CF3299-003C-4983-8635-E16C3F30D2AE}" dt="2025-06-05T16:59:31.257" v="1110" actId="1076"/>
          <ac:spMkLst>
            <pc:docMk/>
            <pc:sldMk cId="3456998159" sldId="262"/>
            <ac:spMk id="24" creationId="{CD44A531-0BF8-94AD-72E0-D32B55E01C5D}"/>
          </ac:spMkLst>
        </pc:spChg>
        <pc:spChg chg="add mod">
          <ac:chgData name="Ya Ting Chang" userId="a63db508-78d4-4009-8e42-468bd8375d33" providerId="ADAL" clId="{E4CF3299-003C-4983-8635-E16C3F30D2AE}" dt="2025-06-05T16:58:44.089" v="1106" actId="20577"/>
          <ac:spMkLst>
            <pc:docMk/>
            <pc:sldMk cId="3456998159" sldId="262"/>
            <ac:spMk id="31" creationId="{00F25B7F-7680-5C3E-BC9C-3295AB36DCF5}"/>
          </ac:spMkLst>
        </pc:spChg>
        <pc:spChg chg="add mod">
          <ac:chgData name="Ya Ting Chang" userId="a63db508-78d4-4009-8e42-468bd8375d33" providerId="ADAL" clId="{E4CF3299-003C-4983-8635-E16C3F30D2AE}" dt="2025-06-05T16:58:17.527" v="1089" actId="1076"/>
          <ac:spMkLst>
            <pc:docMk/>
            <pc:sldMk cId="3456998159" sldId="262"/>
            <ac:spMk id="32" creationId="{CCE40773-3A90-1E39-E4D9-25E5CE5BB4A9}"/>
          </ac:spMkLst>
        </pc:spChg>
        <pc:spChg chg="add mod">
          <ac:chgData name="Ya Ting Chang" userId="a63db508-78d4-4009-8e42-468bd8375d33" providerId="ADAL" clId="{E4CF3299-003C-4983-8635-E16C3F30D2AE}" dt="2025-06-05T16:58:28.113" v="1096" actId="1076"/>
          <ac:spMkLst>
            <pc:docMk/>
            <pc:sldMk cId="3456998159" sldId="262"/>
            <ac:spMk id="33" creationId="{311E6444-195F-4806-8E0C-FB74E0566D1D}"/>
          </ac:spMkLst>
        </pc:spChg>
        <pc:spChg chg="add del mod">
          <ac:chgData name="Ya Ting Chang" userId="a63db508-78d4-4009-8e42-468bd8375d33" providerId="ADAL" clId="{E4CF3299-003C-4983-8635-E16C3F30D2AE}" dt="2025-06-04T22:18:06.442" v="904" actId="478"/>
          <ac:spMkLst>
            <pc:docMk/>
            <pc:sldMk cId="3456998159" sldId="262"/>
            <ac:spMk id="34" creationId="{85A662F3-C5AE-52B4-4901-CA760526D2F5}"/>
          </ac:spMkLst>
        </pc:spChg>
        <pc:spChg chg="add mod">
          <ac:chgData name="Ya Ting Chang" userId="a63db508-78d4-4009-8e42-468bd8375d33" providerId="ADAL" clId="{E4CF3299-003C-4983-8635-E16C3F30D2AE}" dt="2025-06-05T16:58:51.995" v="1107" actId="1076"/>
          <ac:spMkLst>
            <pc:docMk/>
            <pc:sldMk cId="3456998159" sldId="262"/>
            <ac:spMk id="36" creationId="{A0587B40-2B09-D58C-FE9B-2E0B3B05AC20}"/>
          </ac:spMkLst>
        </pc:spChg>
        <pc:picChg chg="add mod">
          <ac:chgData name="Ya Ting Chang" userId="a63db508-78d4-4009-8e42-468bd8375d33" providerId="ADAL" clId="{E4CF3299-003C-4983-8635-E16C3F30D2AE}" dt="2025-06-05T16:45:51.508" v="1069" actId="14100"/>
          <ac:picMkLst>
            <pc:docMk/>
            <pc:sldMk cId="3456998159" sldId="262"/>
            <ac:picMk id="4" creationId="{DEED8695-73C0-81C3-03B6-3CDE56DDF613}"/>
          </ac:picMkLst>
        </pc:picChg>
        <pc:picChg chg="add mod">
          <ac:chgData name="Ya Ting Chang" userId="a63db508-78d4-4009-8e42-468bd8375d33" providerId="ADAL" clId="{E4CF3299-003C-4983-8635-E16C3F30D2AE}" dt="2025-06-05T16:39:08.851" v="1067" actId="1076"/>
          <ac:picMkLst>
            <pc:docMk/>
            <pc:sldMk cId="3456998159" sldId="262"/>
            <ac:picMk id="9" creationId="{214460C4-A302-C69D-800B-9DCA0CF067B1}"/>
          </ac:picMkLst>
        </pc:picChg>
        <pc:picChg chg="add mod">
          <ac:chgData name="Ya Ting Chang" userId="a63db508-78d4-4009-8e42-468bd8375d33" providerId="ADAL" clId="{E4CF3299-003C-4983-8635-E16C3F30D2AE}" dt="2025-06-05T16:39:18.937" v="1068" actId="1076"/>
          <ac:picMkLst>
            <pc:docMk/>
            <pc:sldMk cId="3456998159" sldId="262"/>
            <ac:picMk id="16" creationId="{1AF5D0E2-11E3-ADF9-0057-038B9E7D57B9}"/>
          </ac:picMkLst>
        </pc:picChg>
        <pc:picChg chg="add mod">
          <ac:chgData name="Ya Ting Chang" userId="a63db508-78d4-4009-8e42-468bd8375d33" providerId="ADAL" clId="{E4CF3299-003C-4983-8635-E16C3F30D2AE}" dt="2025-06-04T22:32:07.419" v="998" actId="1076"/>
          <ac:picMkLst>
            <pc:docMk/>
            <pc:sldMk cId="3456998159" sldId="262"/>
            <ac:picMk id="18" creationId="{0E5AC301-2127-5526-845F-BBE46E1B0A9A}"/>
          </ac:picMkLst>
        </pc:picChg>
        <pc:picChg chg="add mod">
          <ac:chgData name="Ya Ting Chang" userId="a63db508-78d4-4009-8e42-468bd8375d33" providerId="ADAL" clId="{E4CF3299-003C-4983-8635-E16C3F30D2AE}" dt="2025-06-04T22:32:02.188" v="996" actId="14100"/>
          <ac:picMkLst>
            <pc:docMk/>
            <pc:sldMk cId="3456998159" sldId="262"/>
            <ac:picMk id="20" creationId="{FF6193C2-9C98-F72E-6896-E1A050CFEC83}"/>
          </ac:picMkLst>
        </pc:picChg>
        <pc:cxnChg chg="add mod">
          <ac:chgData name="Ya Ting Chang" userId="a63db508-78d4-4009-8e42-468bd8375d33" providerId="ADAL" clId="{E4CF3299-003C-4983-8635-E16C3F30D2AE}" dt="2025-06-04T22:31:07.898" v="982" actId="1076"/>
          <ac:cxnSpMkLst>
            <pc:docMk/>
            <pc:sldMk cId="3456998159" sldId="262"/>
            <ac:cxnSpMk id="26" creationId="{411A6D25-4370-B6B9-9EA5-B06B30086DC4}"/>
          </ac:cxnSpMkLst>
        </pc:cxnChg>
        <pc:cxnChg chg="add mod">
          <ac:chgData name="Ya Ting Chang" userId="a63db508-78d4-4009-8e42-468bd8375d33" providerId="ADAL" clId="{E4CF3299-003C-4983-8635-E16C3F30D2AE}" dt="2025-06-04T22:30:44.233" v="976" actId="1076"/>
          <ac:cxnSpMkLst>
            <pc:docMk/>
            <pc:sldMk cId="3456998159" sldId="262"/>
            <ac:cxnSpMk id="27" creationId="{C27C1060-9B23-C2E4-7272-814CAE14E3BC}"/>
          </ac:cxnSpMkLst>
        </pc:cxnChg>
        <pc:cxnChg chg="add mod">
          <ac:chgData name="Ya Ting Chang" userId="a63db508-78d4-4009-8e42-468bd8375d33" providerId="ADAL" clId="{E4CF3299-003C-4983-8635-E16C3F30D2AE}" dt="2025-06-04T22:32:14.237" v="999" actId="1076"/>
          <ac:cxnSpMkLst>
            <pc:docMk/>
            <pc:sldMk cId="3456998159" sldId="262"/>
            <ac:cxnSpMk id="28" creationId="{10C34F86-0C46-EBE3-8F0B-96CB5A33667B}"/>
          </ac:cxnSpMkLst>
        </pc:cxnChg>
        <pc:cxnChg chg="add mod">
          <ac:chgData name="Ya Ting Chang" userId="a63db508-78d4-4009-8e42-468bd8375d33" providerId="ADAL" clId="{E4CF3299-003C-4983-8635-E16C3F30D2AE}" dt="2025-06-04T22:32:05.712" v="997" actId="1076"/>
          <ac:cxnSpMkLst>
            <pc:docMk/>
            <pc:sldMk cId="3456998159" sldId="262"/>
            <ac:cxnSpMk id="29" creationId="{61A7FBEC-0E32-5BD9-BDE3-EC9DFF09AB10}"/>
          </ac:cxnSpMkLst>
        </pc:cxnChg>
        <pc:cxnChg chg="add del mod">
          <ac:chgData name="Ya Ting Chang" userId="a63db508-78d4-4009-8e42-468bd8375d33" providerId="ADAL" clId="{E4CF3299-003C-4983-8635-E16C3F30D2AE}" dt="2025-06-04T22:18:41.724" v="949" actId="478"/>
          <ac:cxnSpMkLst>
            <pc:docMk/>
            <pc:sldMk cId="3456998159" sldId="262"/>
            <ac:cxnSpMk id="30" creationId="{9BDB00A9-D5A2-4FF9-D78D-F7C898F32D5A}"/>
          </ac:cxnSpMkLst>
        </pc:cxnChg>
      </pc:sldChg>
      <pc:sldChg chg="addSp delSp modSp mod">
        <pc:chgData name="Ya Ting Chang" userId="a63db508-78d4-4009-8e42-468bd8375d33" providerId="ADAL" clId="{E4CF3299-003C-4983-8635-E16C3F30D2AE}" dt="2025-06-04T21:49:56.681" v="869" actId="113"/>
        <pc:sldMkLst>
          <pc:docMk/>
          <pc:sldMk cId="1366436507" sldId="263"/>
        </pc:sldMkLst>
        <pc:spChg chg="mod">
          <ac:chgData name="Ya Ting Chang" userId="a63db508-78d4-4009-8e42-468bd8375d33" providerId="ADAL" clId="{E4CF3299-003C-4983-8635-E16C3F30D2AE}" dt="2025-06-04T21:49:56.681" v="869" actId="113"/>
          <ac:spMkLst>
            <pc:docMk/>
            <pc:sldMk cId="1366436507" sldId="263"/>
            <ac:spMk id="2" creationId="{335F48FF-1F39-4B31-47F8-44ABE15914B8}"/>
          </ac:spMkLst>
        </pc:spChg>
        <pc:spChg chg="add mod">
          <ac:chgData name="Ya Ting Chang" userId="a63db508-78d4-4009-8e42-468bd8375d33" providerId="ADAL" clId="{E4CF3299-003C-4983-8635-E16C3F30D2AE}" dt="2025-06-01T00:52:44.488" v="565" actId="1076"/>
          <ac:spMkLst>
            <pc:docMk/>
            <pc:sldMk cId="1366436507" sldId="263"/>
            <ac:spMk id="5" creationId="{DC2AA630-2C85-3855-B987-D65069E6C996}"/>
          </ac:spMkLst>
        </pc:spChg>
        <pc:spChg chg="add mod">
          <ac:chgData name="Ya Ting Chang" userId="a63db508-78d4-4009-8e42-468bd8375d33" providerId="ADAL" clId="{E4CF3299-003C-4983-8635-E16C3F30D2AE}" dt="2025-06-01T00:52:36.065" v="563" actId="1076"/>
          <ac:spMkLst>
            <pc:docMk/>
            <pc:sldMk cId="1366436507" sldId="263"/>
            <ac:spMk id="7" creationId="{CAA0788C-34CF-F0A2-D7A2-0C20A2CD1596}"/>
          </ac:spMkLst>
        </pc:spChg>
        <pc:spChg chg="add mod">
          <ac:chgData name="Ya Ting Chang" userId="a63db508-78d4-4009-8e42-468bd8375d33" providerId="ADAL" clId="{E4CF3299-003C-4983-8635-E16C3F30D2AE}" dt="2025-06-01T00:52:54.457" v="567" actId="255"/>
          <ac:spMkLst>
            <pc:docMk/>
            <pc:sldMk cId="1366436507" sldId="263"/>
            <ac:spMk id="12" creationId="{3DC8E66A-E3B5-BAA5-1FAD-C12F3C4374B8}"/>
          </ac:spMkLst>
        </pc:spChg>
        <pc:picChg chg="add mod">
          <ac:chgData name="Ya Ting Chang" userId="a63db508-78d4-4009-8e42-468bd8375d33" providerId="ADAL" clId="{E4CF3299-003C-4983-8635-E16C3F30D2AE}" dt="2025-06-01T00:52:21.314" v="559" actId="1076"/>
          <ac:picMkLst>
            <pc:docMk/>
            <pc:sldMk cId="1366436507" sldId="263"/>
            <ac:picMk id="9" creationId="{381FBB52-7EC5-1D14-4F1F-8B026F839860}"/>
          </ac:picMkLst>
        </pc:picChg>
        <pc:picChg chg="add mod">
          <ac:chgData name="Ya Ting Chang" userId="a63db508-78d4-4009-8e42-468bd8375d33" providerId="ADAL" clId="{E4CF3299-003C-4983-8635-E16C3F30D2AE}" dt="2025-06-01T00:52:23.461" v="560" actId="1076"/>
          <ac:picMkLst>
            <pc:docMk/>
            <pc:sldMk cId="1366436507" sldId="263"/>
            <ac:picMk id="11" creationId="{3BEDFCAE-5A81-A5E6-C7C5-F78F392CE567}"/>
          </ac:picMkLst>
        </pc:picChg>
      </pc:sldChg>
      <pc:sldChg chg="addSp delSp modSp mod setBg">
        <pc:chgData name="Ya Ting Chang" userId="a63db508-78d4-4009-8e42-468bd8375d33" providerId="ADAL" clId="{E4CF3299-003C-4983-8635-E16C3F30D2AE}" dt="2025-06-04T21:50:03.783" v="871" actId="113"/>
        <pc:sldMkLst>
          <pc:docMk/>
          <pc:sldMk cId="713788709" sldId="264"/>
        </pc:sldMkLst>
        <pc:spChg chg="add mod">
          <ac:chgData name="Ya Ting Chang" userId="a63db508-78d4-4009-8e42-468bd8375d33" providerId="ADAL" clId="{E4CF3299-003C-4983-8635-E16C3F30D2AE}" dt="2025-06-03T21:28:01.192" v="699" actId="1076"/>
          <ac:spMkLst>
            <pc:docMk/>
            <pc:sldMk cId="713788709" sldId="264"/>
            <ac:spMk id="2" creationId="{F0654567-2277-0299-16E0-F2E2086C44B6}"/>
          </ac:spMkLst>
        </pc:spChg>
        <pc:spChg chg="add mod">
          <ac:chgData name="Ya Ting Chang" userId="a63db508-78d4-4009-8e42-468bd8375d33" providerId="ADAL" clId="{E4CF3299-003C-4983-8635-E16C3F30D2AE}" dt="2025-06-04T21:50:03.783" v="871" actId="113"/>
          <ac:spMkLst>
            <pc:docMk/>
            <pc:sldMk cId="713788709" sldId="264"/>
            <ac:spMk id="4" creationId="{8C049EB7-699A-454E-7454-5CBA624F3BE9}"/>
          </ac:spMkLst>
        </pc:spChg>
        <pc:spChg chg="add mod">
          <ac:chgData name="Ya Ting Chang" userId="a63db508-78d4-4009-8e42-468bd8375d33" providerId="ADAL" clId="{E4CF3299-003C-4983-8635-E16C3F30D2AE}" dt="2025-06-03T21:28:01.192" v="699" actId="1076"/>
          <ac:spMkLst>
            <pc:docMk/>
            <pc:sldMk cId="713788709" sldId="264"/>
            <ac:spMk id="13" creationId="{A66C78F8-B5D4-F8DF-1A21-6D66721C51B1}"/>
          </ac:spMkLst>
        </pc:spChg>
        <pc:spChg chg="add mod">
          <ac:chgData name="Ya Ting Chang" userId="a63db508-78d4-4009-8e42-468bd8375d33" providerId="ADAL" clId="{E4CF3299-003C-4983-8635-E16C3F30D2AE}" dt="2025-06-03T21:28:01.192" v="699" actId="1076"/>
          <ac:spMkLst>
            <pc:docMk/>
            <pc:sldMk cId="713788709" sldId="264"/>
            <ac:spMk id="14" creationId="{E42A5A3E-2848-1A10-02A9-5D51527E5789}"/>
          </ac:spMkLst>
        </pc:spChg>
        <pc:spChg chg="add mod">
          <ac:chgData name="Ya Ting Chang" userId="a63db508-78d4-4009-8e42-468bd8375d33" providerId="ADAL" clId="{E4CF3299-003C-4983-8635-E16C3F30D2AE}" dt="2025-06-03T21:28:01.192" v="699" actId="1076"/>
          <ac:spMkLst>
            <pc:docMk/>
            <pc:sldMk cId="713788709" sldId="264"/>
            <ac:spMk id="23" creationId="{83591492-EFC1-5928-DEC3-C3D9B96C2045}"/>
          </ac:spMkLst>
        </pc:spChg>
        <pc:picChg chg="add mod">
          <ac:chgData name="Ya Ting Chang" userId="a63db508-78d4-4009-8e42-468bd8375d33" providerId="ADAL" clId="{E4CF3299-003C-4983-8635-E16C3F30D2AE}" dt="2025-06-03T21:28:01.192" v="699" actId="1076"/>
          <ac:picMkLst>
            <pc:docMk/>
            <pc:sldMk cId="713788709" sldId="264"/>
            <ac:picMk id="7" creationId="{29D55C93-1D2B-98F6-FC5D-C026920368DB}"/>
          </ac:picMkLst>
        </pc:picChg>
        <pc:picChg chg="add mod">
          <ac:chgData name="Ya Ting Chang" userId="a63db508-78d4-4009-8e42-468bd8375d33" providerId="ADAL" clId="{E4CF3299-003C-4983-8635-E16C3F30D2AE}" dt="2025-06-03T21:28:01.192" v="699" actId="1076"/>
          <ac:picMkLst>
            <pc:docMk/>
            <pc:sldMk cId="713788709" sldId="264"/>
            <ac:picMk id="9" creationId="{8A53B67E-917B-327C-FB59-59189BEF8760}"/>
          </ac:picMkLst>
        </pc:picChg>
        <pc:picChg chg="add mod">
          <ac:chgData name="Ya Ting Chang" userId="a63db508-78d4-4009-8e42-468bd8375d33" providerId="ADAL" clId="{E4CF3299-003C-4983-8635-E16C3F30D2AE}" dt="2025-06-03T21:28:01.192" v="699" actId="1076"/>
          <ac:picMkLst>
            <pc:docMk/>
            <pc:sldMk cId="713788709" sldId="264"/>
            <ac:picMk id="11" creationId="{149A006E-78B3-7418-A121-9369727012D2}"/>
          </ac:picMkLst>
        </pc:picChg>
        <pc:picChg chg="add mod">
          <ac:chgData name="Ya Ting Chang" userId="a63db508-78d4-4009-8e42-468bd8375d33" providerId="ADAL" clId="{E4CF3299-003C-4983-8635-E16C3F30D2AE}" dt="2025-06-03T21:28:01.192" v="699" actId="1076"/>
          <ac:picMkLst>
            <pc:docMk/>
            <pc:sldMk cId="713788709" sldId="264"/>
            <ac:picMk id="18" creationId="{447686C0-5F4B-CA1D-DD2F-8321C9A945B9}"/>
          </ac:picMkLst>
        </pc:picChg>
        <pc:picChg chg="add mod">
          <ac:chgData name="Ya Ting Chang" userId="a63db508-78d4-4009-8e42-468bd8375d33" providerId="ADAL" clId="{E4CF3299-003C-4983-8635-E16C3F30D2AE}" dt="2025-06-03T21:28:01.192" v="699" actId="1076"/>
          <ac:picMkLst>
            <pc:docMk/>
            <pc:sldMk cId="713788709" sldId="264"/>
            <ac:picMk id="19" creationId="{40736514-88F6-95DE-33E5-70A7F1B7C88B}"/>
          </ac:picMkLst>
        </pc:picChg>
        <pc:picChg chg="add mod">
          <ac:chgData name="Ya Ting Chang" userId="a63db508-78d4-4009-8e42-468bd8375d33" providerId="ADAL" clId="{E4CF3299-003C-4983-8635-E16C3F30D2AE}" dt="2025-06-03T21:28:01.192" v="699" actId="1076"/>
          <ac:picMkLst>
            <pc:docMk/>
            <pc:sldMk cId="713788709" sldId="264"/>
            <ac:picMk id="20" creationId="{5A7F1745-89F8-CA6E-9D6F-A32CA8FE27B8}"/>
          </ac:picMkLst>
        </pc:picChg>
      </pc:sldChg>
      <pc:sldChg chg="delSp modSp new mod">
        <pc:chgData name="Ya Ting Chang" userId="a63db508-78d4-4009-8e42-468bd8375d33" providerId="ADAL" clId="{E4CF3299-003C-4983-8635-E16C3F30D2AE}" dt="2025-06-04T21:50:09.775" v="872" actId="113"/>
        <pc:sldMkLst>
          <pc:docMk/>
          <pc:sldMk cId="2168997009" sldId="265"/>
        </pc:sldMkLst>
        <pc:spChg chg="mod">
          <ac:chgData name="Ya Ting Chang" userId="a63db508-78d4-4009-8e42-468bd8375d33" providerId="ADAL" clId="{E4CF3299-003C-4983-8635-E16C3F30D2AE}" dt="2025-06-04T21:50:09.775" v="872" actId="113"/>
          <ac:spMkLst>
            <pc:docMk/>
            <pc:sldMk cId="2168997009" sldId="265"/>
            <ac:spMk id="2" creationId="{9203FBC2-5954-D409-BD79-8FFB56038DBB}"/>
          </ac:spMkLst>
        </pc:spChg>
      </pc:sldChg>
      <pc:sldChg chg="addSp modSp del mod setBg setClrOvrMap">
        <pc:chgData name="Ya Ting Chang" userId="a63db508-78d4-4009-8e42-468bd8375d33" providerId="ADAL" clId="{E4CF3299-003C-4983-8635-E16C3F30D2AE}" dt="2025-06-01T00:49:50.014" v="542" actId="47"/>
        <pc:sldMkLst>
          <pc:docMk/>
          <pc:sldMk cId="3853831761" sldId="265"/>
        </pc:sldMkLst>
      </pc:sldChg>
      <pc:sldChg chg="modSp new mod">
        <pc:chgData name="Ya Ting Chang" userId="a63db508-78d4-4009-8e42-468bd8375d33" providerId="ADAL" clId="{E4CF3299-003C-4983-8635-E16C3F30D2AE}" dt="2025-06-04T21:49:23.042" v="861" actId="113"/>
        <pc:sldMkLst>
          <pc:docMk/>
          <pc:sldMk cId="697834348" sldId="266"/>
        </pc:sldMkLst>
        <pc:spChg chg="mod">
          <ac:chgData name="Ya Ting Chang" userId="a63db508-78d4-4009-8e42-468bd8375d33" providerId="ADAL" clId="{E4CF3299-003C-4983-8635-E16C3F30D2AE}" dt="2025-06-04T21:49:23.042" v="861" actId="113"/>
          <ac:spMkLst>
            <pc:docMk/>
            <pc:sldMk cId="697834348" sldId="266"/>
            <ac:spMk id="2" creationId="{D066FED2-C24A-F2E7-9E30-CDEA779FA9FD}"/>
          </ac:spMkLst>
        </pc:spChg>
        <pc:spChg chg="mod">
          <ac:chgData name="Ya Ting Chang" userId="a63db508-78d4-4009-8e42-468bd8375d33" providerId="ADAL" clId="{E4CF3299-003C-4983-8635-E16C3F30D2AE}" dt="2025-06-03T21:20:28.841" v="641" actId="5793"/>
          <ac:spMkLst>
            <pc:docMk/>
            <pc:sldMk cId="697834348" sldId="266"/>
            <ac:spMk id="3" creationId="{40E65BFA-CCD3-C761-5536-5CB934C05C16}"/>
          </ac:spMkLst>
        </pc:spChg>
      </pc:sldChg>
      <pc:sldChg chg="addSp delSp modSp new mod">
        <pc:chgData name="Ya Ting Chang" userId="a63db508-78d4-4009-8e42-468bd8375d33" providerId="ADAL" clId="{E4CF3299-003C-4983-8635-E16C3F30D2AE}" dt="2025-06-04T21:49:27.151" v="862" actId="113"/>
        <pc:sldMkLst>
          <pc:docMk/>
          <pc:sldMk cId="3715763949" sldId="267"/>
        </pc:sldMkLst>
        <pc:spChg chg="mod">
          <ac:chgData name="Ya Ting Chang" userId="a63db508-78d4-4009-8e42-468bd8375d33" providerId="ADAL" clId="{E4CF3299-003C-4983-8635-E16C3F30D2AE}" dt="2025-06-04T21:49:27.151" v="862" actId="113"/>
          <ac:spMkLst>
            <pc:docMk/>
            <pc:sldMk cId="3715763949" sldId="267"/>
            <ac:spMk id="2" creationId="{7A441796-5651-37DB-4E97-63B28000BD1E}"/>
          </ac:spMkLst>
        </pc:spChg>
        <pc:spChg chg="add mod">
          <ac:chgData name="Ya Ting Chang" userId="a63db508-78d4-4009-8e42-468bd8375d33" providerId="ADAL" clId="{E4CF3299-003C-4983-8635-E16C3F30D2AE}" dt="2025-06-03T21:22:23.349" v="661" actId="108"/>
          <ac:spMkLst>
            <pc:docMk/>
            <pc:sldMk cId="3715763949" sldId="267"/>
            <ac:spMk id="4" creationId="{D1809E0F-9377-236E-18D1-EC6012EEB410}"/>
          </ac:spMkLst>
        </pc:spChg>
      </pc:sldChg>
      <pc:sldChg chg="addSp delSp modSp new mod setBg">
        <pc:chgData name="Ya Ting Chang" userId="a63db508-78d4-4009-8e42-468bd8375d33" providerId="ADAL" clId="{E4CF3299-003C-4983-8635-E16C3F30D2AE}" dt="2025-06-04T21:53:44.200" v="898" actId="122"/>
        <pc:sldMkLst>
          <pc:docMk/>
          <pc:sldMk cId="748923070" sldId="268"/>
        </pc:sldMkLst>
        <pc:spChg chg="mod">
          <ac:chgData name="Ya Ting Chang" userId="a63db508-78d4-4009-8e42-468bd8375d33" providerId="ADAL" clId="{E4CF3299-003C-4983-8635-E16C3F30D2AE}" dt="2025-06-04T21:52:26.785" v="877" actId="1076"/>
          <ac:spMkLst>
            <pc:docMk/>
            <pc:sldMk cId="748923070" sldId="268"/>
            <ac:spMk id="2" creationId="{923A4DC7-5D3B-9760-CEAA-8D21398FD8CB}"/>
          </ac:spMkLst>
        </pc:spChg>
        <pc:spChg chg="add mod">
          <ac:chgData name="Ya Ting Chang" userId="a63db508-78d4-4009-8e42-468bd8375d33" providerId="ADAL" clId="{E4CF3299-003C-4983-8635-E16C3F30D2AE}" dt="2025-06-04T21:53:44.200" v="898" actId="122"/>
          <ac:spMkLst>
            <pc:docMk/>
            <pc:sldMk cId="748923070" sldId="268"/>
            <ac:spMk id="5" creationId="{D07B499A-12A8-67C1-5C8B-35D2A5E333D1}"/>
          </ac:spMkLst>
        </pc:spChg>
        <pc:spChg chg="add del mod">
          <ac:chgData name="Ya Ting Chang" userId="a63db508-78d4-4009-8e42-468bd8375d33" providerId="ADAL" clId="{E4CF3299-003C-4983-8635-E16C3F30D2AE}" dt="2025-06-04T21:53:00.544" v="883" actId="478"/>
          <ac:spMkLst>
            <pc:docMk/>
            <pc:sldMk cId="748923070" sldId="268"/>
            <ac:spMk id="6" creationId="{AEF34DE4-67CB-0D72-C6A5-9751FB3E1AEF}"/>
          </ac:spMkLst>
        </pc:spChg>
        <pc:graphicFrameChg chg="add del mod modGraphic">
          <ac:chgData name="Ya Ting Chang" userId="a63db508-78d4-4009-8e42-468bd8375d33" providerId="ADAL" clId="{E4CF3299-003C-4983-8635-E16C3F30D2AE}" dt="2025-06-04T21:52:55.834" v="881" actId="478"/>
          <ac:graphicFrameMkLst>
            <pc:docMk/>
            <pc:sldMk cId="748923070" sldId="268"/>
            <ac:graphicFrameMk id="4" creationId="{034215DF-FD59-F06F-94A3-160DC4AAC7BE}"/>
          </ac:graphicFrameMkLst>
        </pc:graphicFrameChg>
      </pc:sldChg>
      <pc:sldChg chg="addSp delSp modSp new mod">
        <pc:chgData name="Ya Ting Chang" userId="a63db508-78d4-4009-8e42-468bd8375d33" providerId="ADAL" clId="{E4CF3299-003C-4983-8635-E16C3F30D2AE}" dt="2025-06-04T21:50:00.407" v="870" actId="113"/>
        <pc:sldMkLst>
          <pc:docMk/>
          <pc:sldMk cId="2698066273" sldId="269"/>
        </pc:sldMkLst>
        <pc:spChg chg="mod">
          <ac:chgData name="Ya Ting Chang" userId="a63db508-78d4-4009-8e42-468bd8375d33" providerId="ADAL" clId="{E4CF3299-003C-4983-8635-E16C3F30D2AE}" dt="2025-06-04T21:50:00.407" v="870" actId="113"/>
          <ac:spMkLst>
            <pc:docMk/>
            <pc:sldMk cId="2698066273" sldId="269"/>
            <ac:spMk id="2" creationId="{7A0087CD-7A20-DC1A-1DB4-5E8BB012A125}"/>
          </ac:spMkLst>
        </pc:spChg>
        <pc:graphicFrameChg chg="add mod modGraphic">
          <ac:chgData name="Ya Ting Chang" userId="a63db508-78d4-4009-8e42-468bd8375d33" providerId="ADAL" clId="{E4CF3299-003C-4983-8635-E16C3F30D2AE}" dt="2025-06-03T21:53:17.843" v="740" actId="255"/>
          <ac:graphicFrameMkLst>
            <pc:docMk/>
            <pc:sldMk cId="2698066273" sldId="269"/>
            <ac:graphicFrameMk id="4" creationId="{7C5A7BB5-F223-BC41-34A9-53C71A138FF0}"/>
          </ac:graphicFrameMkLst>
        </pc:graphicFrameChg>
      </pc:sldChg>
    </pc:docChg>
  </pc:docChgLst>
  <pc:docChgLst>
    <pc:chgData name="Wei-Hsiang Chu" userId="S::ruchu@ucdavis.edu::afb2f287-2b5d-4c8a-aee9-0095ead5eb30" providerId="AD" clId="Web-{625A31A8-F2A1-F1E8-E5FB-F92DD6CF581F}"/>
    <pc:docChg chg="modSld">
      <pc:chgData name="Wei-Hsiang Chu" userId="S::ruchu@ucdavis.edu::afb2f287-2b5d-4c8a-aee9-0095ead5eb30" providerId="AD" clId="Web-{625A31A8-F2A1-F1E8-E5FB-F92DD6CF581F}" dt="2025-06-05T11:53:58.309" v="31"/>
      <pc:docMkLst>
        <pc:docMk/>
      </pc:docMkLst>
      <pc:sldChg chg="modSp">
        <pc:chgData name="Wei-Hsiang Chu" userId="S::ruchu@ucdavis.edu::afb2f287-2b5d-4c8a-aee9-0095ead5eb30" providerId="AD" clId="Web-{625A31A8-F2A1-F1E8-E5FB-F92DD6CF581F}" dt="2025-06-05T11:51:12.021" v="3" actId="20577"/>
        <pc:sldMkLst>
          <pc:docMk/>
          <pc:sldMk cId="2168997009" sldId="265"/>
        </pc:sldMkLst>
        <pc:spChg chg="mod">
          <ac:chgData name="Wei-Hsiang Chu" userId="S::ruchu@ucdavis.edu::afb2f287-2b5d-4c8a-aee9-0095ead5eb30" providerId="AD" clId="Web-{625A31A8-F2A1-F1E8-E5FB-F92DD6CF581F}" dt="2025-06-05T11:51:12.021" v="3" actId="20577"/>
          <ac:spMkLst>
            <pc:docMk/>
            <pc:sldMk cId="2168997009" sldId="265"/>
            <ac:spMk id="2" creationId="{9203FBC2-5954-D409-BD79-8FFB56038DBB}"/>
          </ac:spMkLst>
        </pc:spChg>
      </pc:sldChg>
      <pc:sldChg chg="modSp">
        <pc:chgData name="Wei-Hsiang Chu" userId="S::ruchu@ucdavis.edu::afb2f287-2b5d-4c8a-aee9-0095ead5eb30" providerId="AD" clId="Web-{625A31A8-F2A1-F1E8-E5FB-F92DD6CF581F}" dt="2025-06-05T11:53:58.309" v="31"/>
        <pc:sldMkLst>
          <pc:docMk/>
          <pc:sldMk cId="2698066273" sldId="269"/>
        </pc:sldMkLst>
        <pc:graphicFrameChg chg="mod modGraphic">
          <ac:chgData name="Wei-Hsiang Chu" userId="S::ruchu@ucdavis.edu::afb2f287-2b5d-4c8a-aee9-0095ead5eb30" providerId="AD" clId="Web-{625A31A8-F2A1-F1E8-E5FB-F92DD6CF581F}" dt="2025-06-05T11:53:58.309" v="31"/>
          <ac:graphicFrameMkLst>
            <pc:docMk/>
            <pc:sldMk cId="2698066273" sldId="269"/>
            <ac:graphicFrameMk id="4" creationId="{7C5A7BB5-F223-BC41-34A9-53C71A138FF0}"/>
          </ac:graphicFrameMkLst>
        </pc:graphicFrameChg>
      </pc:sldChg>
    </pc:docChg>
  </pc:docChgLst>
  <pc:docChgLst>
    <pc:chgData name="Wei-Hsiang Chu" userId="S::ruchu@ucdavis.edu::afb2f287-2b5d-4c8a-aee9-0095ead5eb30" providerId="AD" clId="Web-{6C9B739C-87AF-08DB-DF88-94F47BD53F0E}"/>
    <pc:docChg chg="modSld">
      <pc:chgData name="Wei-Hsiang Chu" userId="S::ruchu@ucdavis.edu::afb2f287-2b5d-4c8a-aee9-0095ead5eb30" providerId="AD" clId="Web-{6C9B739C-87AF-08DB-DF88-94F47BD53F0E}" dt="2025-06-02T07:16:20.380" v="87" actId="1076"/>
      <pc:docMkLst>
        <pc:docMk/>
      </pc:docMkLst>
      <pc:sldChg chg="modSp">
        <pc:chgData name="Wei-Hsiang Chu" userId="S::ruchu@ucdavis.edu::afb2f287-2b5d-4c8a-aee9-0095ead5eb30" providerId="AD" clId="Web-{6C9B739C-87AF-08DB-DF88-94F47BD53F0E}" dt="2025-06-02T07:16:20.380" v="87" actId="1076"/>
        <pc:sldMkLst>
          <pc:docMk/>
          <pc:sldMk cId="1366436507" sldId="263"/>
        </pc:sldMkLst>
        <pc:spChg chg="mod">
          <ac:chgData name="Wei-Hsiang Chu" userId="S::ruchu@ucdavis.edu::afb2f287-2b5d-4c8a-aee9-0095ead5eb30" providerId="AD" clId="Web-{6C9B739C-87AF-08DB-DF88-94F47BD53F0E}" dt="2025-06-02T07:05:35.570" v="59" actId="20577"/>
          <ac:spMkLst>
            <pc:docMk/>
            <pc:sldMk cId="1366436507" sldId="263"/>
            <ac:spMk id="5" creationId="{DC2AA630-2C85-3855-B987-D65069E6C996}"/>
          </ac:spMkLst>
        </pc:spChg>
        <pc:spChg chg="mod">
          <ac:chgData name="Wei-Hsiang Chu" userId="S::ruchu@ucdavis.edu::afb2f287-2b5d-4c8a-aee9-0095ead5eb30" providerId="AD" clId="Web-{6C9B739C-87AF-08DB-DF88-94F47BD53F0E}" dt="2025-06-02T07:15:56.270" v="84" actId="20577"/>
          <ac:spMkLst>
            <pc:docMk/>
            <pc:sldMk cId="1366436507" sldId="263"/>
            <ac:spMk id="7" creationId="{CAA0788C-34CF-F0A2-D7A2-0C20A2CD1596}"/>
          </ac:spMkLst>
        </pc:spChg>
        <pc:picChg chg="mod">
          <ac:chgData name="Wei-Hsiang Chu" userId="S::ruchu@ucdavis.edu::afb2f287-2b5d-4c8a-aee9-0095ead5eb30" providerId="AD" clId="Web-{6C9B739C-87AF-08DB-DF88-94F47BD53F0E}" dt="2025-06-02T07:16:20.380" v="87" actId="1076"/>
          <ac:picMkLst>
            <pc:docMk/>
            <pc:sldMk cId="1366436507" sldId="263"/>
            <ac:picMk id="11" creationId="{3BEDFCAE-5A81-A5E6-C7C5-F78F392CE567}"/>
          </ac:picMkLst>
        </pc:picChg>
      </pc:sldChg>
    </pc:docChg>
  </pc:docChgLst>
  <pc:docChgLst>
    <pc:chgData name="Wei-Hsiang Chu" userId="S::ruchu@ucdavis.edu::afb2f287-2b5d-4c8a-aee9-0095ead5eb30" providerId="AD" clId="Web-{061C51DC-C293-DA83-558E-10B7E27202D1}"/>
    <pc:docChg chg="modSld sldOrd">
      <pc:chgData name="Wei-Hsiang Chu" userId="S::ruchu@ucdavis.edu::afb2f287-2b5d-4c8a-aee9-0095ead5eb30" providerId="AD" clId="Web-{061C51DC-C293-DA83-558E-10B7E27202D1}" dt="2025-06-04T02:29:06.929" v="48" actId="20577"/>
      <pc:docMkLst>
        <pc:docMk/>
      </pc:docMkLst>
      <pc:sldChg chg="ord">
        <pc:chgData name="Wei-Hsiang Chu" userId="S::ruchu@ucdavis.edu::afb2f287-2b5d-4c8a-aee9-0095ead5eb30" providerId="AD" clId="Web-{061C51DC-C293-DA83-558E-10B7E27202D1}" dt="2025-06-04T02:23:22.544" v="46"/>
        <pc:sldMkLst>
          <pc:docMk/>
          <pc:sldMk cId="3459384731" sldId="260"/>
        </pc:sldMkLst>
      </pc:sldChg>
      <pc:sldChg chg="modSp">
        <pc:chgData name="Wei-Hsiang Chu" userId="S::ruchu@ucdavis.edu::afb2f287-2b5d-4c8a-aee9-0095ead5eb30" providerId="AD" clId="Web-{061C51DC-C293-DA83-558E-10B7E27202D1}" dt="2025-06-04T02:29:06.929" v="48" actId="20577"/>
        <pc:sldMkLst>
          <pc:docMk/>
          <pc:sldMk cId="2168997009" sldId="265"/>
        </pc:sldMkLst>
        <pc:spChg chg="mod">
          <ac:chgData name="Wei-Hsiang Chu" userId="S::ruchu@ucdavis.edu::afb2f287-2b5d-4c8a-aee9-0095ead5eb30" providerId="AD" clId="Web-{061C51DC-C293-DA83-558E-10B7E27202D1}" dt="2025-06-04T02:29:06.929" v="48" actId="20577"/>
          <ac:spMkLst>
            <pc:docMk/>
            <pc:sldMk cId="2168997009" sldId="265"/>
            <ac:spMk id="2" creationId="{9203FBC2-5954-D409-BD79-8FFB56038DBB}"/>
          </ac:spMkLst>
        </pc:spChg>
      </pc:sldChg>
      <pc:sldChg chg="modSp">
        <pc:chgData name="Wei-Hsiang Chu" userId="S::ruchu@ucdavis.edu::afb2f287-2b5d-4c8a-aee9-0095ead5eb30" providerId="AD" clId="Web-{061C51DC-C293-DA83-558E-10B7E27202D1}" dt="2025-06-04T02:19:29.707" v="34" actId="20577"/>
        <pc:sldMkLst>
          <pc:docMk/>
          <pc:sldMk cId="697834348" sldId="266"/>
        </pc:sldMkLst>
        <pc:spChg chg="mod">
          <ac:chgData name="Wei-Hsiang Chu" userId="S::ruchu@ucdavis.edu::afb2f287-2b5d-4c8a-aee9-0095ead5eb30" providerId="AD" clId="Web-{061C51DC-C293-DA83-558E-10B7E27202D1}" dt="2025-06-04T02:19:29.707" v="34" actId="20577"/>
          <ac:spMkLst>
            <pc:docMk/>
            <pc:sldMk cId="697834348" sldId="266"/>
            <ac:spMk id="3" creationId="{40E65BFA-CCD3-C761-5536-5CB934C05C16}"/>
          </ac:spMkLst>
        </pc:spChg>
      </pc:sldChg>
      <pc:sldChg chg="modSp">
        <pc:chgData name="Wei-Hsiang Chu" userId="S::ruchu@ucdavis.edu::afb2f287-2b5d-4c8a-aee9-0095ead5eb30" providerId="AD" clId="Web-{061C51DC-C293-DA83-558E-10B7E27202D1}" dt="2025-06-04T02:20:35.866" v="44"/>
        <pc:sldMkLst>
          <pc:docMk/>
          <pc:sldMk cId="748923070" sldId="268"/>
        </pc:sldMkLst>
        <pc:graphicFrameChg chg="mod modGraphic">
          <ac:chgData name="Wei-Hsiang Chu" userId="S::ruchu@ucdavis.edu::afb2f287-2b5d-4c8a-aee9-0095ead5eb30" providerId="AD" clId="Web-{061C51DC-C293-DA83-558E-10B7E27202D1}" dt="2025-06-04T02:20:35.866" v="44"/>
          <ac:graphicFrameMkLst>
            <pc:docMk/>
            <pc:sldMk cId="748923070" sldId="268"/>
            <ac:graphicFrameMk id="4" creationId="{034215DF-FD59-F06F-94A3-160DC4AAC7BE}"/>
          </ac:graphicFrameMkLst>
        </pc:graphicFrameChg>
      </pc:sldChg>
    </pc:docChg>
  </pc:docChgLst>
  <pc:docChgLst>
    <pc:chgData name="Ya Ting Chang" userId="S::cyating@ucdavis.edu::a63db508-78d4-4009-8e42-468bd8375d33" providerId="AD" clId="Web-{B1C403CA-AF57-E9F2-BEA4-76B5D043174F}"/>
    <pc:docChg chg="modSld">
      <pc:chgData name="Ya Ting Chang" userId="S::cyating@ucdavis.edu::a63db508-78d4-4009-8e42-468bd8375d33" providerId="AD" clId="Web-{B1C403CA-AF57-E9F2-BEA4-76B5D043174F}" dt="2025-06-04T23:11:31.018" v="2" actId="20577"/>
      <pc:docMkLst>
        <pc:docMk/>
      </pc:docMkLst>
      <pc:sldChg chg="modSp">
        <pc:chgData name="Ya Ting Chang" userId="S::cyating@ucdavis.edu::a63db508-78d4-4009-8e42-468bd8375d33" providerId="AD" clId="Web-{B1C403CA-AF57-E9F2-BEA4-76B5D043174F}" dt="2025-06-04T23:11:31.018" v="2" actId="20577"/>
        <pc:sldMkLst>
          <pc:docMk/>
          <pc:sldMk cId="4283673365" sldId="261"/>
        </pc:sldMkLst>
        <pc:spChg chg="mod">
          <ac:chgData name="Ya Ting Chang" userId="S::cyating@ucdavis.edu::a63db508-78d4-4009-8e42-468bd8375d33" providerId="AD" clId="Web-{B1C403CA-AF57-E9F2-BEA4-76B5D043174F}" dt="2025-06-04T23:11:31.018" v="2" actId="20577"/>
          <ac:spMkLst>
            <pc:docMk/>
            <pc:sldMk cId="4283673365" sldId="261"/>
            <ac:spMk id="4" creationId="{1BDFB0F2-7539-9947-15B6-3FBBFE4A6C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B8A72-ABF4-4D7D-9C6D-6537EB72D7C7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0F6A35-2605-477B-B48A-72688727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7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F6A35-2605-477B-B48A-72688727B2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2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75E-DAFB-437A-A8BE-BC1D8EDB883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3AF0AAF-3BE0-4100-B128-07E2C7D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6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75E-DAFB-437A-A8BE-BC1D8EDB883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AF0AAF-3BE0-4100-B128-07E2C7D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14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75E-DAFB-437A-A8BE-BC1D8EDB883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AF0AAF-3BE0-4100-B128-07E2C7DF0BA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188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75E-DAFB-437A-A8BE-BC1D8EDB883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AF0AAF-3BE0-4100-B128-07E2C7D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96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75E-DAFB-437A-A8BE-BC1D8EDB883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AF0AAF-3BE0-4100-B128-07E2C7DF0BA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659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75E-DAFB-437A-A8BE-BC1D8EDB883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AF0AAF-3BE0-4100-B128-07E2C7D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55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75E-DAFB-437A-A8BE-BC1D8EDB883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0AAF-3BE0-4100-B128-07E2C7D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24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75E-DAFB-437A-A8BE-BC1D8EDB883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0AAF-3BE0-4100-B128-07E2C7D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7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75E-DAFB-437A-A8BE-BC1D8EDB883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0AAF-3BE0-4100-B128-07E2C7D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75E-DAFB-437A-A8BE-BC1D8EDB883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3AF0AAF-3BE0-4100-B128-07E2C7D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3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75E-DAFB-437A-A8BE-BC1D8EDB883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AF0AAF-3BE0-4100-B128-07E2C7D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3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75E-DAFB-437A-A8BE-BC1D8EDB883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3AF0AAF-3BE0-4100-B128-07E2C7D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2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75E-DAFB-437A-A8BE-BC1D8EDB883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0AAF-3BE0-4100-B128-07E2C7D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3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75E-DAFB-437A-A8BE-BC1D8EDB883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0AAF-3BE0-4100-B128-07E2C7D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75E-DAFB-437A-A8BE-BC1D8EDB883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F0AAF-3BE0-4100-B128-07E2C7D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3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875E-DAFB-437A-A8BE-BC1D8EDB883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3AF0AAF-3BE0-4100-B128-07E2C7D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0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875E-DAFB-437A-A8BE-BC1D8EDB883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3AF0AAF-3BE0-4100-B128-07E2C7DF0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6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F356-E899-7DF1-22CA-A5836D174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4997" y="2080621"/>
            <a:ext cx="9546858" cy="2262781"/>
          </a:xfrm>
        </p:spPr>
        <p:txBody>
          <a:bodyPr>
            <a:normAutofit/>
          </a:bodyPr>
          <a:lstStyle/>
          <a:p>
            <a:r>
              <a:rPr lang="en-US" b="1"/>
              <a:t>ATE(Automated Testing Equipment) Drift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793C4-5702-07E6-E1E3-D0B2E9DCA0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Yating Chang, Wei-Hsiang Chu, Cheng-Hao Tsai</a:t>
            </a:r>
            <a:br>
              <a:rPr lang="en-US"/>
            </a:br>
            <a:r>
              <a:rPr lang="en-US" i="1"/>
              <a:t>University of California, Davis – EEC256 Project Report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5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87CD-7A20-DC1A-1DB4-5E8BB012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Team Collaboration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A7BB5-F223-BC41-34A9-53C71A138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314135"/>
              </p:ext>
            </p:extLst>
          </p:nvPr>
        </p:nvGraphicFramePr>
        <p:xfrm>
          <a:off x="2506917" y="2670556"/>
          <a:ext cx="8915400" cy="1828800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663710542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672270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Team Member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Responsibility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041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Yating Chang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idea, ATE simulation, RL design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7879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Wei-Hsiang Chu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 Q-learning implementation, training setup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302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Cheng-Hao Tsai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Integration, testing, and visualization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0392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066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3FBC2-5954-D409-BD79-8FFB56038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789" y="2787890"/>
            <a:ext cx="8911687" cy="1280890"/>
          </a:xfrm>
        </p:spPr>
        <p:txBody>
          <a:bodyPr/>
          <a:lstStyle/>
          <a:p>
            <a:pPr algn="ctr"/>
            <a:r>
              <a:rPr lang="en-US" b="1" dirty="0"/>
              <a:t>Thank you for your listening</a:t>
            </a:r>
          </a:p>
        </p:txBody>
      </p:sp>
    </p:spTree>
    <p:extLst>
      <p:ext uri="{BB962C8B-B14F-4D97-AF65-F5344CB8AC3E}">
        <p14:creationId xmlns:p14="http://schemas.microsoft.com/office/powerpoint/2010/main" val="216899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FED2-C24A-F2E7-9E30-CDEA779F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Goal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5BFA-CCD3-C761-5536-5CB934C05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Option 2</a:t>
            </a:r>
          </a:p>
          <a:p>
            <a:r>
              <a:rPr lang="en-US" b="1"/>
              <a:t>Project Goal:</a:t>
            </a:r>
            <a:br>
              <a:rPr lang="en-US"/>
            </a:br>
            <a:r>
              <a:rPr lang="en-US"/>
              <a:t>To develop a reinforcement learning–based system that can proactively detect and correct ATE sensor drift in semiconductor testing, with the objective of:</a:t>
            </a:r>
          </a:p>
          <a:p>
            <a:r>
              <a:rPr lang="en-US"/>
              <a:t>Minimizing test cost</a:t>
            </a:r>
          </a:p>
          <a:p>
            <a:r>
              <a:rPr lang="en-US"/>
              <a:t>Reducing false fails</a:t>
            </a:r>
          </a:p>
          <a:p>
            <a:r>
              <a:rPr lang="en-US"/>
              <a:t>Maintaining yield stability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4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1796-5651-37DB-4E97-63B28000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Motivation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809E0F-9377-236E-18D1-EC6012EEB4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88044" y="2636475"/>
            <a:ext cx="8771953" cy="1585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b="1"/>
              <a:t> </a:t>
            </a:r>
            <a:r>
              <a:rPr lang="en-US" altLang="en-US" b="1"/>
              <a:t>ATE performance gradually drifts over time in high-volume manufacturing</a:t>
            </a:r>
          </a:p>
          <a:p>
            <a:r>
              <a:rPr lang="zh-TW" altLang="en-US" b="1"/>
              <a:t> </a:t>
            </a:r>
            <a:r>
              <a:rPr lang="en-US" altLang="en-US" b="1"/>
              <a:t>Calibration done too early = wasted time and cost</a:t>
            </a:r>
          </a:p>
          <a:p>
            <a:r>
              <a:rPr lang="zh-TW" altLang="en-US" b="1"/>
              <a:t> </a:t>
            </a:r>
            <a:r>
              <a:rPr lang="en-US" altLang="en-US" b="1"/>
              <a:t>Calibration done too late = test errors and misclassified chips</a:t>
            </a:r>
          </a:p>
          <a:p>
            <a:r>
              <a:rPr lang="zh-TW" altLang="en-US" b="1"/>
              <a:t> </a:t>
            </a:r>
            <a:r>
              <a:rPr lang="en-US" altLang="en-US" b="1"/>
              <a:t>We propose an RL-based approach to learn when to calibrate, adaptively</a:t>
            </a:r>
          </a:p>
        </p:txBody>
      </p:sp>
    </p:spTree>
    <p:extLst>
      <p:ext uri="{BB962C8B-B14F-4D97-AF65-F5344CB8AC3E}">
        <p14:creationId xmlns:p14="http://schemas.microsoft.com/office/powerpoint/2010/main" val="371576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A4DC7-5D3B-9760-CEAA-8D21398FD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310" y="669040"/>
            <a:ext cx="8911687" cy="1280890"/>
          </a:xfrm>
        </p:spPr>
        <p:txBody>
          <a:bodyPr/>
          <a:lstStyle/>
          <a:p>
            <a:r>
              <a:rPr lang="en-US" b="1"/>
              <a:t>Method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7B499A-12A8-67C1-5C8B-35D2A5E33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072" y="2034481"/>
            <a:ext cx="8915400" cy="3777622"/>
          </a:xfrm>
        </p:spPr>
        <p:txBody>
          <a:bodyPr>
            <a:normAutofit/>
          </a:bodyPr>
          <a:lstStyle/>
          <a:p>
            <a:r>
              <a:rPr lang="en-US" sz="2800" b="1"/>
              <a:t>ATE Environment Modeling</a:t>
            </a:r>
          </a:p>
          <a:p>
            <a:r>
              <a:rPr lang="en-US" sz="2800" b="1"/>
              <a:t>Chip Generating Model</a:t>
            </a:r>
          </a:p>
          <a:p>
            <a:r>
              <a:rPr lang="en-US" sz="2800" b="1"/>
              <a:t>Double Q-Learning Training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748923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99876-9F59-C234-35A6-6A3DA90AD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879D-8EC8-486F-26F8-100E285A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ATE Environment Modeling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5541F2CD-1AF5-5C2F-5721-E6EFF08C0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583464"/>
              </p:ext>
            </p:extLst>
          </p:nvPr>
        </p:nvGraphicFramePr>
        <p:xfrm>
          <a:off x="1856815" y="2539849"/>
          <a:ext cx="9488518" cy="30175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44259">
                  <a:extLst>
                    <a:ext uri="{9D8B030D-6E8A-4147-A177-3AD203B41FA5}">
                      <a16:colId xmlns:a16="http://schemas.microsoft.com/office/drawing/2014/main" val="738631567"/>
                    </a:ext>
                  </a:extLst>
                </a:gridCol>
                <a:gridCol w="4744259">
                  <a:extLst>
                    <a:ext uri="{9D8B030D-6E8A-4147-A177-3AD203B41FA5}">
                      <a16:colId xmlns:a16="http://schemas.microsoft.com/office/drawing/2014/main" val="823455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Element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 Our Project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647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S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tate was defined by features such as the current drift.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762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0 = do nothing, 1 = calibrate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767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Reward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+10 (recalibrate Drift within range 50~100),</a:t>
                      </a:r>
                    </a:p>
                    <a:p>
                      <a:pPr algn="ctr"/>
                      <a:r>
                        <a:rPr lang="en-US" b="0"/>
                        <a:t>-20 (recalibrate without range)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703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Transition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Drift happens at step 37 in simulation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8856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l-GR" b="0"/>
                        <a:t>γ (</a:t>
                      </a:r>
                      <a:r>
                        <a:rPr lang="en-US" b="0"/>
                        <a:t>gamma)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 — prefers long-term yield benefit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6958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EF68F2C-8CA4-C20B-FD17-90931C4BB128}"/>
              </a:ext>
            </a:extLst>
          </p:cNvPr>
          <p:cNvSpPr txBox="1"/>
          <p:nvPr/>
        </p:nvSpPr>
        <p:spPr>
          <a:xfrm>
            <a:off x="1856816" y="1893518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We model the ATE drift correction problem as a </a:t>
            </a:r>
            <a:r>
              <a:rPr lang="en-US" b="1"/>
              <a:t>Markov Decision Process (MDP):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8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B574C-87DE-F710-753A-91839128C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5EE5-FD89-BC21-424A-8A9D2087E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36" y="549717"/>
            <a:ext cx="8911687" cy="1280890"/>
          </a:xfrm>
        </p:spPr>
        <p:txBody>
          <a:bodyPr/>
          <a:lstStyle/>
          <a:p>
            <a:r>
              <a:rPr lang="en-US" b="1"/>
              <a:t>Chip Generating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DFB0F2-7539-9947-15B6-3FBBFE4A6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53" y="1996431"/>
            <a:ext cx="1099705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provide a realistic stream of test measurements, we built a chip-generating model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. This simulates the variety of chip outputs that the ATE would measure.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Chip Parameter Distribution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: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We assumed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a known distribution for the chip’s true values.</a:t>
            </a:r>
            <a:endParaRPr lang="en-US" altLang="en-US" sz="1800" b="0" i="0" u="none" strike="noStrike" cap="none" normalizeH="0" baseline="0" dirty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Measured Value Calculation: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a chip is tested by the ATE,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measured value = true value + drift + noise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Drift: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current drift offset in the 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Noise: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random measurement noise term is added to simulate sensor noise (zero-mean noise).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 Observations:</a:t>
            </a:r>
            <a:r>
              <a:rPr kumimoji="0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We </a:t>
            </a:r>
            <a:r>
              <a:rPr lang="en-US" dirty="0">
                <a:solidFill>
                  <a:schemeClr val="accent2"/>
                </a:solidFill>
                <a:latin typeface="Arial" panose="020B0604020202020204" pitchFamily="34" charset="0"/>
              </a:rPr>
              <a:t>might provide the drift value directly to the agent state for easier learning.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D670E0-B7CA-C5D4-D515-B550CDC2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441" y="4849393"/>
            <a:ext cx="4711605" cy="15875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13510A-8396-B2EA-363F-95B4D3ED3EDE}"/>
              </a:ext>
            </a:extLst>
          </p:cNvPr>
          <p:cNvSpPr txBox="1"/>
          <p:nvPr/>
        </p:nvSpPr>
        <p:spPr>
          <a:xfrm>
            <a:off x="6608441" y="6138602"/>
            <a:ext cx="4711605" cy="3393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3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B9FE2-2C18-833E-230B-ADD831AB2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652C-066E-6AD2-0F26-20AF9F97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243" y="192036"/>
            <a:ext cx="8911687" cy="1280890"/>
          </a:xfrm>
        </p:spPr>
        <p:txBody>
          <a:bodyPr/>
          <a:lstStyle/>
          <a:p>
            <a:r>
              <a:rPr lang="en-US" b="1" dirty="0"/>
              <a:t>Double Q-Learning Training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4460C4-A302-C69D-800B-9DCA0CF06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97" y="2110518"/>
            <a:ext cx="2583778" cy="1405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1A8BC6F-9429-C0BE-0D33-C795D4D77459}"/>
              </a:ext>
            </a:extLst>
          </p:cNvPr>
          <p:cNvSpPr txBox="1"/>
          <p:nvPr/>
        </p:nvSpPr>
        <p:spPr>
          <a:xfrm>
            <a:off x="3747357" y="2520755"/>
            <a:ext cx="44321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“Calibrate” sum = 12.0 + 10.5 = 22.5</a:t>
            </a:r>
          </a:p>
          <a:p>
            <a:r>
              <a:rPr lang="en-US" sz="1600">
                <a:solidFill>
                  <a:schemeClr val="accent6"/>
                </a:solidFill>
              </a:rPr>
              <a:t>“Do Nothing” sum = 15.0 + 14.8 = 29.8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D5E45F-D630-8A3B-FB64-9089848B2F35}"/>
              </a:ext>
            </a:extLst>
          </p:cNvPr>
          <p:cNvSpPr txBox="1"/>
          <p:nvPr/>
        </p:nvSpPr>
        <p:spPr>
          <a:xfrm>
            <a:off x="3238502" y="3081014"/>
            <a:ext cx="6298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600">
                <a:solidFill>
                  <a:srgbClr val="FF0000"/>
                </a:solidFill>
              </a:rPr>
              <a:t>Drift increases from 50 µV to 55 µv and reward -5.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AF5D0E2-11E3-ADF9-0057-038B9E7D5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2824" y="2717727"/>
            <a:ext cx="2673636" cy="7265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5AC301-2127-5526-845F-BBE46E1B0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410" y="3979827"/>
            <a:ext cx="4762745" cy="7045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6193C2-9C98-F72E-6896-E1A050CFE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616" y="3760598"/>
            <a:ext cx="5346517" cy="9970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D44A531-0BF8-94AD-72E0-D32B55E01C5D}"/>
              </a:ext>
            </a:extLst>
          </p:cNvPr>
          <p:cNvSpPr txBox="1"/>
          <p:nvPr/>
        </p:nvSpPr>
        <p:spPr>
          <a:xfrm>
            <a:off x="2879287" y="5312067"/>
            <a:ext cx="692865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Convergence Criteria:</a:t>
            </a:r>
          </a:p>
          <a:p>
            <a:r>
              <a:rPr lang="en-US" sz="1400" dirty="0"/>
              <a:t>1. Monitor Cumulative reward trend </a:t>
            </a:r>
          </a:p>
          <a:p>
            <a:r>
              <a:rPr lang="en-US" sz="1400" dirty="0"/>
              <a:t>2. Observe Q-value Stability:</a:t>
            </a:r>
          </a:p>
          <a:p>
            <a:r>
              <a:rPr lang="en-US" sz="1400" dirty="0"/>
              <a:t>If their changes become negligible, they have effectively converged. </a:t>
            </a:r>
          </a:p>
          <a:p>
            <a:r>
              <a:rPr lang="en-US" sz="1400" dirty="0"/>
              <a:t>3. Maximum Episode Cutoff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1A6D25-4370-B6B9-9EA5-B06B30086DC4}"/>
              </a:ext>
            </a:extLst>
          </p:cNvPr>
          <p:cNvCxnSpPr>
            <a:cxnSpLocks/>
          </p:cNvCxnSpPr>
          <p:nvPr/>
        </p:nvCxnSpPr>
        <p:spPr>
          <a:xfrm flipV="1">
            <a:off x="2879287" y="3059194"/>
            <a:ext cx="401845" cy="45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7C1060-9B23-C2E4-7272-814CAE14E3BC}"/>
              </a:ext>
            </a:extLst>
          </p:cNvPr>
          <p:cNvCxnSpPr>
            <a:cxnSpLocks/>
          </p:cNvCxnSpPr>
          <p:nvPr/>
        </p:nvCxnSpPr>
        <p:spPr>
          <a:xfrm flipV="1">
            <a:off x="8365598" y="3081789"/>
            <a:ext cx="401845" cy="45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0C34F86-0C46-EBE3-8F0B-96CB5A33667B}"/>
              </a:ext>
            </a:extLst>
          </p:cNvPr>
          <p:cNvCxnSpPr>
            <a:cxnSpLocks/>
          </p:cNvCxnSpPr>
          <p:nvPr/>
        </p:nvCxnSpPr>
        <p:spPr>
          <a:xfrm flipV="1">
            <a:off x="434052" y="4404680"/>
            <a:ext cx="401845" cy="45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A7FBEC-0E32-5BD9-BDE3-EC9DFF09AB10}"/>
              </a:ext>
            </a:extLst>
          </p:cNvPr>
          <p:cNvCxnSpPr>
            <a:cxnSpLocks/>
          </p:cNvCxnSpPr>
          <p:nvPr/>
        </p:nvCxnSpPr>
        <p:spPr>
          <a:xfrm flipV="1">
            <a:off x="5781490" y="4376949"/>
            <a:ext cx="401845" cy="451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0F25B7F-7680-5C3E-BC9C-3295AB36DCF5}"/>
              </a:ext>
            </a:extLst>
          </p:cNvPr>
          <p:cNvSpPr txBox="1"/>
          <p:nvPr/>
        </p:nvSpPr>
        <p:spPr>
          <a:xfrm>
            <a:off x="2879287" y="266659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E40773-3A90-1E39-E4D9-25E5CE5BB4A9}"/>
              </a:ext>
            </a:extLst>
          </p:cNvPr>
          <p:cNvSpPr txBox="1"/>
          <p:nvPr/>
        </p:nvSpPr>
        <p:spPr>
          <a:xfrm>
            <a:off x="8086329" y="2714705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1E6444-195F-4806-8E0C-FB74E0566D1D}"/>
              </a:ext>
            </a:extLst>
          </p:cNvPr>
          <p:cNvSpPr txBox="1"/>
          <p:nvPr/>
        </p:nvSpPr>
        <p:spPr>
          <a:xfrm>
            <a:off x="201201" y="3997857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587B40-2B09-D58C-FE9B-2E0B3B05AC20}"/>
              </a:ext>
            </a:extLst>
          </p:cNvPr>
          <p:cNvSpPr txBox="1"/>
          <p:nvPr/>
        </p:nvSpPr>
        <p:spPr>
          <a:xfrm>
            <a:off x="5520359" y="402299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ED8695-73C0-81C3-03B6-3CDE56DDF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0547" y="192036"/>
            <a:ext cx="4007108" cy="25009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70758E-95E9-B780-E438-939B3B62A2C8}"/>
              </a:ext>
            </a:extLst>
          </p:cNvPr>
          <p:cNvSpPr txBox="1"/>
          <p:nvPr/>
        </p:nvSpPr>
        <p:spPr>
          <a:xfrm>
            <a:off x="2792977" y="4946796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to stop updated Q learning:</a:t>
            </a:r>
          </a:p>
        </p:txBody>
      </p:sp>
    </p:spTree>
    <p:extLst>
      <p:ext uri="{BB962C8B-B14F-4D97-AF65-F5344CB8AC3E}">
        <p14:creationId xmlns:p14="http://schemas.microsoft.com/office/powerpoint/2010/main" val="3456998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FF7FB-EBB5-C649-AE8F-409D8A07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48FF-1F39-4B31-47F8-44ABE159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375" y="134700"/>
            <a:ext cx="10515600" cy="1325563"/>
          </a:xfrm>
        </p:spPr>
        <p:txBody>
          <a:bodyPr/>
          <a:lstStyle/>
          <a:p>
            <a:r>
              <a:rPr lang="en-US" b="1"/>
              <a:t>Model Testing</a:t>
            </a:r>
            <a:r>
              <a:rPr lang="zh-TW" altLang="en-US" b="1"/>
              <a:t> </a:t>
            </a:r>
            <a:r>
              <a:rPr lang="en-US" altLang="zh-TW" b="1"/>
              <a:t>of Result </a:t>
            </a:r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2AA630-2C85-3855-B987-D65069E6C996}"/>
              </a:ext>
            </a:extLst>
          </p:cNvPr>
          <p:cNvSpPr txBox="1"/>
          <p:nvPr/>
        </p:nvSpPr>
        <p:spPr>
          <a:xfrm>
            <a:off x="233205" y="1325563"/>
            <a:ext cx="5810641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None/>
            </a:pPr>
            <a:r>
              <a:rPr lang="en-US" b="1"/>
              <a:t>Baseline Comparisons:</a:t>
            </a:r>
            <a:r>
              <a:rPr lang="en-US"/>
              <a:t> We compared the RL agent’s performance against baseline strategy: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/>
              <a:t>Always select to keep testing as the next 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No recalibration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0788C-34CF-F0A2-D7A2-0C20A2CD1596}"/>
              </a:ext>
            </a:extLst>
          </p:cNvPr>
          <p:cNvSpPr txBox="1"/>
          <p:nvPr/>
        </p:nvSpPr>
        <p:spPr>
          <a:xfrm>
            <a:off x="6095999" y="982147"/>
            <a:ext cx="6093994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/>
              <a:t>Recalibration Frequency / Cost:</a:t>
            </a:r>
            <a:r>
              <a:rPr lang="en-US"/>
              <a:t> How often the agent performs recalibration. A lower frequency means less downtime, </a:t>
            </a:r>
            <a:r>
              <a:rPr lang="en-US">
                <a:ea typeface="+mn-lt"/>
                <a:cs typeface="+mn-lt"/>
              </a:rPr>
              <a:t>but it's a trade-off between error and recalibration frequency</a:t>
            </a:r>
            <a:r>
              <a:rPr lang="en-US"/>
              <a:t>.</a:t>
            </a:r>
          </a:p>
          <a:p>
            <a:r>
              <a:rPr lang="en-US" b="1"/>
              <a:t>Cumulative Reward:</a:t>
            </a:r>
            <a:r>
              <a:rPr lang="en-US"/>
              <a:t> The total reward achieved in the testing episodes.</a:t>
            </a:r>
          </a:p>
          <a:p>
            <a:r>
              <a:rPr lang="en-US" b="1"/>
              <a:t>Product Yield/Accuracy:</a:t>
            </a:r>
            <a:r>
              <a:rPr lang="en-US"/>
              <a:t> </a:t>
            </a:r>
            <a:r>
              <a:rPr lang="en-US">
                <a:solidFill>
                  <a:srgbClr val="000000"/>
                </a:solidFill>
                <a:latin typeface="Century Gothic"/>
              </a:rPr>
              <a:t>Product yield and accuracy tend to be higher when an agent effectively keeps drift low and recalibrates at the right time.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1FBB52-7EC5-1D14-4F1F-8B026F83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72" y="3796768"/>
            <a:ext cx="5600909" cy="2910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EDFCAE-5A81-A5E6-C7C5-F78F392CE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350" y="3846329"/>
            <a:ext cx="5905709" cy="28623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C8E66A-E3B5-BAA5-1FAD-C12F3C4374B8}"/>
              </a:ext>
            </a:extLst>
          </p:cNvPr>
          <p:cNvSpPr txBox="1"/>
          <p:nvPr/>
        </p:nvSpPr>
        <p:spPr>
          <a:xfrm>
            <a:off x="6095999" y="612815"/>
            <a:ext cx="45644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 sz="2000"/>
              <a:t>RL model</a:t>
            </a:r>
            <a:r>
              <a:rPr lang="en-US" altLang="zh-TW" sz="2000"/>
              <a:t>: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6643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5EFA21-5BC5-64D1-2387-F7A7026B3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29D55C93-1D2B-98F6-FC5D-C0269203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434" y="4739857"/>
            <a:ext cx="4818572" cy="1469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53B67E-917B-327C-FB59-59189BEF8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92" y="2365128"/>
            <a:ext cx="4927795" cy="1483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9A006E-78B3-7418-A121-936972701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202" y="2510979"/>
            <a:ext cx="4386875" cy="13139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6C78F8-B5D4-F8DF-1A21-6D66721C51B1}"/>
              </a:ext>
            </a:extLst>
          </p:cNvPr>
          <p:cNvSpPr txBox="1"/>
          <p:nvPr/>
        </p:nvSpPr>
        <p:spPr>
          <a:xfrm>
            <a:off x="6725730" y="1616184"/>
            <a:ext cx="5015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Baseline</a:t>
            </a: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A5A3E-2848-1A10-02A9-5D51527E5789}"/>
              </a:ext>
            </a:extLst>
          </p:cNvPr>
          <p:cNvSpPr txBox="1"/>
          <p:nvPr/>
        </p:nvSpPr>
        <p:spPr>
          <a:xfrm>
            <a:off x="1308603" y="1616184"/>
            <a:ext cx="4605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r>
              <a:rPr lang="en-US"/>
              <a:t>RL model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7686C0-5F4B-CA1D-DD2F-8321C9A94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9679" y="4739857"/>
            <a:ext cx="2164609" cy="1052359"/>
          </a:xfrm>
          <a:prstGeom prst="rect">
            <a:avLst/>
          </a:prstGeom>
        </p:spPr>
      </p:pic>
      <p:pic>
        <p:nvPicPr>
          <p:cNvPr id="19" name="Graphic 18" descr="Artificial Intelligence with solid fill">
            <a:extLst>
              <a:ext uri="{FF2B5EF4-FFF2-40B4-BE49-F238E27FC236}">
                <a16:creationId xmlns:a16="http://schemas.microsoft.com/office/drawing/2014/main" id="{40736514-88F6-95DE-33E5-70A7F1B7C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834" y="1278873"/>
            <a:ext cx="922713" cy="922713"/>
          </a:xfrm>
          <a:prstGeom prst="rect">
            <a:avLst/>
          </a:prstGeom>
        </p:spPr>
      </p:pic>
      <p:pic>
        <p:nvPicPr>
          <p:cNvPr id="20" name="Graphic 19" descr="Confused face outline with solid fill">
            <a:extLst>
              <a:ext uri="{FF2B5EF4-FFF2-40B4-BE49-F238E27FC236}">
                <a16:creationId xmlns:a16="http://schemas.microsoft.com/office/drawing/2014/main" id="{5A7F1745-89F8-CA6E-9D6F-A32CA8FE27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46683" y="1305299"/>
            <a:ext cx="824567" cy="8245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3591492-EFC1-5928-DEC3-C3D9B96C2045}"/>
              </a:ext>
            </a:extLst>
          </p:cNvPr>
          <p:cNvSpPr txBox="1"/>
          <p:nvPr/>
        </p:nvSpPr>
        <p:spPr>
          <a:xfrm>
            <a:off x="1522195" y="3210893"/>
            <a:ext cx="3181725" cy="681888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654567-2277-0299-16E0-F2E2086C44B6}"/>
              </a:ext>
            </a:extLst>
          </p:cNvPr>
          <p:cNvSpPr txBox="1"/>
          <p:nvPr/>
        </p:nvSpPr>
        <p:spPr>
          <a:xfrm>
            <a:off x="897123" y="4227766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Set 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049EB7-699A-454E-7454-5CBA624F3BE9}"/>
              </a:ext>
            </a:extLst>
          </p:cNvPr>
          <p:cNvSpPr txBox="1"/>
          <p:nvPr/>
        </p:nvSpPr>
        <p:spPr>
          <a:xfrm>
            <a:off x="1242292" y="263887"/>
            <a:ext cx="6094476" cy="7078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spcBef>
                <a:spcPct val="0"/>
              </a:spcBef>
              <a:buNone/>
              <a:defRPr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b="1"/>
              <a:t>Discussion of result</a:t>
            </a:r>
          </a:p>
        </p:txBody>
      </p:sp>
    </p:spTree>
    <p:extLst>
      <p:ext uri="{BB962C8B-B14F-4D97-AF65-F5344CB8AC3E}">
        <p14:creationId xmlns:p14="http://schemas.microsoft.com/office/powerpoint/2010/main" val="7137887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552</Words>
  <Application>Microsoft Office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Century Gothic</vt:lpstr>
      <vt:lpstr>Wingdings</vt:lpstr>
      <vt:lpstr>Wingdings 3</vt:lpstr>
      <vt:lpstr>Wisp</vt:lpstr>
      <vt:lpstr>ATE(Automated Testing Equipment) Drift Prediction</vt:lpstr>
      <vt:lpstr>Goal of the Project</vt:lpstr>
      <vt:lpstr>Motivation</vt:lpstr>
      <vt:lpstr>Method Overview</vt:lpstr>
      <vt:lpstr>ATE Environment Modeling</vt:lpstr>
      <vt:lpstr>Chip Generating Model</vt:lpstr>
      <vt:lpstr>Double Q-Learning Training</vt:lpstr>
      <vt:lpstr>Model Testing of Result </vt:lpstr>
      <vt:lpstr>PowerPoint Presentation</vt:lpstr>
      <vt:lpstr>Team Collaboration</vt:lpstr>
      <vt:lpstr>Thank you for your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 Ting Chang</dc:creator>
  <cp:lastModifiedBy>Ya Ting Chang</cp:lastModifiedBy>
  <cp:revision>6</cp:revision>
  <dcterms:created xsi:type="dcterms:W3CDTF">2025-05-31T01:31:41Z</dcterms:created>
  <dcterms:modified xsi:type="dcterms:W3CDTF">2025-06-05T16:59:32Z</dcterms:modified>
</cp:coreProperties>
</file>