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91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89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2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2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8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0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7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27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8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8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F41C-C0D6-456D-9D66-EC4EADA6D0FB}" type="datetimeFigureOut">
              <a:rPr lang="zh-TW" altLang="en-US" smtClean="0"/>
              <a:t>2016/11/19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8C4E1-6409-4414-8665-E0D6DF6273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15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071" y="304802"/>
            <a:ext cx="4454004" cy="363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781367" y="1056347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時間，</a:t>
            </a:r>
            <a:r>
              <a:rPr lang="en-US" altLang="zh-TW" dirty="0" smtClean="0"/>
              <a:t>Current</a:t>
            </a:r>
            <a:r>
              <a:rPr lang="zh-TW" altLang="en-US" dirty="0" smtClean="0"/>
              <a:t>，模式</a:t>
            </a:r>
            <a:r>
              <a:rPr lang="en-US" altLang="zh-TW" dirty="0" smtClean="0"/>
              <a:t>TOP-UP/decay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5070" y="683342"/>
            <a:ext cx="4454005" cy="2998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1368" y="1575309"/>
            <a:ext cx="340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Feedback status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5071" y="968483"/>
            <a:ext cx="1101213" cy="1597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Lifetime</a:t>
            </a:r>
          </a:p>
          <a:p>
            <a:pPr algn="ctr"/>
            <a:r>
              <a:rPr lang="en-US" altLang="zh-TW" dirty="0" err="1" smtClean="0"/>
              <a:t>Beamsize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Inj. Tune</a:t>
            </a:r>
          </a:p>
          <a:p>
            <a:pPr algn="ctr"/>
            <a:r>
              <a:rPr lang="en-US" altLang="zh-TW" dirty="0" smtClean="0"/>
              <a:t>Nu</a:t>
            </a:r>
          </a:p>
          <a:p>
            <a:pPr algn="ctr"/>
            <a:r>
              <a:rPr lang="en-US" altLang="zh-TW" dirty="0" smtClean="0"/>
              <a:t>bucket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76284" y="968483"/>
            <a:ext cx="1111042" cy="1597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Gun</a:t>
            </a:r>
          </a:p>
          <a:p>
            <a:pPr algn="ctr"/>
            <a:r>
              <a:rPr lang="en-US" altLang="zh-TW" dirty="0" smtClean="0"/>
              <a:t>Mode </a:t>
            </a:r>
          </a:p>
          <a:p>
            <a:pPr algn="ctr"/>
            <a:r>
              <a:rPr lang="en-US" altLang="zh-TW" dirty="0" smtClean="0"/>
              <a:t>Grid</a:t>
            </a:r>
          </a:p>
          <a:p>
            <a:pPr algn="ctr"/>
            <a:r>
              <a:rPr lang="en-US" altLang="zh-TW" dirty="0" smtClean="0"/>
              <a:t>Width</a:t>
            </a:r>
          </a:p>
          <a:p>
            <a:pPr algn="ctr"/>
            <a:r>
              <a:rPr lang="en-US" altLang="zh-TW" dirty="0" smtClean="0"/>
              <a:t>Length</a:t>
            </a:r>
          </a:p>
          <a:p>
            <a:pPr algn="ctr"/>
            <a:r>
              <a:rPr lang="en-US" altLang="zh-TW" dirty="0" smtClean="0"/>
              <a:t>mod3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75070" y="2571139"/>
            <a:ext cx="2212259" cy="909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RF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Status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75069" y="3480623"/>
            <a:ext cx="2212259" cy="90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Lattice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87329" y="2571139"/>
            <a:ext cx="1120873" cy="9193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Fill pattern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75069" y="4390107"/>
            <a:ext cx="3313470" cy="12683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 Status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06064" y="5412657"/>
            <a:ext cx="1641988" cy="29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Get New Data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06064" y="5781676"/>
            <a:ext cx="1641988" cy="29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Print to file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87327" y="3480623"/>
            <a:ext cx="2231914" cy="914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8hrs</a:t>
            </a:r>
          </a:p>
          <a:p>
            <a:pPr algn="ctr"/>
            <a:r>
              <a:rPr lang="en-US" altLang="zh-TW" dirty="0" smtClean="0"/>
              <a:t>Current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097160" y="997974"/>
            <a:ext cx="1091379" cy="1568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Pulser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setting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88539" y="983228"/>
            <a:ext cx="1140536" cy="1578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98374" y="2566224"/>
            <a:ext cx="1130701" cy="909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Gun WCM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75069" y="5658468"/>
            <a:ext cx="4444172" cy="1229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Orbit</a:t>
            </a:r>
          </a:p>
          <a:p>
            <a:pPr algn="ctr"/>
            <a:r>
              <a:rPr lang="en-US" altLang="zh-TW" dirty="0" smtClean="0"/>
              <a:t>Absolute/different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75067" y="5658467"/>
            <a:ext cx="30480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O current orbit (</a:t>
            </a:r>
            <a:r>
              <a:rPr lang="en-US" altLang="zh-TW" sz="1050" dirty="0" smtClean="0"/>
              <a:t>absolute</a:t>
            </a:r>
            <a:r>
              <a:rPr lang="en-US" altLang="zh-TW" sz="1050" dirty="0" smtClean="0"/>
              <a:t>) </a:t>
            </a:r>
            <a:r>
              <a:rPr lang="en-US" altLang="zh-TW" sz="1050" dirty="0" smtClean="0"/>
              <a:t>XXXX/XX/XX HH:MM:SS</a:t>
            </a:r>
            <a:endParaRPr lang="en-US" altLang="zh-TW" sz="1050" dirty="0"/>
          </a:p>
          <a:p>
            <a:r>
              <a:rPr lang="en-US" altLang="zh-TW" sz="1050" dirty="0" smtClean="0"/>
              <a:t>O orbit diff. with XXXX/XX/XX HH:MM:SS</a:t>
            </a:r>
          </a:p>
        </p:txBody>
      </p:sp>
      <p:sp>
        <p:nvSpPr>
          <p:cNvPr id="23" name="矩形 22"/>
          <p:cNvSpPr/>
          <p:nvPr/>
        </p:nvSpPr>
        <p:spPr>
          <a:xfrm>
            <a:off x="4188539" y="4395021"/>
            <a:ext cx="1130701" cy="1263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Others2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81367" y="579788"/>
            <a:ext cx="426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TPS Operational Handover Information v1.0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698658" y="5562286"/>
            <a:ext cx="340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Changeliang@BD.nsrrc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4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69</Words>
  <Application>Microsoft Office PowerPoint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TPSOP</dc:creator>
  <cp:lastModifiedBy>TPSOP</cp:lastModifiedBy>
  <cp:revision>5</cp:revision>
  <dcterms:created xsi:type="dcterms:W3CDTF">2016-11-19T08:04:38Z</dcterms:created>
  <dcterms:modified xsi:type="dcterms:W3CDTF">2016-11-19T15:25:22Z</dcterms:modified>
</cp:coreProperties>
</file>