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5786" y="857232"/>
            <a:ext cx="7143800" cy="5143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Change Liang</cp:lastModifiedBy>
  <cp:revision>7</cp:revision>
  <dcterms:modified xsi:type="dcterms:W3CDTF">2016-02-23T09:11:18Z</dcterms:modified>
</cp:coreProperties>
</file>