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70" r:id="rId1"/>
  </p:sldMasterIdLst>
  <p:notesMasterIdLst>
    <p:notesMasterId r:id="rId47"/>
  </p:notesMasterIdLst>
  <p:sldIdLst>
    <p:sldId id="256" r:id="rId2"/>
    <p:sldId id="342" r:id="rId3"/>
    <p:sldId id="343" r:id="rId4"/>
    <p:sldId id="344" r:id="rId5"/>
    <p:sldId id="345" r:id="rId6"/>
    <p:sldId id="303" r:id="rId7"/>
    <p:sldId id="304" r:id="rId8"/>
    <p:sldId id="305" r:id="rId9"/>
    <p:sldId id="306" r:id="rId10"/>
    <p:sldId id="307" r:id="rId11"/>
    <p:sldId id="346" r:id="rId12"/>
    <p:sldId id="347" r:id="rId13"/>
    <p:sldId id="348" r:id="rId14"/>
    <p:sldId id="349" r:id="rId15"/>
    <p:sldId id="350" r:id="rId16"/>
    <p:sldId id="354" r:id="rId17"/>
    <p:sldId id="355" r:id="rId18"/>
    <p:sldId id="356" r:id="rId19"/>
    <p:sldId id="357" r:id="rId20"/>
    <p:sldId id="358" r:id="rId21"/>
    <p:sldId id="323" r:id="rId22"/>
    <p:sldId id="359" r:id="rId23"/>
    <p:sldId id="360" r:id="rId24"/>
    <p:sldId id="361" r:id="rId25"/>
    <p:sldId id="326" r:id="rId26"/>
    <p:sldId id="327" r:id="rId27"/>
    <p:sldId id="328" r:id="rId28"/>
    <p:sldId id="329" r:id="rId29"/>
    <p:sldId id="364" r:id="rId30"/>
    <p:sldId id="365" r:id="rId31"/>
    <p:sldId id="366" r:id="rId32"/>
    <p:sldId id="367" r:id="rId33"/>
    <p:sldId id="331" r:id="rId34"/>
    <p:sldId id="368" r:id="rId35"/>
    <p:sldId id="332" r:id="rId36"/>
    <p:sldId id="369" r:id="rId37"/>
    <p:sldId id="370" r:id="rId38"/>
    <p:sldId id="371" r:id="rId39"/>
    <p:sldId id="372" r:id="rId40"/>
    <p:sldId id="335" r:id="rId41"/>
    <p:sldId id="337" r:id="rId42"/>
    <p:sldId id="338" r:id="rId43"/>
    <p:sldId id="339" r:id="rId44"/>
    <p:sldId id="340" r:id="rId45"/>
    <p:sldId id="341" r:id="rId4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3020" autoAdjust="0"/>
    <p:restoredTop sz="94601" autoAdjust="0"/>
  </p:normalViewPr>
  <p:slideViewPr>
    <p:cSldViewPr snapToGrid="0">
      <p:cViewPr varScale="1">
        <p:scale>
          <a:sx n="77" d="100"/>
          <a:sy n="77" d="100"/>
        </p:scale>
        <p:origin x="82" y="197"/>
      </p:cViewPr>
      <p:guideLst>
        <p:guide orient="horz" pos="2160"/>
        <p:guide pos="3840"/>
      </p:guideLst>
    </p:cSldViewPr>
  </p:slideViewPr>
  <p:outlineViewPr>
    <p:cViewPr>
      <p:scale>
        <a:sx n="33" d="100"/>
        <a:sy n="33" d="100"/>
      </p:scale>
      <p:origin x="0" y="-35726"/>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109FB8-290B-40A0-9DB3-ACA4A310AFB6}" type="datetimeFigureOut">
              <a:rPr lang="zh-CN" altLang="en-US" smtClean="0"/>
              <a:pPr/>
              <a:t>2021/5/8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9847F5-5D57-4A2D-AA4F-15A45CC8B960}" type="slidenum">
              <a:rPr lang="zh-CN" altLang="en-US" smtClean="0"/>
              <a:pPr/>
              <a:t>‹#›</a:t>
            </a:fld>
            <a:endParaRPr lang="zh-CN" altLang="en-US"/>
          </a:p>
        </p:txBody>
      </p:sp>
    </p:spTree>
    <p:extLst>
      <p:ext uri="{BB962C8B-B14F-4D97-AF65-F5344CB8AC3E}">
        <p14:creationId xmlns:p14="http://schemas.microsoft.com/office/powerpoint/2010/main" val="10176206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smtClean="0"/>
              <a:t>单击以编辑母版副标题样式</a:t>
            </a:r>
            <a:endParaRPr lang="en-US" dirty="0"/>
          </a:p>
        </p:txBody>
      </p:sp>
      <p:sp>
        <p:nvSpPr>
          <p:cNvPr id="4" name="Date Placeholder 3"/>
          <p:cNvSpPr>
            <a:spLocks noGrp="1"/>
          </p:cNvSpPr>
          <p:nvPr>
            <p:ph type="dt" sz="half" idx="10"/>
          </p:nvPr>
        </p:nvSpPr>
        <p:spPr/>
        <p:txBody>
          <a:bodyPr/>
          <a:lstStyle/>
          <a:p>
            <a:fld id="{30A49CE5-2BEC-4B4B-9E38-7B0CCFDE3D76}" type="datetime1">
              <a:rPr lang="zh-CN" altLang="en-US" smtClean="0"/>
              <a:pPr/>
              <a:t>2021/5/8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BEBF9BF7-DC7B-4671-866E-DDAD12303B6C}" type="slidenum">
              <a:rPr lang="zh-CN" altLang="en-US" smtClean="0"/>
              <a:pPr/>
              <a:t>‹#›</a:t>
            </a:fld>
            <a:endParaRPr lang="zh-CN" altLang="en-US"/>
          </a:p>
        </p:txBody>
      </p:sp>
    </p:spTree>
    <p:extLst>
      <p:ext uri="{BB962C8B-B14F-4D97-AF65-F5344CB8AC3E}">
        <p14:creationId xmlns:p14="http://schemas.microsoft.com/office/powerpoint/2010/main" val="19059768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6F06C22E-4C42-4A88-90BC-34D095A0AF2B}" type="datetime1">
              <a:rPr lang="zh-CN" altLang="en-US" smtClean="0"/>
              <a:pPr/>
              <a:t>2021/5/8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EBF9BF7-DC7B-4671-866E-DDAD12303B6C}" type="slidenum">
              <a:rPr lang="zh-CN" altLang="en-US" smtClean="0"/>
              <a:pPr/>
              <a:t>‹#›</a:t>
            </a:fld>
            <a:endParaRPr lang="zh-CN" altLang="en-US"/>
          </a:p>
        </p:txBody>
      </p:sp>
    </p:spTree>
    <p:extLst>
      <p:ext uri="{BB962C8B-B14F-4D97-AF65-F5344CB8AC3E}">
        <p14:creationId xmlns:p14="http://schemas.microsoft.com/office/powerpoint/2010/main" val="38547310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FE0FC71-D1FD-4650-9B3A-37D81705720D}" type="datetime1">
              <a:rPr lang="zh-CN" altLang="en-US" smtClean="0"/>
              <a:pPr/>
              <a:t>2021/5/8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EBF9BF7-DC7B-4671-866E-DDAD12303B6C}" type="slidenum">
              <a:rPr lang="zh-CN" altLang="en-US" smtClean="0"/>
              <a:pPr/>
              <a:t>‹#›</a:t>
            </a:fld>
            <a:endParaRPr lang="zh-CN" altLang="en-US"/>
          </a:p>
        </p:txBody>
      </p:sp>
    </p:spTree>
    <p:extLst>
      <p:ext uri="{BB962C8B-B14F-4D97-AF65-F5344CB8AC3E}">
        <p14:creationId xmlns:p14="http://schemas.microsoft.com/office/powerpoint/2010/main" val="140614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F647312C-58AE-4D83-A865-3FA8780DE83E}" type="datetime1">
              <a:rPr lang="zh-CN" altLang="en-US" smtClean="0"/>
              <a:pPr/>
              <a:t>2021/5/8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EBF9BF7-DC7B-4671-866E-DDAD12303B6C}" type="slidenum">
              <a:rPr lang="zh-CN" altLang="en-US" smtClean="0"/>
              <a:pPr/>
              <a:t>‹#›</a:t>
            </a:fld>
            <a:endParaRPr lang="zh-CN" altLang="en-US"/>
          </a:p>
        </p:txBody>
      </p:sp>
    </p:spTree>
    <p:extLst>
      <p:ext uri="{BB962C8B-B14F-4D97-AF65-F5344CB8AC3E}">
        <p14:creationId xmlns:p14="http://schemas.microsoft.com/office/powerpoint/2010/main" val="20000023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a:xfrm>
            <a:off x="8593667" y="6272784"/>
            <a:ext cx="2644309" cy="365125"/>
          </a:xfrm>
        </p:spPr>
        <p:txBody>
          <a:bodyPr/>
          <a:lstStyle/>
          <a:p>
            <a:fld id="{CFF9EB1B-BBB4-4C5D-AB74-2ABAA41CF5E7}" type="datetime1">
              <a:rPr lang="zh-CN" altLang="en-US" smtClean="0"/>
              <a:pPr/>
              <a:t>2021/5/8</a:t>
            </a:fld>
            <a:endParaRPr lang="zh-CN" altLang="en-US"/>
          </a:p>
        </p:txBody>
      </p:sp>
      <p:sp>
        <p:nvSpPr>
          <p:cNvPr id="5" name="Footer Placeholder 4"/>
          <p:cNvSpPr>
            <a:spLocks noGrp="1"/>
          </p:cNvSpPr>
          <p:nvPr>
            <p:ph type="ftr" sz="quarter" idx="11"/>
          </p:nvPr>
        </p:nvSpPr>
        <p:spPr>
          <a:xfrm>
            <a:off x="2182708" y="6272784"/>
            <a:ext cx="6327648" cy="365125"/>
          </a:xfrm>
        </p:spPr>
        <p:txBody>
          <a:bodyPr/>
          <a:lstStyle/>
          <a:p>
            <a:endParaRPr lang="zh-CN" alt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BEBF9BF7-DC7B-4671-866E-DDAD12303B6C}" type="slidenum">
              <a:rPr lang="zh-CN" altLang="en-US" smtClean="0"/>
              <a:pPr/>
              <a:t>‹#›</a:t>
            </a:fld>
            <a:endParaRPr lang="zh-CN" altLang="en-US"/>
          </a:p>
        </p:txBody>
      </p:sp>
    </p:spTree>
    <p:extLst>
      <p:ext uri="{BB962C8B-B14F-4D97-AF65-F5344CB8AC3E}">
        <p14:creationId xmlns:p14="http://schemas.microsoft.com/office/powerpoint/2010/main" val="2939388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E2B2531F-1654-47ED-B983-A9BD158F6372}" type="datetime1">
              <a:rPr lang="zh-CN" altLang="en-US" smtClean="0"/>
              <a:pPr/>
              <a:t>2021/5/8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EBF9BF7-DC7B-4671-866E-DDAD12303B6C}" type="slidenum">
              <a:rPr lang="zh-CN" altLang="en-US" smtClean="0"/>
              <a:pPr/>
              <a:t>‹#›</a:t>
            </a:fld>
            <a:endParaRPr lang="zh-CN" altLang="en-US"/>
          </a:p>
        </p:txBody>
      </p:sp>
    </p:spTree>
    <p:extLst>
      <p:ext uri="{BB962C8B-B14F-4D97-AF65-F5344CB8AC3E}">
        <p14:creationId xmlns:p14="http://schemas.microsoft.com/office/powerpoint/2010/main" val="2333568534"/>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B228273F-9293-4A17-9641-7CAC7B0E273A}" type="datetime1">
              <a:rPr lang="zh-CN" altLang="en-US" smtClean="0"/>
              <a:pPr/>
              <a:t>2021/5/8</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BEBF9BF7-DC7B-4671-866E-DDAD12303B6C}" type="slidenum">
              <a:rPr lang="zh-CN" altLang="en-US" smtClean="0"/>
              <a:pPr/>
              <a:t>‹#›</a:t>
            </a:fld>
            <a:endParaRPr lang="zh-CN" altLang="en-US"/>
          </a:p>
        </p:txBody>
      </p:sp>
    </p:spTree>
    <p:extLst>
      <p:ext uri="{BB962C8B-B14F-4D97-AF65-F5344CB8AC3E}">
        <p14:creationId xmlns:p14="http://schemas.microsoft.com/office/powerpoint/2010/main" val="2942293503"/>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D3C11707-0620-41A8-91D6-2A21541B5BE4}" type="datetime1">
              <a:rPr lang="zh-CN" altLang="en-US" smtClean="0"/>
              <a:pPr/>
              <a:t>2021/5/8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BEBF9BF7-DC7B-4671-866E-DDAD12303B6C}" type="slidenum">
              <a:rPr lang="zh-CN" altLang="en-US" smtClean="0"/>
              <a:pPr/>
              <a:t>‹#›</a:t>
            </a:fld>
            <a:endParaRPr lang="zh-CN" altLang="en-US"/>
          </a:p>
        </p:txBody>
      </p:sp>
    </p:spTree>
    <p:extLst>
      <p:ext uri="{BB962C8B-B14F-4D97-AF65-F5344CB8AC3E}">
        <p14:creationId xmlns:p14="http://schemas.microsoft.com/office/powerpoint/2010/main" val="1788545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2F5000-EADB-4BB2-A1D5-7241F4FC7C8E}" type="datetime1">
              <a:rPr lang="zh-CN" altLang="en-US" smtClean="0"/>
              <a:pPr/>
              <a:t>2021/5/8</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BEBF9BF7-DC7B-4671-866E-DDAD12303B6C}" type="slidenum">
              <a:rPr lang="zh-CN" altLang="en-US" smtClean="0"/>
              <a:pPr/>
              <a:t>‹#›</a:t>
            </a:fld>
            <a:endParaRPr lang="zh-CN" altLang="en-US"/>
          </a:p>
        </p:txBody>
      </p:sp>
    </p:spTree>
    <p:extLst>
      <p:ext uri="{BB962C8B-B14F-4D97-AF65-F5344CB8AC3E}">
        <p14:creationId xmlns:p14="http://schemas.microsoft.com/office/powerpoint/2010/main" val="246307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zh-CN" altLang="en-US" smtClean="0"/>
              <a:t>单击此处编辑母版标题样式</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59C84DF9-7C38-4936-B2D1-BE9BCC4A797B}" type="datetime1">
              <a:rPr lang="zh-CN" altLang="en-US" smtClean="0"/>
              <a:pPr/>
              <a:t>2021/5/8</a:t>
            </a:fld>
            <a:endParaRPr lang="zh-CN" altLang="en-US"/>
          </a:p>
        </p:txBody>
      </p:sp>
      <p:sp>
        <p:nvSpPr>
          <p:cNvPr id="6" name="Footer Placeholder 5"/>
          <p:cNvSpPr>
            <a:spLocks noGrp="1"/>
          </p:cNvSpPr>
          <p:nvPr>
            <p:ph type="ftr" sz="quarter" idx="11"/>
          </p:nvPr>
        </p:nvSpPr>
        <p:spPr/>
        <p:txBody>
          <a:bodyPr/>
          <a:lstStyle/>
          <a:p>
            <a:endParaRPr lang="zh-CN" alt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BEBF9BF7-DC7B-4671-866E-DDAD12303B6C}" type="slidenum">
              <a:rPr lang="zh-CN" altLang="en-US" smtClean="0"/>
              <a:pPr/>
              <a:t>‹#›</a:t>
            </a:fld>
            <a:endParaRPr lang="zh-CN" altLang="en-US"/>
          </a:p>
        </p:txBody>
      </p:sp>
    </p:spTree>
    <p:extLst>
      <p:ext uri="{BB962C8B-B14F-4D97-AF65-F5344CB8AC3E}">
        <p14:creationId xmlns:p14="http://schemas.microsoft.com/office/powerpoint/2010/main" val="3895905154"/>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5822E1C0-5D58-41E2-AF49-B54D9EC96B60}" type="datetime1">
              <a:rPr lang="zh-CN" altLang="en-US" smtClean="0"/>
              <a:pPr/>
              <a:t>2021/5/8</a:t>
            </a:fld>
            <a:endParaRPr lang="zh-CN" alt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BEBF9BF7-DC7B-4671-866E-DDAD12303B6C}" type="slidenum">
              <a:rPr lang="zh-CN" altLang="en-US" smtClean="0"/>
              <a:pPr/>
              <a:t>‹#›</a:t>
            </a:fld>
            <a:endParaRPr lang="zh-CN" altLang="en-US"/>
          </a:p>
        </p:txBody>
      </p:sp>
    </p:spTree>
    <p:extLst>
      <p:ext uri="{BB962C8B-B14F-4D97-AF65-F5344CB8AC3E}">
        <p14:creationId xmlns:p14="http://schemas.microsoft.com/office/powerpoint/2010/main" val="3626008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0E7F2612-2032-4620-97DE-B1E07DD5B5A0}" type="datetime1">
              <a:rPr lang="zh-CN" altLang="en-US" smtClean="0"/>
              <a:pPr/>
              <a:t>2021/5/8</a:t>
            </a:fld>
            <a:endParaRPr lang="zh-CN" alt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zh-CN" alt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BEBF9BF7-DC7B-4671-866E-DDAD12303B6C}" type="slidenum">
              <a:rPr lang="zh-CN" altLang="en-US" smtClean="0"/>
              <a:pPr/>
              <a:t>‹#›</a:t>
            </a:fld>
            <a:endParaRPr lang="zh-CN" altLang="en-US"/>
          </a:p>
        </p:txBody>
      </p:sp>
    </p:spTree>
    <p:extLst>
      <p:ext uri="{BB962C8B-B14F-4D97-AF65-F5344CB8AC3E}">
        <p14:creationId xmlns:p14="http://schemas.microsoft.com/office/powerpoint/2010/main" val="550325330"/>
      </p:ext>
    </p:extLst>
  </p:cSld>
  <p:clrMap bg1="lt1" tx1="dk1" bg2="lt2" tx2="dk2" accent1="accent1" accent2="accent2" accent3="accent3" accent4="accent4" accent5="accent5" accent6="accent6" hlink="hlink" folHlink="folHlink"/>
  <p:sldLayoutIdLst>
    <p:sldLayoutId id="2147484171" r:id="rId1"/>
    <p:sldLayoutId id="2147484172" r:id="rId2"/>
    <p:sldLayoutId id="2147484173" r:id="rId3"/>
    <p:sldLayoutId id="2147484174" r:id="rId4"/>
    <p:sldLayoutId id="2147484175" r:id="rId5"/>
    <p:sldLayoutId id="2147484176" r:id="rId6"/>
    <p:sldLayoutId id="2147484177" r:id="rId7"/>
    <p:sldLayoutId id="2147484178" r:id="rId8"/>
    <p:sldLayoutId id="2147484179" r:id="rId9"/>
    <p:sldLayoutId id="2147484180" r:id="rId10"/>
    <p:sldLayoutId id="2147484181" r:id="rId11"/>
  </p:sldLayoutIdLst>
  <p:hf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en-US" altLang="zh-CN" sz="2800" b="1" dirty="0" smtClean="0">
                <a:solidFill>
                  <a:schemeClr val="tx2"/>
                </a:solidFill>
                <a:latin typeface="楷体_GB2312" pitchFamily="49" charset="-122"/>
                <a:ea typeface="楷体_GB2312" pitchFamily="49" charset="-122"/>
              </a:rPr>
              <a:t/>
            </a:r>
            <a:br>
              <a:rPr kumimoji="1" lang="en-US" altLang="zh-CN" sz="2800" b="1" dirty="0" smtClean="0">
                <a:solidFill>
                  <a:schemeClr val="tx2"/>
                </a:solidFill>
                <a:latin typeface="楷体_GB2312" pitchFamily="49" charset="-122"/>
                <a:ea typeface="楷体_GB2312" pitchFamily="49" charset="-122"/>
              </a:rPr>
            </a:br>
            <a:r>
              <a:rPr kumimoji="1" lang="en-US" altLang="zh-CN" sz="2800" b="1" dirty="0" smtClean="0">
                <a:solidFill>
                  <a:schemeClr val="tx2"/>
                </a:solidFill>
                <a:latin typeface="楷体_GB2312" pitchFamily="49" charset="-122"/>
                <a:ea typeface="楷体_GB2312" pitchFamily="49" charset="-122"/>
              </a:rPr>
              <a:t/>
            </a:r>
            <a:br>
              <a:rPr kumimoji="1" lang="en-US" altLang="zh-CN" sz="2800" b="1" dirty="0" smtClean="0">
                <a:solidFill>
                  <a:schemeClr val="tx2"/>
                </a:solidFill>
                <a:latin typeface="楷体_GB2312" pitchFamily="49" charset="-122"/>
                <a:ea typeface="楷体_GB2312" pitchFamily="49" charset="-122"/>
              </a:rPr>
            </a:br>
            <a:r>
              <a:rPr kumimoji="1" lang="zh-CN" altLang="en-US" b="1" dirty="0" smtClean="0">
                <a:solidFill>
                  <a:schemeClr val="tx2">
                    <a:lumMod val="75000"/>
                  </a:schemeClr>
                </a:solidFill>
                <a:latin typeface="方正姚体" pitchFamily="2" charset="-122"/>
                <a:ea typeface="方正姚体" pitchFamily="2" charset="-122"/>
              </a:rPr>
              <a:t>第</a:t>
            </a:r>
            <a:r>
              <a:rPr kumimoji="1" lang="en-US" altLang="zh-CN" b="1" dirty="0" smtClean="0">
                <a:solidFill>
                  <a:schemeClr val="tx2">
                    <a:lumMod val="75000"/>
                  </a:schemeClr>
                </a:solidFill>
                <a:latin typeface="方正姚体" pitchFamily="2" charset="-122"/>
                <a:ea typeface="方正姚体" pitchFamily="2" charset="-122"/>
              </a:rPr>
              <a:t>11</a:t>
            </a:r>
            <a:r>
              <a:rPr kumimoji="1" lang="zh-CN" altLang="en-US" b="1" dirty="0" smtClean="0">
                <a:solidFill>
                  <a:schemeClr val="tx2">
                    <a:lumMod val="75000"/>
                  </a:schemeClr>
                </a:solidFill>
                <a:latin typeface="方正姚体" pitchFamily="2" charset="-122"/>
                <a:ea typeface="方正姚体" pitchFamily="2" charset="-122"/>
              </a:rPr>
              <a:t>章</a:t>
            </a:r>
            <a:r>
              <a:rPr kumimoji="1" lang="en-US" altLang="zh-CN" b="1" dirty="0" smtClean="0">
                <a:solidFill>
                  <a:schemeClr val="tx2">
                    <a:lumMod val="75000"/>
                  </a:schemeClr>
                </a:solidFill>
                <a:latin typeface="方正姚体" pitchFamily="2" charset="-122"/>
                <a:ea typeface="方正姚体" pitchFamily="2" charset="-122"/>
              </a:rPr>
              <a:t/>
            </a:r>
            <a:br>
              <a:rPr kumimoji="1" lang="en-US" altLang="zh-CN" b="1" dirty="0" smtClean="0">
                <a:solidFill>
                  <a:schemeClr val="tx2">
                    <a:lumMod val="75000"/>
                  </a:schemeClr>
                </a:solidFill>
                <a:latin typeface="方正姚体" pitchFamily="2" charset="-122"/>
                <a:ea typeface="方正姚体" pitchFamily="2" charset="-122"/>
              </a:rPr>
            </a:br>
            <a:r>
              <a:rPr kumimoji="1" lang="zh-CN" altLang="en-US" b="1" dirty="0" smtClean="0">
                <a:solidFill>
                  <a:schemeClr val="tx2">
                    <a:lumMod val="75000"/>
                  </a:schemeClr>
                </a:solidFill>
                <a:latin typeface="方正姚体" pitchFamily="2" charset="-122"/>
                <a:ea typeface="方正姚体" pitchFamily="2" charset="-122"/>
              </a:rPr>
              <a:t>      并发控制</a:t>
            </a:r>
            <a:r>
              <a:rPr kumimoji="1" lang="zh-CN" altLang="en-US" b="1" dirty="0" smtClean="0">
                <a:solidFill>
                  <a:srgbClr val="C00000"/>
                </a:solidFill>
                <a:latin typeface="楷体_GB2312" pitchFamily="49" charset="-122"/>
                <a:ea typeface="楷体_GB2312" pitchFamily="49" charset="-122"/>
              </a:rPr>
              <a:t/>
            </a:r>
            <a:br>
              <a:rPr kumimoji="1" lang="zh-CN" altLang="en-US" b="1" dirty="0" smtClean="0">
                <a:solidFill>
                  <a:srgbClr val="C00000"/>
                </a:solidFill>
                <a:latin typeface="楷体_GB2312" pitchFamily="49" charset="-122"/>
                <a:ea typeface="楷体_GB2312" pitchFamily="49" charset="-122"/>
              </a:rPr>
            </a:br>
            <a:endParaRPr lang="zh-CN" altLang="en-US" dirty="0">
              <a:solidFill>
                <a:srgbClr val="C00000"/>
              </a:solidFill>
            </a:endParaRPr>
          </a:p>
        </p:txBody>
      </p:sp>
      <p:sp>
        <p:nvSpPr>
          <p:cNvPr id="3" name="副标题 2"/>
          <p:cNvSpPr>
            <a:spLocks noGrp="1"/>
          </p:cNvSpPr>
          <p:nvPr>
            <p:ph type="subTitle" idx="1"/>
          </p:nvPr>
        </p:nvSpPr>
        <p:spPr/>
        <p:txBody>
          <a:bodyPr/>
          <a:lstStyle/>
          <a:p>
            <a:endParaRPr lang="zh-CN" altLang="en-US" dirty="0"/>
          </a:p>
        </p:txBody>
      </p:sp>
      <p:sp>
        <p:nvSpPr>
          <p:cNvPr id="4" name="灯片编号占位符 3"/>
          <p:cNvSpPr>
            <a:spLocks noGrp="1"/>
          </p:cNvSpPr>
          <p:nvPr>
            <p:ph type="sldNum" sz="quarter" idx="12"/>
          </p:nvPr>
        </p:nvSpPr>
        <p:spPr/>
        <p:txBody>
          <a:bodyPr/>
          <a:lstStyle/>
          <a:p>
            <a:fld id="{BEBF9BF7-DC7B-4671-866E-DDAD12303B6C}" type="slidenum">
              <a:rPr lang="zh-CN" altLang="en-US" smtClean="0"/>
              <a:pPr/>
              <a:t>1</a:t>
            </a:fld>
            <a:endParaRPr lang="zh-CN" altLang="en-US"/>
          </a:p>
        </p:txBody>
      </p:sp>
    </p:spTree>
    <p:extLst>
      <p:ext uri="{BB962C8B-B14F-4D97-AF65-F5344CB8AC3E}">
        <p14:creationId xmlns:p14="http://schemas.microsoft.com/office/powerpoint/2010/main" val="18642202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8" name="Rectangle 2"/>
          <p:cNvSpPr>
            <a:spLocks noGrp="1" noChangeArrowheads="1"/>
          </p:cNvSpPr>
          <p:nvPr>
            <p:ph type="title"/>
          </p:nvPr>
        </p:nvSpPr>
        <p:spPr>
          <a:xfrm>
            <a:off x="1069848" y="484632"/>
            <a:ext cx="5515590" cy="1609344"/>
          </a:xfrm>
        </p:spPr>
        <p:txBody>
          <a:bodyPr/>
          <a:lstStyle/>
          <a:p>
            <a:r>
              <a:rPr lang="en-US" altLang="zh-CN" sz="2800" dirty="0">
                <a:solidFill>
                  <a:srgbClr val="C00000"/>
                </a:solidFill>
                <a:latin typeface="+mj-ea"/>
              </a:rPr>
              <a:t>3. </a:t>
            </a:r>
            <a:r>
              <a:rPr lang="zh-CN" altLang="en-US" sz="2800" dirty="0">
                <a:solidFill>
                  <a:srgbClr val="C00000"/>
                </a:solidFill>
                <a:latin typeface="+mj-ea"/>
              </a:rPr>
              <a:t>读“脏”数据</a:t>
            </a:r>
          </a:p>
        </p:txBody>
      </p:sp>
      <p:sp>
        <p:nvSpPr>
          <p:cNvPr id="347139" name="Rectangle 3"/>
          <p:cNvSpPr>
            <a:spLocks noGrp="1" noChangeArrowheads="1"/>
          </p:cNvSpPr>
          <p:nvPr>
            <p:ph idx="1"/>
          </p:nvPr>
        </p:nvSpPr>
        <p:spPr>
          <a:xfrm>
            <a:off x="296125" y="1813677"/>
            <a:ext cx="6192598" cy="4050792"/>
          </a:xfrm>
        </p:spPr>
        <p:txBody>
          <a:bodyPr>
            <a:normAutofit/>
          </a:bodyPr>
          <a:lstStyle/>
          <a:p>
            <a:pPr algn="just">
              <a:lnSpc>
                <a:spcPct val="110000"/>
              </a:lnSpc>
              <a:buFontTx/>
              <a:buNone/>
            </a:pPr>
            <a:r>
              <a:rPr lang="zh-CN" altLang="en-US" sz="2800" dirty="0"/>
              <a:t>事务</a:t>
            </a:r>
            <a:r>
              <a:rPr lang="en-US" altLang="zh-CN" sz="2800" dirty="0"/>
              <a:t>1</a:t>
            </a:r>
            <a:r>
              <a:rPr lang="zh-CN" altLang="en-US" sz="2800" dirty="0"/>
              <a:t>修改某一数据，并将其写回</a:t>
            </a:r>
            <a:r>
              <a:rPr lang="zh-CN" altLang="en-US" sz="2800" dirty="0" smtClean="0"/>
              <a:t>磁盘。</a:t>
            </a:r>
            <a:endParaRPr lang="zh-CN" altLang="en-US" sz="2800" dirty="0"/>
          </a:p>
          <a:p>
            <a:pPr algn="just">
              <a:lnSpc>
                <a:spcPct val="110000"/>
              </a:lnSpc>
              <a:buFontTx/>
              <a:buNone/>
            </a:pPr>
            <a:r>
              <a:rPr lang="zh-CN" altLang="en-US" sz="2800" dirty="0"/>
              <a:t>事务</a:t>
            </a:r>
            <a:r>
              <a:rPr lang="en-US" altLang="zh-CN" sz="2800" dirty="0"/>
              <a:t>2</a:t>
            </a:r>
            <a:r>
              <a:rPr lang="zh-CN" altLang="en-US" sz="2800" dirty="0"/>
              <a:t>读取同一数据</a:t>
            </a:r>
            <a:r>
              <a:rPr lang="zh-CN" altLang="en-US" sz="2800" dirty="0" smtClean="0"/>
              <a:t>后，</a:t>
            </a:r>
            <a:endParaRPr lang="zh-CN" altLang="en-US" sz="2800" dirty="0"/>
          </a:p>
          <a:p>
            <a:pPr algn="just">
              <a:lnSpc>
                <a:spcPct val="110000"/>
              </a:lnSpc>
              <a:buFontTx/>
              <a:buNone/>
            </a:pPr>
            <a:r>
              <a:rPr lang="zh-CN" altLang="en-US" sz="2800" dirty="0"/>
              <a:t>事务</a:t>
            </a:r>
            <a:r>
              <a:rPr lang="en-US" altLang="zh-CN" sz="2800" dirty="0"/>
              <a:t>1</a:t>
            </a:r>
            <a:r>
              <a:rPr lang="zh-CN" altLang="en-US" sz="2800" dirty="0"/>
              <a:t>由于某种原因被撤消，这时事务</a:t>
            </a:r>
            <a:r>
              <a:rPr lang="en-US" altLang="zh-CN" sz="2800" dirty="0"/>
              <a:t>1</a:t>
            </a:r>
            <a:r>
              <a:rPr lang="zh-CN" altLang="en-US" sz="2800" dirty="0"/>
              <a:t>已修改</a:t>
            </a:r>
            <a:r>
              <a:rPr lang="zh-CN" altLang="en-US" sz="2800" dirty="0" smtClean="0"/>
              <a:t>过的</a:t>
            </a:r>
            <a:r>
              <a:rPr lang="zh-CN" altLang="en-US" sz="2800" dirty="0"/>
              <a:t>数据恢复原</a:t>
            </a:r>
            <a:r>
              <a:rPr lang="zh-CN" altLang="en-US" sz="2800" dirty="0" smtClean="0"/>
              <a:t>值。</a:t>
            </a:r>
            <a:endParaRPr lang="zh-CN" altLang="en-US" sz="2800" dirty="0"/>
          </a:p>
          <a:p>
            <a:pPr algn="just">
              <a:lnSpc>
                <a:spcPct val="110000"/>
              </a:lnSpc>
              <a:buFontTx/>
              <a:buNone/>
            </a:pPr>
            <a:r>
              <a:rPr lang="zh-CN" altLang="en-US" sz="2800" dirty="0"/>
              <a:t>事务</a:t>
            </a:r>
            <a:r>
              <a:rPr lang="en-US" altLang="zh-CN" sz="2800" dirty="0"/>
              <a:t>2</a:t>
            </a:r>
            <a:r>
              <a:rPr lang="zh-CN" altLang="en-US" sz="2800" dirty="0"/>
              <a:t>读到的数据就与数据库中的数据不一致</a:t>
            </a:r>
            <a:r>
              <a:rPr lang="zh-CN" altLang="en-US" sz="2800" dirty="0" smtClean="0"/>
              <a:t>，是</a:t>
            </a:r>
            <a:r>
              <a:rPr lang="zh-CN" altLang="en-US" sz="2800" dirty="0"/>
              <a:t>不正确的数据，又称为“脏”数据。</a:t>
            </a:r>
          </a:p>
        </p:txBody>
      </p:sp>
      <p:grpSp>
        <p:nvGrpSpPr>
          <p:cNvPr id="6" name="Group 3"/>
          <p:cNvGrpSpPr>
            <a:grpSpLocks/>
          </p:cNvGrpSpPr>
          <p:nvPr/>
        </p:nvGrpSpPr>
        <p:grpSpPr bwMode="auto">
          <a:xfrm>
            <a:off x="7058269" y="1529863"/>
            <a:ext cx="4267200" cy="3471863"/>
            <a:chOff x="1344" y="1104"/>
            <a:chExt cx="2016" cy="2187"/>
          </a:xfrm>
        </p:grpSpPr>
        <p:sp>
          <p:nvSpPr>
            <p:cNvPr id="7" name="Rectangle 4"/>
            <p:cNvSpPr>
              <a:spLocks noChangeArrowheads="1"/>
            </p:cNvSpPr>
            <p:nvPr/>
          </p:nvSpPr>
          <p:spPr bwMode="auto">
            <a:xfrm>
              <a:off x="2511" y="1354"/>
              <a:ext cx="849" cy="1937"/>
            </a:xfrm>
            <a:prstGeom prst="rect">
              <a:avLst/>
            </a:prstGeom>
            <a:noFill/>
            <a:ln w="28575">
              <a:noFill/>
              <a:miter lim="800000"/>
              <a:headEnd/>
              <a:tailEnd/>
            </a:ln>
            <a:effectLst/>
          </p:spPr>
          <p:txBody>
            <a:bodyPr lIns="90000" tIns="46800" rIns="90000" bIns="46800"/>
            <a:lstStyle/>
            <a:p>
              <a:pPr>
                <a:spcBef>
                  <a:spcPct val="20000"/>
                </a:spcBef>
                <a:buClr>
                  <a:schemeClr val="tx2"/>
                </a:buClr>
              </a:pPr>
              <a:r>
                <a:rPr lang="en-US" altLang="zh-CN" sz="2800"/>
                <a:t> </a:t>
              </a:r>
              <a:r>
                <a:rPr lang="en-US" altLang="zh-CN" sz="2000"/>
                <a:t> </a:t>
              </a:r>
            </a:p>
            <a:p>
              <a:pPr>
                <a:spcBef>
                  <a:spcPct val="20000"/>
                </a:spcBef>
                <a:buClr>
                  <a:schemeClr val="tx2"/>
                </a:buClr>
              </a:pPr>
              <a:r>
                <a:rPr lang="en-US" altLang="zh-CN" sz="2000"/>
                <a:t> </a:t>
              </a:r>
            </a:p>
            <a:p>
              <a:pPr>
                <a:spcBef>
                  <a:spcPct val="20000"/>
                </a:spcBef>
                <a:buClr>
                  <a:schemeClr val="tx2"/>
                </a:buClr>
              </a:pPr>
              <a:r>
                <a:rPr lang="en-US" altLang="zh-CN" sz="2000"/>
                <a:t> </a:t>
              </a:r>
            </a:p>
            <a:p>
              <a:pPr>
                <a:spcBef>
                  <a:spcPct val="20000"/>
                </a:spcBef>
                <a:buClr>
                  <a:schemeClr val="tx2"/>
                </a:buClr>
              </a:pPr>
              <a:r>
                <a:rPr lang="zh-CN" altLang="en-US" sz="2000"/>
                <a:t>读</a:t>
              </a:r>
              <a:r>
                <a:rPr lang="en-US" altLang="zh-CN" sz="2000"/>
                <a:t>C=200</a:t>
              </a:r>
            </a:p>
            <a:p>
              <a:pPr>
                <a:spcBef>
                  <a:spcPct val="20000"/>
                </a:spcBef>
                <a:buClr>
                  <a:schemeClr val="tx2"/>
                </a:buClr>
              </a:pPr>
              <a:r>
                <a:rPr lang="en-US" altLang="zh-CN" sz="2000"/>
                <a:t> </a:t>
              </a:r>
            </a:p>
            <a:p>
              <a:pPr>
                <a:spcBef>
                  <a:spcPct val="20000"/>
                </a:spcBef>
                <a:buClr>
                  <a:schemeClr val="tx2"/>
                </a:buClr>
              </a:pPr>
              <a:r>
                <a:rPr lang="en-US" altLang="zh-CN" sz="2000"/>
                <a:t> </a:t>
              </a:r>
            </a:p>
            <a:p>
              <a:pPr>
                <a:spcBef>
                  <a:spcPct val="20000"/>
                </a:spcBef>
                <a:buClr>
                  <a:schemeClr val="tx2"/>
                </a:buClr>
              </a:pPr>
              <a:r>
                <a:rPr lang="en-US" altLang="zh-CN" sz="2000"/>
                <a:t> </a:t>
              </a:r>
            </a:p>
            <a:p>
              <a:pPr>
                <a:spcBef>
                  <a:spcPct val="20000"/>
                </a:spcBef>
                <a:buClr>
                  <a:schemeClr val="tx2"/>
                </a:buClr>
              </a:pPr>
              <a:endParaRPr lang="en-US" altLang="zh-CN" sz="2000"/>
            </a:p>
          </p:txBody>
        </p:sp>
        <p:sp>
          <p:nvSpPr>
            <p:cNvPr id="8" name="Rectangle 5"/>
            <p:cNvSpPr>
              <a:spLocks noChangeArrowheads="1"/>
            </p:cNvSpPr>
            <p:nvPr/>
          </p:nvSpPr>
          <p:spPr bwMode="auto">
            <a:xfrm>
              <a:off x="1344" y="1354"/>
              <a:ext cx="1296" cy="1937"/>
            </a:xfrm>
            <a:prstGeom prst="rect">
              <a:avLst/>
            </a:prstGeom>
            <a:noFill/>
            <a:ln w="28575">
              <a:noFill/>
              <a:miter lim="800000"/>
              <a:headEnd/>
              <a:tailEnd/>
            </a:ln>
            <a:effectLst/>
          </p:spPr>
          <p:txBody>
            <a:bodyPr lIns="90000" tIns="46800" rIns="90000" bIns="46800"/>
            <a:lstStyle/>
            <a:p>
              <a:pPr>
                <a:spcBef>
                  <a:spcPct val="20000"/>
                </a:spcBef>
                <a:buClr>
                  <a:schemeClr val="tx2"/>
                </a:buClr>
              </a:pPr>
              <a:r>
                <a:rPr lang="en-US" altLang="zh-CN" sz="2000"/>
                <a:t>① </a:t>
              </a:r>
              <a:r>
                <a:rPr lang="zh-CN" altLang="en-US" sz="2000"/>
                <a:t>读</a:t>
              </a:r>
              <a:r>
                <a:rPr lang="en-US" altLang="zh-CN" sz="2000"/>
                <a:t>C=100</a:t>
              </a:r>
            </a:p>
            <a:p>
              <a:pPr>
                <a:spcBef>
                  <a:spcPct val="20000"/>
                </a:spcBef>
                <a:buClr>
                  <a:schemeClr val="tx2"/>
                </a:buClr>
              </a:pPr>
              <a:r>
                <a:rPr lang="en-US" altLang="zh-CN" sz="2000"/>
                <a:t>     C←C*2</a:t>
              </a:r>
            </a:p>
            <a:p>
              <a:pPr>
                <a:spcBef>
                  <a:spcPct val="20000"/>
                </a:spcBef>
                <a:buClr>
                  <a:schemeClr val="tx2"/>
                </a:buClr>
              </a:pPr>
              <a:r>
                <a:rPr lang="en-US" altLang="zh-CN" sz="2000"/>
                <a:t>     </a:t>
              </a:r>
              <a:r>
                <a:rPr lang="zh-CN" altLang="en-US" sz="2000"/>
                <a:t>写回</a:t>
              </a:r>
              <a:r>
                <a:rPr lang="en-US" altLang="zh-CN" sz="2000"/>
                <a:t>C</a:t>
              </a:r>
            </a:p>
            <a:p>
              <a:pPr>
                <a:spcBef>
                  <a:spcPct val="20000"/>
                </a:spcBef>
                <a:buClr>
                  <a:schemeClr val="tx2"/>
                </a:buClr>
              </a:pPr>
              <a:r>
                <a:rPr lang="en-US" altLang="zh-CN" sz="2000"/>
                <a:t>②   </a:t>
              </a:r>
            </a:p>
            <a:p>
              <a:pPr>
                <a:spcBef>
                  <a:spcPct val="20000"/>
                </a:spcBef>
                <a:buClr>
                  <a:schemeClr val="tx2"/>
                </a:buClr>
              </a:pPr>
              <a:r>
                <a:rPr lang="en-US" altLang="zh-CN" sz="2000"/>
                <a:t> </a:t>
              </a:r>
            </a:p>
            <a:p>
              <a:pPr>
                <a:spcBef>
                  <a:spcPct val="20000"/>
                </a:spcBef>
                <a:buClr>
                  <a:schemeClr val="tx2"/>
                </a:buClr>
              </a:pPr>
              <a:r>
                <a:rPr lang="en-US" altLang="zh-CN" sz="2000"/>
                <a:t> </a:t>
              </a:r>
            </a:p>
            <a:p>
              <a:pPr>
                <a:spcBef>
                  <a:spcPct val="20000"/>
                </a:spcBef>
                <a:buClr>
                  <a:schemeClr val="tx2"/>
                </a:buClr>
              </a:pPr>
              <a:r>
                <a:rPr lang="en-US" altLang="zh-CN" sz="2000"/>
                <a:t>③ ROLLBACK</a:t>
              </a:r>
            </a:p>
            <a:p>
              <a:pPr>
                <a:spcBef>
                  <a:spcPct val="20000"/>
                </a:spcBef>
                <a:buClr>
                  <a:schemeClr val="tx2"/>
                </a:buClr>
              </a:pPr>
              <a:r>
                <a:rPr lang="en-US" altLang="zh-CN" sz="2000"/>
                <a:t>     C</a:t>
              </a:r>
              <a:r>
                <a:rPr lang="zh-CN" altLang="en-US" sz="2000"/>
                <a:t>恢复为</a:t>
              </a:r>
              <a:r>
                <a:rPr lang="en-US" altLang="zh-CN" sz="2000"/>
                <a:t>100</a:t>
              </a:r>
            </a:p>
          </p:txBody>
        </p:sp>
        <p:sp>
          <p:nvSpPr>
            <p:cNvPr id="9" name="Rectangle 6"/>
            <p:cNvSpPr>
              <a:spLocks noChangeArrowheads="1"/>
            </p:cNvSpPr>
            <p:nvPr/>
          </p:nvSpPr>
          <p:spPr bwMode="auto">
            <a:xfrm>
              <a:off x="2511" y="1104"/>
              <a:ext cx="849" cy="250"/>
            </a:xfrm>
            <a:prstGeom prst="rect">
              <a:avLst/>
            </a:prstGeom>
            <a:noFill/>
            <a:ln w="28575">
              <a:noFill/>
              <a:miter lim="800000"/>
              <a:headEnd/>
              <a:tailEnd/>
            </a:ln>
            <a:effectLst/>
          </p:spPr>
          <p:txBody>
            <a:bodyPr lIns="90000" tIns="46800" rIns="90000" bIns="46800"/>
            <a:lstStyle/>
            <a:p>
              <a:pPr>
                <a:spcBef>
                  <a:spcPct val="20000"/>
                </a:spcBef>
                <a:buClr>
                  <a:schemeClr val="tx2"/>
                </a:buClr>
              </a:pPr>
              <a:r>
                <a:rPr lang="en-US" altLang="zh-CN" sz="2000"/>
                <a:t>T</a:t>
              </a:r>
              <a:r>
                <a:rPr lang="en-US" altLang="zh-CN" sz="2000" baseline="-25000"/>
                <a:t>2</a:t>
              </a:r>
            </a:p>
          </p:txBody>
        </p:sp>
        <p:sp>
          <p:nvSpPr>
            <p:cNvPr id="10" name="Rectangle 7"/>
            <p:cNvSpPr>
              <a:spLocks noChangeArrowheads="1"/>
            </p:cNvSpPr>
            <p:nvPr/>
          </p:nvSpPr>
          <p:spPr bwMode="auto">
            <a:xfrm>
              <a:off x="1344" y="1104"/>
              <a:ext cx="1167" cy="250"/>
            </a:xfrm>
            <a:prstGeom prst="rect">
              <a:avLst/>
            </a:prstGeom>
            <a:noFill/>
            <a:ln w="28575">
              <a:noFill/>
              <a:miter lim="800000"/>
              <a:headEnd/>
              <a:tailEnd/>
            </a:ln>
            <a:effectLst/>
          </p:spPr>
          <p:txBody>
            <a:bodyPr lIns="90000" tIns="46800" rIns="90000" bIns="46800"/>
            <a:lstStyle/>
            <a:p>
              <a:pPr>
                <a:spcBef>
                  <a:spcPct val="20000"/>
                </a:spcBef>
                <a:buClr>
                  <a:schemeClr val="tx2"/>
                </a:buClr>
              </a:pPr>
              <a:r>
                <a:rPr lang="en-US" altLang="zh-CN" sz="2000"/>
                <a:t>T</a:t>
              </a:r>
              <a:r>
                <a:rPr lang="en-US" altLang="zh-CN" sz="2000" baseline="-25000"/>
                <a:t>1</a:t>
              </a:r>
            </a:p>
          </p:txBody>
        </p:sp>
        <p:sp>
          <p:nvSpPr>
            <p:cNvPr id="11" name="Line 8"/>
            <p:cNvSpPr>
              <a:spLocks noChangeShapeType="1"/>
            </p:cNvSpPr>
            <p:nvPr/>
          </p:nvSpPr>
          <p:spPr bwMode="auto">
            <a:xfrm>
              <a:off x="1344" y="1104"/>
              <a:ext cx="2016" cy="0"/>
            </a:xfrm>
            <a:prstGeom prst="line">
              <a:avLst/>
            </a:prstGeom>
            <a:noFill/>
            <a:ln w="28575" cap="sq">
              <a:solidFill>
                <a:schemeClr val="tx1"/>
              </a:solidFill>
              <a:round/>
              <a:headEnd/>
              <a:tailEnd/>
            </a:ln>
            <a:effectLst/>
          </p:spPr>
          <p:txBody>
            <a:bodyPr wrap="none" lIns="90000" tIns="46800" rIns="90000" bIns="46800" anchor="ctr"/>
            <a:lstStyle/>
            <a:p>
              <a:endParaRPr lang="zh-CN" altLang="en-US"/>
            </a:p>
          </p:txBody>
        </p:sp>
        <p:sp>
          <p:nvSpPr>
            <p:cNvPr id="12" name="Line 9"/>
            <p:cNvSpPr>
              <a:spLocks noChangeShapeType="1"/>
            </p:cNvSpPr>
            <p:nvPr/>
          </p:nvSpPr>
          <p:spPr bwMode="auto">
            <a:xfrm>
              <a:off x="1344" y="1354"/>
              <a:ext cx="2016" cy="0"/>
            </a:xfrm>
            <a:prstGeom prst="line">
              <a:avLst/>
            </a:prstGeom>
            <a:noFill/>
            <a:ln w="12700">
              <a:solidFill>
                <a:schemeClr val="tx1"/>
              </a:solidFill>
              <a:round/>
              <a:headEnd/>
              <a:tailEnd/>
            </a:ln>
            <a:effectLst/>
          </p:spPr>
          <p:txBody>
            <a:bodyPr wrap="none" lIns="90000" tIns="46800" rIns="90000" bIns="46800" anchor="ctr"/>
            <a:lstStyle/>
            <a:p>
              <a:endParaRPr lang="zh-CN" altLang="en-US"/>
            </a:p>
          </p:txBody>
        </p:sp>
        <p:sp>
          <p:nvSpPr>
            <p:cNvPr id="13" name="Line 10"/>
            <p:cNvSpPr>
              <a:spLocks noChangeShapeType="1"/>
            </p:cNvSpPr>
            <p:nvPr/>
          </p:nvSpPr>
          <p:spPr bwMode="auto">
            <a:xfrm>
              <a:off x="1344" y="3291"/>
              <a:ext cx="2016" cy="0"/>
            </a:xfrm>
            <a:prstGeom prst="line">
              <a:avLst/>
            </a:prstGeom>
            <a:noFill/>
            <a:ln w="28575" cap="sq">
              <a:solidFill>
                <a:schemeClr val="tx1"/>
              </a:solidFill>
              <a:round/>
              <a:headEnd/>
              <a:tailEnd/>
            </a:ln>
            <a:effectLst/>
          </p:spPr>
          <p:txBody>
            <a:bodyPr wrap="none" lIns="90000" tIns="46800" rIns="90000" bIns="46800" anchor="ctr"/>
            <a:lstStyle/>
            <a:p>
              <a:endParaRPr lang="zh-CN" altLang="en-US"/>
            </a:p>
          </p:txBody>
        </p:sp>
        <p:sp>
          <p:nvSpPr>
            <p:cNvPr id="14" name="Line 11"/>
            <p:cNvSpPr>
              <a:spLocks noChangeShapeType="1"/>
            </p:cNvSpPr>
            <p:nvPr/>
          </p:nvSpPr>
          <p:spPr bwMode="auto">
            <a:xfrm>
              <a:off x="1344" y="1104"/>
              <a:ext cx="0" cy="2187"/>
            </a:xfrm>
            <a:prstGeom prst="line">
              <a:avLst/>
            </a:prstGeom>
            <a:noFill/>
            <a:ln w="28575" cap="sq">
              <a:solidFill>
                <a:schemeClr val="tx1"/>
              </a:solidFill>
              <a:round/>
              <a:headEnd/>
              <a:tailEnd/>
            </a:ln>
            <a:effectLst/>
          </p:spPr>
          <p:txBody>
            <a:bodyPr wrap="none" lIns="90000" tIns="46800" rIns="90000" bIns="46800" anchor="ctr"/>
            <a:lstStyle/>
            <a:p>
              <a:endParaRPr lang="zh-CN" altLang="en-US"/>
            </a:p>
          </p:txBody>
        </p:sp>
        <p:sp>
          <p:nvSpPr>
            <p:cNvPr id="15" name="Line 12"/>
            <p:cNvSpPr>
              <a:spLocks noChangeShapeType="1"/>
            </p:cNvSpPr>
            <p:nvPr/>
          </p:nvSpPr>
          <p:spPr bwMode="auto">
            <a:xfrm>
              <a:off x="2496" y="1104"/>
              <a:ext cx="0" cy="2187"/>
            </a:xfrm>
            <a:prstGeom prst="line">
              <a:avLst/>
            </a:prstGeom>
            <a:noFill/>
            <a:ln w="12700">
              <a:solidFill>
                <a:schemeClr val="tx1"/>
              </a:solidFill>
              <a:round/>
              <a:headEnd/>
              <a:tailEnd/>
            </a:ln>
            <a:effectLst/>
          </p:spPr>
          <p:txBody>
            <a:bodyPr wrap="none" lIns="90000" tIns="46800" rIns="90000" bIns="46800" anchor="ctr"/>
            <a:lstStyle/>
            <a:p>
              <a:endParaRPr lang="zh-CN" altLang="en-US"/>
            </a:p>
          </p:txBody>
        </p:sp>
        <p:sp>
          <p:nvSpPr>
            <p:cNvPr id="16" name="Line 13"/>
            <p:cNvSpPr>
              <a:spLocks noChangeShapeType="1"/>
            </p:cNvSpPr>
            <p:nvPr/>
          </p:nvSpPr>
          <p:spPr bwMode="auto">
            <a:xfrm>
              <a:off x="3360" y="1104"/>
              <a:ext cx="0" cy="2187"/>
            </a:xfrm>
            <a:prstGeom prst="line">
              <a:avLst/>
            </a:prstGeom>
            <a:noFill/>
            <a:ln w="28575" cap="sq">
              <a:solidFill>
                <a:schemeClr val="tx1"/>
              </a:solidFill>
              <a:round/>
              <a:headEnd/>
              <a:tailEnd/>
            </a:ln>
            <a:effectLst/>
          </p:spPr>
          <p:txBody>
            <a:bodyPr wrap="none" lIns="90000" tIns="46800" rIns="90000" bIns="46800" anchor="ctr"/>
            <a:lstStyle/>
            <a:p>
              <a:endParaRPr lang="zh-CN" altLang="en-US"/>
            </a:p>
          </p:txBody>
        </p:sp>
      </p:grpSp>
      <p:sp>
        <p:nvSpPr>
          <p:cNvPr id="17" name="矩形 16"/>
          <p:cNvSpPr/>
          <p:nvPr/>
        </p:nvSpPr>
        <p:spPr>
          <a:xfrm>
            <a:off x="8296912" y="5389657"/>
            <a:ext cx="1893467" cy="369332"/>
          </a:xfrm>
          <a:prstGeom prst="rect">
            <a:avLst/>
          </a:prstGeom>
        </p:spPr>
        <p:txBody>
          <a:bodyPr wrap="none">
            <a:spAutoFit/>
          </a:bodyPr>
          <a:lstStyle/>
          <a:p>
            <a:pPr algn="ctr" eaLnBrk="0" hangingPunct="0"/>
            <a:r>
              <a:rPr lang="en-US" altLang="zh-CN" b="1" dirty="0" smtClean="0">
                <a:solidFill>
                  <a:srgbClr val="C00000"/>
                </a:solidFill>
                <a:latin typeface="Times New Roman" pitchFamily="18" charset="0"/>
              </a:rPr>
              <a:t>(c) </a:t>
            </a:r>
            <a:r>
              <a:rPr lang="zh-CN" altLang="en-US" b="1" dirty="0" smtClean="0">
                <a:solidFill>
                  <a:srgbClr val="C00000"/>
                </a:solidFill>
                <a:latin typeface="Times New Roman" pitchFamily="18" charset="0"/>
              </a:rPr>
              <a:t>读“脏”数据</a:t>
            </a:r>
            <a:endParaRPr lang="zh-CN" altLang="en-US" dirty="0">
              <a:solidFill>
                <a:srgbClr val="C00000"/>
              </a:solidFill>
              <a:latin typeface="Times New Roman" pitchFamily="18" charset="0"/>
            </a:endParaRP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smtClean="0">
                <a:solidFill>
                  <a:srgbClr val="C00000"/>
                </a:solidFill>
              </a:rPr>
              <a:t>11.2 </a:t>
            </a:r>
            <a:r>
              <a:rPr lang="zh-CN" altLang="en-US" sz="2800" dirty="0" smtClean="0">
                <a:solidFill>
                  <a:srgbClr val="C00000"/>
                </a:solidFill>
              </a:rPr>
              <a:t>封锁</a:t>
            </a:r>
            <a:endParaRPr lang="zh-CN" altLang="en-US" sz="2800" dirty="0">
              <a:solidFill>
                <a:srgbClr val="C00000"/>
              </a:solidFill>
            </a:endParaRPr>
          </a:p>
        </p:txBody>
      </p:sp>
      <p:sp>
        <p:nvSpPr>
          <p:cNvPr id="3" name="内容占位符 2"/>
          <p:cNvSpPr>
            <a:spLocks noGrp="1"/>
          </p:cNvSpPr>
          <p:nvPr>
            <p:ph idx="1"/>
          </p:nvPr>
        </p:nvSpPr>
        <p:spPr/>
        <p:txBody>
          <a:bodyPr/>
          <a:lstStyle/>
          <a:p>
            <a:r>
              <a:rPr lang="zh-CN" altLang="en-US" sz="2800" dirty="0" smtClean="0">
                <a:solidFill>
                  <a:srgbClr val="C00000"/>
                </a:solidFill>
              </a:rPr>
              <a:t>封锁</a:t>
            </a:r>
            <a:r>
              <a:rPr lang="en-US" altLang="zh-CN" sz="2800" dirty="0" smtClean="0"/>
              <a:t>---</a:t>
            </a:r>
            <a:r>
              <a:rPr lang="zh-CN" altLang="en-US" sz="2800" dirty="0" smtClean="0"/>
              <a:t>事务</a:t>
            </a:r>
            <a:r>
              <a:rPr lang="en-US" altLang="zh-CN" sz="2800" dirty="0" smtClean="0"/>
              <a:t>T</a:t>
            </a:r>
            <a:r>
              <a:rPr lang="zh-CN" altLang="en-US" sz="2800" dirty="0" smtClean="0"/>
              <a:t>在对某个数据对象（如表，记录等）操作之前，先向系统发出请求，对其加锁。</a:t>
            </a:r>
            <a:endParaRPr lang="en-US" altLang="zh-CN" sz="2800" dirty="0" smtClean="0"/>
          </a:p>
          <a:p>
            <a:r>
              <a:rPr lang="zh-CN" altLang="en-US" sz="2800" dirty="0" smtClean="0"/>
              <a:t>加锁后，事务</a:t>
            </a:r>
            <a:r>
              <a:rPr lang="en-US" altLang="zh-CN" sz="2800" dirty="0" smtClean="0"/>
              <a:t>T</a:t>
            </a:r>
            <a:r>
              <a:rPr lang="zh-CN" altLang="en-US" sz="2800" dirty="0" smtClean="0"/>
              <a:t>就对该对象有了一定的控制，在</a:t>
            </a:r>
            <a:r>
              <a:rPr lang="en-US" altLang="zh-CN" sz="2800" dirty="0" smtClean="0"/>
              <a:t>T</a:t>
            </a:r>
            <a:r>
              <a:rPr lang="zh-CN" altLang="en-US" sz="2800" dirty="0" smtClean="0"/>
              <a:t>释放它的锁之前，其他事务不能更新此数据对象。</a:t>
            </a:r>
            <a:endParaRPr lang="en-US" altLang="zh-CN" sz="2800" dirty="0" smtClean="0"/>
          </a:p>
          <a:p>
            <a:endParaRPr lang="zh-CN" altLang="en-US" sz="2800" dirty="0"/>
          </a:p>
        </p:txBody>
      </p:sp>
      <p:sp>
        <p:nvSpPr>
          <p:cNvPr id="4" name="灯片编号占位符 3"/>
          <p:cNvSpPr>
            <a:spLocks noGrp="1"/>
          </p:cNvSpPr>
          <p:nvPr>
            <p:ph type="sldNum" sz="quarter" idx="12"/>
          </p:nvPr>
        </p:nvSpPr>
        <p:spPr/>
        <p:txBody>
          <a:bodyPr/>
          <a:lstStyle/>
          <a:p>
            <a:fld id="{BEBF9BF7-DC7B-4671-866E-DDAD12303B6C}" type="slidenum">
              <a:rPr lang="zh-CN" altLang="en-US" smtClean="0"/>
              <a:pPr/>
              <a:t>11</a:t>
            </a:fld>
            <a:endParaRPr lang="zh-CN" alt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sz="2800"/>
          </a:p>
        </p:txBody>
      </p:sp>
      <p:sp>
        <p:nvSpPr>
          <p:cNvPr id="3" name="内容占位符 2"/>
          <p:cNvSpPr>
            <a:spLocks noGrp="1"/>
          </p:cNvSpPr>
          <p:nvPr>
            <p:ph idx="1"/>
          </p:nvPr>
        </p:nvSpPr>
        <p:spPr/>
        <p:txBody>
          <a:bodyPr>
            <a:normAutofit fontScale="92500" lnSpcReduction="10000"/>
          </a:bodyPr>
          <a:lstStyle/>
          <a:p>
            <a:pPr>
              <a:buNone/>
            </a:pPr>
            <a:r>
              <a:rPr lang="zh-CN" altLang="en-US" sz="2800" dirty="0" smtClean="0"/>
              <a:t>一个事务对某个数据对象加锁后究竟有什么样的控制，由封锁的类型决定。</a:t>
            </a:r>
            <a:endParaRPr lang="en-US" altLang="zh-CN" sz="2800" dirty="0" smtClean="0"/>
          </a:p>
          <a:p>
            <a:r>
              <a:rPr lang="zh-CN" altLang="en-US" sz="2800" dirty="0" smtClean="0"/>
              <a:t>基本的封锁类型：</a:t>
            </a:r>
            <a:endParaRPr lang="en-US" altLang="zh-CN" sz="2800" dirty="0" smtClean="0"/>
          </a:p>
          <a:p>
            <a:pPr>
              <a:buFont typeface="Wingdings" pitchFamily="2" charset="2"/>
              <a:buChar char="ü"/>
            </a:pPr>
            <a:r>
              <a:rPr lang="zh-CN" altLang="en-US" sz="2800" dirty="0" smtClean="0">
                <a:solidFill>
                  <a:srgbClr val="C00000"/>
                </a:solidFill>
              </a:rPr>
              <a:t>排他锁（</a:t>
            </a:r>
            <a:r>
              <a:rPr lang="en-US" altLang="zh-CN" sz="2800" dirty="0" smtClean="0">
                <a:solidFill>
                  <a:srgbClr val="C00000"/>
                </a:solidFill>
              </a:rPr>
              <a:t>X</a:t>
            </a:r>
            <a:r>
              <a:rPr lang="zh-CN" altLang="en-US" sz="2800" dirty="0" smtClean="0">
                <a:solidFill>
                  <a:srgbClr val="C00000"/>
                </a:solidFill>
              </a:rPr>
              <a:t>锁，写锁，独占锁）</a:t>
            </a:r>
            <a:r>
              <a:rPr lang="en-US" altLang="zh-CN" sz="2800" dirty="0" smtClean="0"/>
              <a:t>--</a:t>
            </a:r>
            <a:r>
              <a:rPr lang="zh-CN" altLang="en-US" sz="2800" dirty="0" smtClean="0"/>
              <a:t>事务</a:t>
            </a:r>
            <a:r>
              <a:rPr lang="en-US" altLang="zh-CN" sz="2800" dirty="0" smtClean="0"/>
              <a:t>T</a:t>
            </a:r>
            <a:r>
              <a:rPr lang="zh-CN" altLang="en-US" sz="2800" dirty="0" smtClean="0"/>
              <a:t>对数据对象</a:t>
            </a:r>
            <a:r>
              <a:rPr lang="en-US" altLang="zh-CN" sz="2800" dirty="0" smtClean="0"/>
              <a:t>A</a:t>
            </a:r>
            <a:r>
              <a:rPr lang="zh-CN" altLang="en-US" sz="2800" dirty="0" smtClean="0"/>
              <a:t>加</a:t>
            </a:r>
            <a:r>
              <a:rPr lang="en-US" altLang="zh-CN" sz="2800" dirty="0" smtClean="0"/>
              <a:t>X</a:t>
            </a:r>
            <a:r>
              <a:rPr lang="zh-CN" altLang="en-US" sz="2800" dirty="0" smtClean="0"/>
              <a:t>锁，</a:t>
            </a:r>
            <a:r>
              <a:rPr lang="zh-CN" altLang="en-US" sz="2800" dirty="0" smtClean="0">
                <a:solidFill>
                  <a:srgbClr val="C00000"/>
                </a:solidFill>
              </a:rPr>
              <a:t>只允许</a:t>
            </a:r>
            <a:r>
              <a:rPr lang="en-US" altLang="zh-CN" sz="2800" dirty="0" smtClean="0">
                <a:solidFill>
                  <a:srgbClr val="C00000"/>
                </a:solidFill>
              </a:rPr>
              <a:t>T</a:t>
            </a:r>
            <a:r>
              <a:rPr lang="zh-CN" altLang="en-US" sz="2800" dirty="0" smtClean="0">
                <a:solidFill>
                  <a:srgbClr val="C00000"/>
                </a:solidFill>
              </a:rPr>
              <a:t>读取和修改</a:t>
            </a:r>
            <a:r>
              <a:rPr lang="en-US" altLang="zh-CN" sz="2800" dirty="0" smtClean="0">
                <a:solidFill>
                  <a:srgbClr val="C00000"/>
                </a:solidFill>
              </a:rPr>
              <a:t>A</a:t>
            </a:r>
            <a:r>
              <a:rPr lang="zh-CN" altLang="en-US" sz="2800" dirty="0" smtClean="0"/>
              <a:t>。</a:t>
            </a:r>
            <a:endParaRPr lang="en-US" altLang="zh-CN" sz="2800" dirty="0" smtClean="0"/>
          </a:p>
          <a:p>
            <a:pPr>
              <a:buNone/>
            </a:pPr>
            <a:r>
              <a:rPr lang="zh-CN" altLang="en-US" sz="2800" dirty="0" smtClean="0"/>
              <a:t>                                              </a:t>
            </a:r>
            <a:r>
              <a:rPr lang="en-US" altLang="zh-CN" sz="2800" dirty="0" smtClean="0"/>
              <a:t>--</a:t>
            </a:r>
            <a:r>
              <a:rPr lang="zh-CN" altLang="en-US" sz="2800" dirty="0" smtClean="0"/>
              <a:t> </a:t>
            </a:r>
            <a:r>
              <a:rPr lang="zh-CN" altLang="en-US" sz="2800" dirty="0" smtClean="0">
                <a:solidFill>
                  <a:srgbClr val="C00000"/>
                </a:solidFill>
              </a:rPr>
              <a:t>其他事务不能对</a:t>
            </a:r>
            <a:r>
              <a:rPr lang="en-US" altLang="zh-CN" sz="2800" dirty="0" smtClean="0">
                <a:solidFill>
                  <a:srgbClr val="C00000"/>
                </a:solidFill>
              </a:rPr>
              <a:t>A</a:t>
            </a:r>
            <a:r>
              <a:rPr lang="zh-CN" altLang="en-US" sz="2800" dirty="0" smtClean="0">
                <a:solidFill>
                  <a:srgbClr val="C00000"/>
                </a:solidFill>
              </a:rPr>
              <a:t>加任何类型的锁</a:t>
            </a:r>
            <a:r>
              <a:rPr lang="zh-CN" altLang="en-US" sz="2800" dirty="0" smtClean="0"/>
              <a:t>，直到</a:t>
            </a:r>
            <a:r>
              <a:rPr lang="en-US" altLang="zh-CN" sz="2800" dirty="0" smtClean="0"/>
              <a:t>T</a:t>
            </a:r>
            <a:r>
              <a:rPr lang="zh-CN" altLang="en-US" sz="2800" dirty="0" smtClean="0"/>
              <a:t>释放</a:t>
            </a:r>
            <a:r>
              <a:rPr lang="en-US" altLang="zh-CN" sz="2800" dirty="0" smtClean="0"/>
              <a:t>A</a:t>
            </a:r>
            <a:r>
              <a:rPr lang="zh-CN" altLang="en-US" sz="2800" dirty="0" smtClean="0"/>
              <a:t>上的锁。</a:t>
            </a:r>
            <a:endParaRPr lang="en-US" altLang="zh-CN" sz="2800" dirty="0" smtClean="0"/>
          </a:p>
          <a:p>
            <a:pPr>
              <a:buFont typeface="Wingdings" pitchFamily="2" charset="2"/>
              <a:buChar char="ü"/>
            </a:pPr>
            <a:r>
              <a:rPr lang="zh-CN" altLang="en-US" sz="2800" dirty="0" smtClean="0">
                <a:solidFill>
                  <a:srgbClr val="C00000"/>
                </a:solidFill>
              </a:rPr>
              <a:t>共享锁（</a:t>
            </a:r>
            <a:r>
              <a:rPr lang="en-US" altLang="zh-CN" sz="2800" dirty="0" smtClean="0">
                <a:solidFill>
                  <a:srgbClr val="C00000"/>
                </a:solidFill>
              </a:rPr>
              <a:t>S</a:t>
            </a:r>
            <a:r>
              <a:rPr lang="zh-CN" altLang="en-US" sz="2800" dirty="0" smtClean="0">
                <a:solidFill>
                  <a:srgbClr val="C00000"/>
                </a:solidFill>
              </a:rPr>
              <a:t>锁，读锁）</a:t>
            </a:r>
            <a:r>
              <a:rPr lang="en-US" altLang="zh-CN" sz="2800" dirty="0" smtClean="0"/>
              <a:t>--</a:t>
            </a:r>
            <a:r>
              <a:rPr lang="zh-CN" altLang="en-US" sz="2800" dirty="0" smtClean="0"/>
              <a:t>事务</a:t>
            </a:r>
            <a:r>
              <a:rPr lang="en-US" altLang="zh-CN" sz="2800" dirty="0" smtClean="0"/>
              <a:t>T</a:t>
            </a:r>
            <a:r>
              <a:rPr lang="zh-CN" altLang="en-US" sz="2800" dirty="0" smtClean="0"/>
              <a:t>对</a:t>
            </a:r>
            <a:r>
              <a:rPr lang="en-US" altLang="zh-CN" sz="2800" dirty="0" smtClean="0"/>
              <a:t>A</a:t>
            </a:r>
            <a:r>
              <a:rPr lang="zh-CN" altLang="en-US" sz="2800" dirty="0" smtClean="0"/>
              <a:t>加</a:t>
            </a:r>
            <a:r>
              <a:rPr lang="en-US" altLang="zh-CN" sz="2800" dirty="0" smtClean="0"/>
              <a:t>S</a:t>
            </a:r>
            <a:r>
              <a:rPr lang="zh-CN" altLang="en-US" sz="2800" dirty="0" smtClean="0"/>
              <a:t>锁，</a:t>
            </a:r>
            <a:r>
              <a:rPr lang="en-US" altLang="zh-CN" sz="2800" dirty="0" smtClean="0">
                <a:solidFill>
                  <a:srgbClr val="C00000"/>
                </a:solidFill>
              </a:rPr>
              <a:t>T</a:t>
            </a:r>
            <a:r>
              <a:rPr lang="zh-CN" altLang="en-US" sz="2800" dirty="0" smtClean="0">
                <a:solidFill>
                  <a:srgbClr val="C00000"/>
                </a:solidFill>
              </a:rPr>
              <a:t>可以读</a:t>
            </a:r>
            <a:r>
              <a:rPr lang="en-US" altLang="zh-CN" sz="2800" dirty="0" smtClean="0">
                <a:solidFill>
                  <a:srgbClr val="C00000"/>
                </a:solidFill>
              </a:rPr>
              <a:t>A</a:t>
            </a:r>
            <a:r>
              <a:rPr lang="zh-CN" altLang="en-US" sz="2800" dirty="0" smtClean="0">
                <a:solidFill>
                  <a:srgbClr val="C00000"/>
                </a:solidFill>
              </a:rPr>
              <a:t>，但不能修改</a:t>
            </a:r>
            <a:r>
              <a:rPr lang="en-US" altLang="zh-CN" sz="2800" dirty="0" smtClean="0">
                <a:solidFill>
                  <a:srgbClr val="C00000"/>
                </a:solidFill>
              </a:rPr>
              <a:t>A</a:t>
            </a:r>
            <a:r>
              <a:rPr lang="zh-CN" altLang="en-US" sz="2800" dirty="0" smtClean="0">
                <a:solidFill>
                  <a:srgbClr val="C00000"/>
                </a:solidFill>
              </a:rPr>
              <a:t>。</a:t>
            </a:r>
            <a:endParaRPr lang="en-US" altLang="zh-CN" sz="2800" dirty="0" smtClean="0">
              <a:solidFill>
                <a:srgbClr val="C00000"/>
              </a:solidFill>
            </a:endParaRPr>
          </a:p>
          <a:p>
            <a:pPr>
              <a:buNone/>
            </a:pPr>
            <a:r>
              <a:rPr lang="en-US" altLang="zh-CN" sz="2800" dirty="0" smtClean="0"/>
              <a:t>                                       --</a:t>
            </a:r>
            <a:r>
              <a:rPr lang="zh-CN" altLang="en-US" sz="2800" dirty="0" smtClean="0">
                <a:solidFill>
                  <a:srgbClr val="C00000"/>
                </a:solidFill>
              </a:rPr>
              <a:t>其他事务只能对再对</a:t>
            </a:r>
            <a:r>
              <a:rPr lang="en-US" altLang="zh-CN" sz="2800" dirty="0" smtClean="0">
                <a:solidFill>
                  <a:srgbClr val="C00000"/>
                </a:solidFill>
              </a:rPr>
              <a:t>A</a:t>
            </a:r>
            <a:r>
              <a:rPr lang="zh-CN" altLang="en-US" sz="2800" dirty="0" smtClean="0">
                <a:solidFill>
                  <a:srgbClr val="C00000"/>
                </a:solidFill>
              </a:rPr>
              <a:t>加</a:t>
            </a:r>
            <a:r>
              <a:rPr lang="en-US" altLang="zh-CN" sz="2800" dirty="0" smtClean="0">
                <a:solidFill>
                  <a:srgbClr val="C00000"/>
                </a:solidFill>
              </a:rPr>
              <a:t>S </a:t>
            </a:r>
            <a:r>
              <a:rPr lang="zh-CN" altLang="en-US" sz="2800" dirty="0" smtClean="0">
                <a:solidFill>
                  <a:srgbClr val="C00000"/>
                </a:solidFill>
              </a:rPr>
              <a:t>锁</a:t>
            </a:r>
            <a:r>
              <a:rPr lang="zh-CN" altLang="en-US" sz="2800" dirty="0" smtClean="0"/>
              <a:t>，不能加</a:t>
            </a:r>
            <a:r>
              <a:rPr lang="en-US" altLang="zh-CN" sz="2800" dirty="0" smtClean="0"/>
              <a:t>X</a:t>
            </a:r>
            <a:r>
              <a:rPr lang="zh-CN" altLang="en-US" sz="2800" dirty="0" smtClean="0"/>
              <a:t>锁，直到</a:t>
            </a:r>
            <a:r>
              <a:rPr lang="en-US" altLang="zh-CN" sz="2800" dirty="0" smtClean="0"/>
              <a:t>T</a:t>
            </a:r>
            <a:r>
              <a:rPr lang="zh-CN" altLang="en-US" sz="2800" dirty="0" smtClean="0"/>
              <a:t>释放</a:t>
            </a:r>
            <a:r>
              <a:rPr lang="en-US" altLang="zh-CN" sz="2800" dirty="0" smtClean="0"/>
              <a:t>A</a:t>
            </a:r>
            <a:r>
              <a:rPr lang="zh-CN" altLang="en-US" sz="2800" dirty="0" smtClean="0"/>
              <a:t>上的</a:t>
            </a:r>
            <a:r>
              <a:rPr lang="en-US" altLang="zh-CN" sz="2800" dirty="0" smtClean="0"/>
              <a:t>S</a:t>
            </a:r>
            <a:r>
              <a:rPr lang="zh-CN" altLang="en-US" sz="2800" dirty="0" smtClean="0"/>
              <a:t>锁。</a:t>
            </a:r>
            <a:endParaRPr lang="en-US" altLang="zh-CN" sz="2800" dirty="0" smtClean="0"/>
          </a:p>
          <a:p>
            <a:pPr>
              <a:buNone/>
            </a:pPr>
            <a:endParaRPr lang="zh-CN" altLang="en-US" sz="2800" dirty="0"/>
          </a:p>
        </p:txBody>
      </p:sp>
      <p:sp>
        <p:nvSpPr>
          <p:cNvPr id="4" name="灯片编号占位符 3"/>
          <p:cNvSpPr>
            <a:spLocks noGrp="1"/>
          </p:cNvSpPr>
          <p:nvPr>
            <p:ph type="sldNum" sz="quarter" idx="12"/>
          </p:nvPr>
        </p:nvSpPr>
        <p:spPr/>
        <p:txBody>
          <a:bodyPr/>
          <a:lstStyle/>
          <a:p>
            <a:fld id="{BEBF9BF7-DC7B-4671-866E-DDAD12303B6C}" type="slidenum">
              <a:rPr lang="zh-CN" altLang="en-US" smtClean="0"/>
              <a:pPr/>
              <a:t>12</a:t>
            </a:fld>
            <a:endParaRPr lang="zh-CN" alt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smtClean="0">
                <a:solidFill>
                  <a:srgbClr val="C00000"/>
                </a:solidFill>
              </a:rPr>
              <a:t>11.3 </a:t>
            </a:r>
            <a:r>
              <a:rPr lang="zh-CN" altLang="en-US" sz="2800" dirty="0" smtClean="0">
                <a:solidFill>
                  <a:srgbClr val="C00000"/>
                </a:solidFill>
              </a:rPr>
              <a:t>封锁协议</a:t>
            </a:r>
            <a:endParaRPr lang="zh-CN" altLang="en-US" sz="2800" dirty="0">
              <a:solidFill>
                <a:srgbClr val="C00000"/>
              </a:solidFill>
            </a:endParaRPr>
          </a:p>
        </p:txBody>
      </p:sp>
      <p:sp>
        <p:nvSpPr>
          <p:cNvPr id="3" name="内容占位符 2"/>
          <p:cNvSpPr>
            <a:spLocks noGrp="1"/>
          </p:cNvSpPr>
          <p:nvPr>
            <p:ph idx="1"/>
          </p:nvPr>
        </p:nvSpPr>
        <p:spPr>
          <a:xfrm>
            <a:off x="1069848" y="2121408"/>
            <a:ext cx="5049598" cy="4050792"/>
          </a:xfrm>
        </p:spPr>
        <p:txBody>
          <a:bodyPr/>
          <a:lstStyle/>
          <a:p>
            <a:r>
              <a:rPr lang="zh-CN" altLang="en-US" sz="2800" dirty="0" smtClean="0"/>
              <a:t>一级封锁协议</a:t>
            </a:r>
            <a:endParaRPr lang="en-US" altLang="zh-CN" sz="2800" dirty="0" smtClean="0"/>
          </a:p>
          <a:p>
            <a:pPr>
              <a:buFont typeface="Wingdings" pitchFamily="2" charset="2"/>
              <a:buChar char="ü"/>
            </a:pPr>
            <a:r>
              <a:rPr lang="zh-CN" altLang="en-US" sz="2800" dirty="0" smtClean="0"/>
              <a:t>事务</a:t>
            </a:r>
            <a:r>
              <a:rPr lang="en-US" altLang="zh-CN" sz="2800" dirty="0" smtClean="0"/>
              <a:t>T</a:t>
            </a:r>
            <a:r>
              <a:rPr lang="zh-CN" altLang="en-US" sz="2800" dirty="0" smtClean="0"/>
              <a:t>在</a:t>
            </a:r>
            <a:r>
              <a:rPr lang="zh-CN" altLang="en-US" sz="2800" dirty="0" smtClean="0">
                <a:solidFill>
                  <a:srgbClr val="C00000"/>
                </a:solidFill>
              </a:rPr>
              <a:t>修改</a:t>
            </a:r>
            <a:r>
              <a:rPr lang="en-US" altLang="zh-CN" sz="2800" dirty="0" smtClean="0">
                <a:solidFill>
                  <a:srgbClr val="C00000"/>
                </a:solidFill>
              </a:rPr>
              <a:t>R</a:t>
            </a:r>
            <a:r>
              <a:rPr lang="zh-CN" altLang="en-US" sz="2800" dirty="0" smtClean="0">
                <a:solidFill>
                  <a:srgbClr val="C00000"/>
                </a:solidFill>
              </a:rPr>
              <a:t>之前，必须先对其加</a:t>
            </a:r>
            <a:r>
              <a:rPr lang="en-US" altLang="zh-CN" sz="2800" dirty="0" smtClean="0">
                <a:solidFill>
                  <a:srgbClr val="C00000"/>
                </a:solidFill>
              </a:rPr>
              <a:t>X</a:t>
            </a:r>
            <a:r>
              <a:rPr lang="zh-CN" altLang="en-US" sz="2800" dirty="0" smtClean="0">
                <a:solidFill>
                  <a:srgbClr val="C00000"/>
                </a:solidFill>
              </a:rPr>
              <a:t>锁</a:t>
            </a:r>
            <a:r>
              <a:rPr lang="zh-CN" altLang="en-US" sz="2800" dirty="0" smtClean="0"/>
              <a:t>，直到</a:t>
            </a:r>
            <a:r>
              <a:rPr lang="zh-CN" altLang="en-US" sz="2800" dirty="0" smtClean="0">
                <a:solidFill>
                  <a:srgbClr val="C00000"/>
                </a:solidFill>
              </a:rPr>
              <a:t>事务结束才释放</a:t>
            </a:r>
            <a:r>
              <a:rPr lang="zh-CN" altLang="en-US" sz="2800" dirty="0" smtClean="0"/>
              <a:t>。</a:t>
            </a:r>
            <a:endParaRPr lang="en-US" altLang="zh-CN" sz="2800" dirty="0" smtClean="0"/>
          </a:p>
          <a:p>
            <a:pPr>
              <a:buFont typeface="Wingdings" pitchFamily="2" charset="2"/>
              <a:buChar char="ü"/>
            </a:pPr>
            <a:r>
              <a:rPr lang="zh-CN" altLang="en-US" sz="2800" dirty="0" smtClean="0"/>
              <a:t>可以防止丢失修改。</a:t>
            </a:r>
            <a:endParaRPr lang="en-US" altLang="zh-CN" sz="2800" dirty="0" smtClean="0"/>
          </a:p>
          <a:p>
            <a:pPr>
              <a:buFont typeface="Wingdings" pitchFamily="2" charset="2"/>
              <a:buChar char="ü"/>
            </a:pPr>
            <a:r>
              <a:rPr lang="zh-CN" altLang="en-US" sz="2800" dirty="0" smtClean="0"/>
              <a:t>保证</a:t>
            </a:r>
            <a:r>
              <a:rPr lang="en-US" altLang="zh-CN" sz="2800" dirty="0" smtClean="0"/>
              <a:t>T</a:t>
            </a:r>
            <a:r>
              <a:rPr lang="zh-CN" altLang="en-US" sz="2800" dirty="0" smtClean="0"/>
              <a:t>是可以恢复的。</a:t>
            </a:r>
            <a:endParaRPr lang="zh-CN" altLang="en-US" sz="2800" dirty="0"/>
          </a:p>
        </p:txBody>
      </p:sp>
      <p:sp>
        <p:nvSpPr>
          <p:cNvPr id="4" name="灯片编号占位符 3"/>
          <p:cNvSpPr>
            <a:spLocks noGrp="1"/>
          </p:cNvSpPr>
          <p:nvPr>
            <p:ph type="sldNum" sz="quarter" idx="12"/>
          </p:nvPr>
        </p:nvSpPr>
        <p:spPr/>
        <p:txBody>
          <a:bodyPr/>
          <a:lstStyle/>
          <a:p>
            <a:fld id="{BEBF9BF7-DC7B-4671-866E-DDAD12303B6C}" type="slidenum">
              <a:rPr lang="zh-CN" altLang="en-US" smtClean="0"/>
              <a:pPr/>
              <a:t>13</a:t>
            </a:fld>
            <a:endParaRPr lang="zh-CN" altLang="en-US"/>
          </a:p>
        </p:txBody>
      </p:sp>
      <p:graphicFrame>
        <p:nvGraphicFramePr>
          <p:cNvPr id="5" name="Group 16"/>
          <p:cNvGraphicFramePr>
            <a:graphicFrameLocks noGrp="1"/>
          </p:cNvGraphicFramePr>
          <p:nvPr/>
        </p:nvGraphicFramePr>
        <p:xfrm>
          <a:off x="6575669" y="1166691"/>
          <a:ext cx="4572000" cy="5198112"/>
        </p:xfrm>
        <a:graphic>
          <a:graphicData uri="http://schemas.openxmlformats.org/drawingml/2006/table">
            <a:tbl>
              <a:tblPr/>
              <a:tblGrid>
                <a:gridCol w="2336800">
                  <a:extLst>
                    <a:ext uri="{9D8B030D-6E8A-4147-A177-3AD203B41FA5}">
                      <a16:colId xmlns:a16="http://schemas.microsoft.com/office/drawing/2014/main" val="20000"/>
                    </a:ext>
                  </a:extLst>
                </a:gridCol>
                <a:gridCol w="2235200">
                  <a:extLst>
                    <a:ext uri="{9D8B030D-6E8A-4147-A177-3AD203B41FA5}">
                      <a16:colId xmlns:a16="http://schemas.microsoft.com/office/drawing/2014/main" val="20001"/>
                    </a:ext>
                  </a:extLst>
                </a:gridCol>
              </a:tblGrid>
              <a:tr h="344488">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altLang="zh-CN" sz="2000" b="0" i="0" u="none" strike="noStrike" cap="none" normalizeH="0" baseline="0" dirty="0" smtClean="0">
                          <a:ln>
                            <a:noFill/>
                          </a:ln>
                          <a:solidFill>
                            <a:schemeClr val="tx1"/>
                          </a:solidFill>
                          <a:effectLst/>
                          <a:latin typeface="Arial" charset="0"/>
                          <a:ea typeface="宋体" charset="-122"/>
                        </a:rPr>
                        <a:t>T</a:t>
                      </a:r>
                      <a:r>
                        <a:rPr kumimoji="0" lang="en-US" altLang="zh-CN" sz="2000" b="0" i="0" u="none" strike="noStrike" cap="none" normalizeH="0" baseline="-25000" dirty="0" smtClean="0">
                          <a:ln>
                            <a:noFill/>
                          </a:ln>
                          <a:solidFill>
                            <a:schemeClr val="tx1"/>
                          </a:solidFill>
                          <a:effectLst/>
                          <a:latin typeface="Arial" charset="0"/>
                          <a:ea typeface="宋体" charset="-122"/>
                        </a:rPr>
                        <a:t>1</a:t>
                      </a:r>
                    </a:p>
                  </a:txBody>
                  <a:tcPr marL="120000" marR="12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T</a:t>
                      </a:r>
                      <a:r>
                        <a:rPr kumimoji="0" lang="en-US" altLang="zh-CN" sz="2000" b="0" i="0" u="none" strike="noStrike" cap="none" normalizeH="0" baseline="-25000" smtClean="0">
                          <a:ln>
                            <a:noFill/>
                          </a:ln>
                          <a:solidFill>
                            <a:schemeClr val="tx1"/>
                          </a:solidFill>
                          <a:effectLst/>
                          <a:latin typeface="Arial" charset="0"/>
                          <a:ea typeface="宋体" charset="-122"/>
                        </a:rPr>
                        <a:t>2</a:t>
                      </a:r>
                    </a:p>
                  </a:txBody>
                  <a:tcPr marL="120000" marR="12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03738">
                <a:tc>
                  <a:txBody>
                    <a:bodyPr/>
                    <a:lstStyle/>
                    <a:p>
                      <a:pPr marL="0" marR="0" lvl="0" indent="0" algn="just" defTabSz="914400" rtl="0" eaLnBrk="1" fontAlgn="base" latinLnBrk="0" hangingPunct="1">
                        <a:lnSpc>
                          <a:spcPct val="100000"/>
                        </a:lnSpc>
                        <a:spcBef>
                          <a:spcPct val="20000"/>
                        </a:spcBef>
                        <a:spcAft>
                          <a:spcPct val="0"/>
                        </a:spcAft>
                        <a:buClr>
                          <a:schemeClr val="tx2"/>
                        </a:buClr>
                        <a:buSzTx/>
                        <a:buFontTx/>
                        <a:buNone/>
                        <a:tabLst/>
                      </a:pPr>
                      <a:r>
                        <a:rPr kumimoji="0" lang="en-US" altLang="zh-CN" sz="1800" b="0" i="0" u="none" strike="noStrike" cap="none" normalizeH="0" baseline="0" dirty="0" smtClean="0">
                          <a:ln>
                            <a:noFill/>
                          </a:ln>
                          <a:solidFill>
                            <a:schemeClr val="tx1"/>
                          </a:solidFill>
                          <a:effectLst/>
                          <a:latin typeface="Arial" charset="0"/>
                          <a:ea typeface="宋体" charset="-122"/>
                        </a:rPr>
                        <a:t>①</a:t>
                      </a:r>
                      <a:r>
                        <a:rPr kumimoji="0" lang="en-US" altLang="zh-CN" sz="1800" b="0" i="0" u="none" strike="noStrike" cap="none" normalizeH="0" baseline="0" dirty="0" smtClean="0">
                          <a:ln>
                            <a:noFill/>
                          </a:ln>
                          <a:solidFill>
                            <a:schemeClr val="tx1"/>
                          </a:solidFill>
                          <a:effectLst/>
                          <a:latin typeface="Arial" charset="0"/>
                          <a:ea typeface="宋体" charset="-122"/>
                          <a:cs typeface="Times New Roman" pitchFamily="18" charset="0"/>
                        </a:rPr>
                        <a:t>  </a:t>
                      </a:r>
                      <a:r>
                        <a:rPr kumimoji="0" lang="en-US" altLang="zh-CN" sz="1800" b="0" i="0" u="none" strike="noStrike" cap="none" normalizeH="0" baseline="0" dirty="0" err="1" smtClean="0">
                          <a:ln>
                            <a:noFill/>
                          </a:ln>
                          <a:solidFill>
                            <a:schemeClr val="tx1"/>
                          </a:solidFill>
                          <a:effectLst/>
                          <a:latin typeface="Arial" charset="0"/>
                          <a:ea typeface="宋体" charset="-122"/>
                        </a:rPr>
                        <a:t>Xlock</a:t>
                      </a:r>
                      <a:r>
                        <a:rPr kumimoji="0" lang="en-US" altLang="zh-CN" sz="1800" b="0" i="0" u="none" strike="noStrike" cap="none" normalizeH="0" baseline="0" dirty="0" smtClean="0">
                          <a:ln>
                            <a:noFill/>
                          </a:ln>
                          <a:solidFill>
                            <a:schemeClr val="tx1"/>
                          </a:solidFill>
                          <a:effectLst/>
                          <a:latin typeface="Arial" charset="0"/>
                          <a:ea typeface="宋体" charset="-122"/>
                        </a:rPr>
                        <a:t> A</a:t>
                      </a:r>
                    </a:p>
                    <a:p>
                      <a:pPr marL="0" marR="0" lvl="0" indent="0" algn="just" defTabSz="914400" rtl="0" eaLnBrk="1" fontAlgn="base" latinLnBrk="0" hangingPunct="1">
                        <a:lnSpc>
                          <a:spcPct val="100000"/>
                        </a:lnSpc>
                        <a:spcBef>
                          <a:spcPct val="20000"/>
                        </a:spcBef>
                        <a:spcAft>
                          <a:spcPct val="0"/>
                        </a:spcAft>
                        <a:buClr>
                          <a:schemeClr val="tx2"/>
                        </a:buClr>
                        <a:buSzTx/>
                        <a:buFontTx/>
                        <a:buNone/>
                        <a:tabLst/>
                      </a:pPr>
                      <a:r>
                        <a:rPr kumimoji="0" lang="en-US" altLang="zh-CN" sz="1800" b="0" i="0" u="none" strike="noStrike" cap="none" normalizeH="0" baseline="0" dirty="0" smtClean="0">
                          <a:ln>
                            <a:noFill/>
                          </a:ln>
                          <a:solidFill>
                            <a:schemeClr val="tx1"/>
                          </a:solidFill>
                          <a:effectLst/>
                          <a:latin typeface="Arial" charset="0"/>
                          <a:ea typeface="宋体" charset="-122"/>
                        </a:rPr>
                        <a:t>       </a:t>
                      </a:r>
                      <a:r>
                        <a:rPr kumimoji="0" lang="zh-CN" altLang="en-US" sz="1800" b="0" i="0" u="none" strike="noStrike" cap="none" normalizeH="0" baseline="0" dirty="0" smtClean="0">
                          <a:ln>
                            <a:noFill/>
                          </a:ln>
                          <a:solidFill>
                            <a:schemeClr val="tx1"/>
                          </a:solidFill>
                          <a:effectLst/>
                          <a:latin typeface="Arial" charset="0"/>
                          <a:ea typeface="宋体" charset="-122"/>
                        </a:rPr>
                        <a:t>获得</a:t>
                      </a:r>
                    </a:p>
                    <a:p>
                      <a:pPr marL="0" marR="0" lvl="0" indent="0" algn="just" defTabSz="914400" rtl="0" eaLnBrk="1" fontAlgn="base" latinLnBrk="0" hangingPunct="1">
                        <a:lnSpc>
                          <a:spcPct val="100000"/>
                        </a:lnSpc>
                        <a:spcBef>
                          <a:spcPct val="20000"/>
                        </a:spcBef>
                        <a:spcAft>
                          <a:spcPct val="0"/>
                        </a:spcAft>
                        <a:buClr>
                          <a:schemeClr val="tx2"/>
                        </a:buClr>
                        <a:buSzTx/>
                        <a:buFontTx/>
                        <a:buNone/>
                        <a:tabLst/>
                      </a:pPr>
                      <a:r>
                        <a:rPr kumimoji="0" lang="zh-CN" altLang="en-US" sz="1800" b="0" i="0" u="none" strike="noStrike" cap="none" normalizeH="0" baseline="0" dirty="0" smtClean="0">
                          <a:ln>
                            <a:noFill/>
                          </a:ln>
                          <a:solidFill>
                            <a:schemeClr val="tx1"/>
                          </a:solidFill>
                          <a:effectLst/>
                          <a:latin typeface="Arial" charset="0"/>
                          <a:ea typeface="宋体" charset="-122"/>
                        </a:rPr>
                        <a:t>②</a:t>
                      </a:r>
                      <a:r>
                        <a:rPr kumimoji="0" lang="zh-CN" altLang="en-US" sz="1800" b="0" i="0" u="none" strike="noStrike" cap="none" normalizeH="0" baseline="0" dirty="0" smtClean="0">
                          <a:ln>
                            <a:noFill/>
                          </a:ln>
                          <a:solidFill>
                            <a:schemeClr val="tx1"/>
                          </a:solidFill>
                          <a:effectLst/>
                          <a:latin typeface="Arial" charset="0"/>
                          <a:ea typeface="宋体" charset="-122"/>
                          <a:cs typeface="Times New Roman" pitchFamily="18" charset="0"/>
                        </a:rPr>
                        <a:t>  </a:t>
                      </a:r>
                      <a:r>
                        <a:rPr kumimoji="0" lang="zh-CN" altLang="en-US" sz="1800" b="0" i="0" u="none" strike="noStrike" cap="none" normalizeH="0" baseline="0" dirty="0" smtClean="0">
                          <a:ln>
                            <a:noFill/>
                          </a:ln>
                          <a:solidFill>
                            <a:schemeClr val="tx1"/>
                          </a:solidFill>
                          <a:effectLst/>
                          <a:latin typeface="Arial" charset="0"/>
                          <a:ea typeface="宋体" charset="-122"/>
                        </a:rPr>
                        <a:t>读</a:t>
                      </a:r>
                      <a:r>
                        <a:rPr kumimoji="0" lang="en-US" altLang="zh-CN" sz="1800" b="0" i="0" u="none" strike="noStrike" cap="none" normalizeH="0" baseline="0" dirty="0" smtClean="0">
                          <a:ln>
                            <a:noFill/>
                          </a:ln>
                          <a:solidFill>
                            <a:schemeClr val="tx1"/>
                          </a:solidFill>
                          <a:effectLst/>
                          <a:latin typeface="Arial" charset="0"/>
                          <a:ea typeface="宋体" charset="-122"/>
                        </a:rPr>
                        <a:t>A=16</a:t>
                      </a:r>
                    </a:p>
                    <a:p>
                      <a:pPr marL="0" marR="0" lvl="0" indent="0" algn="just" defTabSz="914400" rtl="0" eaLnBrk="1" fontAlgn="base" latinLnBrk="0" hangingPunct="1">
                        <a:lnSpc>
                          <a:spcPct val="100000"/>
                        </a:lnSpc>
                        <a:spcBef>
                          <a:spcPct val="20000"/>
                        </a:spcBef>
                        <a:spcAft>
                          <a:spcPct val="0"/>
                        </a:spcAft>
                        <a:buClr>
                          <a:schemeClr val="tx2"/>
                        </a:buClr>
                        <a:buSzTx/>
                        <a:buFontTx/>
                        <a:buNone/>
                        <a:tabLst/>
                      </a:pPr>
                      <a:r>
                        <a:rPr kumimoji="0" lang="en-US" altLang="zh-CN" sz="1800" b="0" i="0" u="none" strike="noStrike" cap="none" normalizeH="0" baseline="0" dirty="0" smtClean="0">
                          <a:ln>
                            <a:noFill/>
                          </a:ln>
                          <a:solidFill>
                            <a:schemeClr val="tx1"/>
                          </a:solidFill>
                          <a:effectLst/>
                          <a:latin typeface="Arial" charset="0"/>
                          <a:ea typeface="宋体" charset="-122"/>
                        </a:rPr>
                        <a:t> </a:t>
                      </a:r>
                    </a:p>
                    <a:p>
                      <a:pPr marL="0" marR="0" lvl="0" indent="0" algn="just" defTabSz="914400" rtl="0" eaLnBrk="1" fontAlgn="base" latinLnBrk="0" hangingPunct="1">
                        <a:lnSpc>
                          <a:spcPct val="100000"/>
                        </a:lnSpc>
                        <a:spcBef>
                          <a:spcPct val="20000"/>
                        </a:spcBef>
                        <a:spcAft>
                          <a:spcPct val="0"/>
                        </a:spcAft>
                        <a:buClr>
                          <a:schemeClr val="tx2"/>
                        </a:buClr>
                        <a:buSzTx/>
                        <a:buFontTx/>
                        <a:buNone/>
                        <a:tabLst/>
                      </a:pPr>
                      <a:r>
                        <a:rPr kumimoji="0" lang="en-US" altLang="zh-CN" sz="1800" b="0" i="0" u="none" strike="noStrike" cap="none" normalizeH="0" baseline="0" dirty="0" smtClean="0">
                          <a:ln>
                            <a:noFill/>
                          </a:ln>
                          <a:solidFill>
                            <a:schemeClr val="tx1"/>
                          </a:solidFill>
                          <a:effectLst/>
                          <a:latin typeface="Arial" charset="0"/>
                          <a:ea typeface="宋体" charset="-122"/>
                        </a:rPr>
                        <a:t>③A←A-1</a:t>
                      </a:r>
                    </a:p>
                    <a:p>
                      <a:pPr marL="0" marR="0" lvl="0" indent="0" algn="just" defTabSz="914400" rtl="0" eaLnBrk="1" fontAlgn="base" latinLnBrk="0" hangingPunct="1">
                        <a:lnSpc>
                          <a:spcPct val="100000"/>
                        </a:lnSpc>
                        <a:spcBef>
                          <a:spcPct val="20000"/>
                        </a:spcBef>
                        <a:spcAft>
                          <a:spcPct val="0"/>
                        </a:spcAft>
                        <a:buClr>
                          <a:schemeClr val="tx2"/>
                        </a:buClr>
                        <a:buSzTx/>
                        <a:buFontTx/>
                        <a:buNone/>
                        <a:tabLst/>
                      </a:pPr>
                      <a:r>
                        <a:rPr kumimoji="0" lang="en-US" altLang="zh-CN" sz="1800" b="0" i="0" u="none" strike="noStrike" cap="none" normalizeH="0" baseline="0" dirty="0" smtClean="0">
                          <a:ln>
                            <a:noFill/>
                          </a:ln>
                          <a:solidFill>
                            <a:schemeClr val="tx1"/>
                          </a:solidFill>
                          <a:effectLst/>
                          <a:latin typeface="Arial" charset="0"/>
                          <a:ea typeface="宋体" charset="-122"/>
                        </a:rPr>
                        <a:t>    </a:t>
                      </a:r>
                      <a:r>
                        <a:rPr kumimoji="0" lang="zh-CN" altLang="en-US" sz="1800" b="0" i="0" u="none" strike="noStrike" cap="none" normalizeH="0" baseline="0" dirty="0" smtClean="0">
                          <a:ln>
                            <a:noFill/>
                          </a:ln>
                          <a:solidFill>
                            <a:schemeClr val="tx1"/>
                          </a:solidFill>
                          <a:effectLst/>
                          <a:latin typeface="Arial" charset="0"/>
                          <a:ea typeface="宋体" charset="-122"/>
                        </a:rPr>
                        <a:t>写回</a:t>
                      </a:r>
                      <a:r>
                        <a:rPr kumimoji="0" lang="en-US" altLang="zh-CN" sz="1800" b="0" i="0" u="none" strike="noStrike" cap="none" normalizeH="0" baseline="0" dirty="0" smtClean="0">
                          <a:ln>
                            <a:noFill/>
                          </a:ln>
                          <a:solidFill>
                            <a:schemeClr val="tx1"/>
                          </a:solidFill>
                          <a:effectLst/>
                          <a:latin typeface="Arial" charset="0"/>
                          <a:ea typeface="宋体" charset="-122"/>
                        </a:rPr>
                        <a:t>A=15</a:t>
                      </a:r>
                    </a:p>
                    <a:p>
                      <a:pPr marL="0" marR="0" lvl="0" indent="0" algn="just" defTabSz="914400" rtl="0" eaLnBrk="1" fontAlgn="base" latinLnBrk="0" hangingPunct="1">
                        <a:lnSpc>
                          <a:spcPct val="100000"/>
                        </a:lnSpc>
                        <a:spcBef>
                          <a:spcPct val="20000"/>
                        </a:spcBef>
                        <a:spcAft>
                          <a:spcPct val="0"/>
                        </a:spcAft>
                        <a:buClr>
                          <a:schemeClr val="tx2"/>
                        </a:buClr>
                        <a:buSzTx/>
                        <a:buFontTx/>
                        <a:buNone/>
                        <a:tabLst/>
                      </a:pPr>
                      <a:r>
                        <a:rPr kumimoji="0" lang="en-US" altLang="zh-CN" sz="1800" b="0" i="0" u="none" strike="noStrike" cap="none" normalizeH="0" baseline="0" dirty="0" smtClean="0">
                          <a:ln>
                            <a:noFill/>
                          </a:ln>
                          <a:solidFill>
                            <a:schemeClr val="tx1"/>
                          </a:solidFill>
                          <a:effectLst/>
                          <a:latin typeface="Arial" charset="0"/>
                          <a:ea typeface="宋体" charset="-122"/>
                        </a:rPr>
                        <a:t>    Commit</a:t>
                      </a:r>
                    </a:p>
                    <a:p>
                      <a:pPr marL="0" marR="0" lvl="0" indent="0" algn="just" defTabSz="914400" rtl="0" eaLnBrk="1" fontAlgn="base" latinLnBrk="0" hangingPunct="1">
                        <a:lnSpc>
                          <a:spcPct val="100000"/>
                        </a:lnSpc>
                        <a:spcBef>
                          <a:spcPct val="20000"/>
                        </a:spcBef>
                        <a:spcAft>
                          <a:spcPct val="0"/>
                        </a:spcAft>
                        <a:buClr>
                          <a:schemeClr val="tx2"/>
                        </a:buClr>
                        <a:buSzTx/>
                        <a:buFontTx/>
                        <a:buNone/>
                        <a:tabLst/>
                      </a:pPr>
                      <a:r>
                        <a:rPr kumimoji="0" lang="en-US" altLang="zh-CN" sz="1800" b="0" i="0" u="none" strike="noStrike" cap="none" normalizeH="0" baseline="0" dirty="0" smtClean="0">
                          <a:ln>
                            <a:noFill/>
                          </a:ln>
                          <a:solidFill>
                            <a:schemeClr val="tx1"/>
                          </a:solidFill>
                          <a:effectLst/>
                          <a:latin typeface="Arial" charset="0"/>
                          <a:ea typeface="宋体" charset="-122"/>
                        </a:rPr>
                        <a:t>    Unlock A</a:t>
                      </a:r>
                    </a:p>
                    <a:p>
                      <a:pPr marL="0" marR="0" lvl="0" indent="0" algn="just" defTabSz="914400" rtl="0" eaLnBrk="1" fontAlgn="base" latinLnBrk="0" hangingPunct="1">
                        <a:lnSpc>
                          <a:spcPct val="100000"/>
                        </a:lnSpc>
                        <a:spcBef>
                          <a:spcPct val="20000"/>
                        </a:spcBef>
                        <a:spcAft>
                          <a:spcPct val="0"/>
                        </a:spcAft>
                        <a:buClr>
                          <a:schemeClr val="tx2"/>
                        </a:buClr>
                        <a:buSzTx/>
                        <a:buFontTx/>
                        <a:buNone/>
                        <a:tabLst/>
                      </a:pPr>
                      <a:r>
                        <a:rPr kumimoji="0" lang="en-US" altLang="zh-CN" sz="1800" b="0" i="0" u="none" strike="noStrike" cap="none" normalizeH="0" baseline="0" dirty="0" smtClean="0">
                          <a:ln>
                            <a:noFill/>
                          </a:ln>
                          <a:solidFill>
                            <a:schemeClr val="tx1"/>
                          </a:solidFill>
                          <a:effectLst/>
                          <a:latin typeface="Arial" charset="0"/>
                          <a:ea typeface="宋体" charset="-122"/>
                        </a:rPr>
                        <a:t>④</a:t>
                      </a:r>
                    </a:p>
                    <a:p>
                      <a:pPr marL="0" marR="0" lvl="0" indent="0" algn="just" defTabSz="914400" rtl="0" eaLnBrk="1" fontAlgn="base" latinLnBrk="0" hangingPunct="1">
                        <a:lnSpc>
                          <a:spcPct val="100000"/>
                        </a:lnSpc>
                        <a:spcBef>
                          <a:spcPct val="20000"/>
                        </a:spcBef>
                        <a:spcAft>
                          <a:spcPct val="0"/>
                        </a:spcAft>
                        <a:buClr>
                          <a:schemeClr val="tx2"/>
                        </a:buClr>
                        <a:buSzTx/>
                        <a:buFontTx/>
                        <a:buNone/>
                        <a:tabLst/>
                      </a:pPr>
                      <a:r>
                        <a:rPr kumimoji="0" lang="en-US" altLang="zh-CN" sz="1800" b="0" i="0" u="none" strike="noStrike" cap="none" normalizeH="0" baseline="0" dirty="0" smtClean="0">
                          <a:ln>
                            <a:noFill/>
                          </a:ln>
                          <a:solidFill>
                            <a:schemeClr val="tx1"/>
                          </a:solidFill>
                          <a:effectLst/>
                          <a:latin typeface="Arial" charset="0"/>
                          <a:ea typeface="宋体" charset="-122"/>
                        </a:rPr>
                        <a:t> </a:t>
                      </a:r>
                    </a:p>
                    <a:p>
                      <a:pPr marL="0" marR="0" lvl="0" indent="0" algn="just" defTabSz="914400" rtl="0" eaLnBrk="1" fontAlgn="base" latinLnBrk="0" hangingPunct="1">
                        <a:lnSpc>
                          <a:spcPct val="100000"/>
                        </a:lnSpc>
                        <a:spcBef>
                          <a:spcPct val="20000"/>
                        </a:spcBef>
                        <a:spcAft>
                          <a:spcPct val="0"/>
                        </a:spcAft>
                        <a:buClr>
                          <a:schemeClr val="tx2"/>
                        </a:buClr>
                        <a:buSzTx/>
                        <a:buFontTx/>
                        <a:buNone/>
                        <a:tabLst/>
                      </a:pPr>
                      <a:r>
                        <a:rPr kumimoji="0" lang="en-US" altLang="zh-CN" sz="1800" b="0" i="0" u="none" strike="noStrike" cap="none" normalizeH="0" baseline="0" dirty="0" smtClean="0">
                          <a:ln>
                            <a:noFill/>
                          </a:ln>
                          <a:solidFill>
                            <a:schemeClr val="tx1"/>
                          </a:solidFill>
                          <a:effectLst/>
                          <a:latin typeface="Arial" charset="0"/>
                          <a:ea typeface="宋体" charset="-122"/>
                        </a:rPr>
                        <a:t> </a:t>
                      </a:r>
                    </a:p>
                    <a:p>
                      <a:pPr marL="0" marR="0" lvl="0" indent="0" algn="just" defTabSz="914400" rtl="0" eaLnBrk="1" fontAlgn="base" latinLnBrk="0" hangingPunct="1">
                        <a:lnSpc>
                          <a:spcPct val="100000"/>
                        </a:lnSpc>
                        <a:spcBef>
                          <a:spcPct val="20000"/>
                        </a:spcBef>
                        <a:spcAft>
                          <a:spcPct val="0"/>
                        </a:spcAft>
                        <a:buClr>
                          <a:schemeClr val="tx2"/>
                        </a:buClr>
                        <a:buSzTx/>
                        <a:buFontTx/>
                        <a:buNone/>
                        <a:tabLst/>
                      </a:pPr>
                      <a:r>
                        <a:rPr kumimoji="0" lang="en-US" altLang="zh-CN" sz="1800" b="0" i="0" u="none" strike="noStrike" cap="none" normalizeH="0" baseline="0" dirty="0" smtClean="0">
                          <a:ln>
                            <a:noFill/>
                          </a:ln>
                          <a:solidFill>
                            <a:schemeClr val="tx1"/>
                          </a:solidFill>
                          <a:effectLst/>
                          <a:latin typeface="Arial" charset="0"/>
                          <a:ea typeface="宋体" charset="-122"/>
                        </a:rPr>
                        <a:t>⑤</a:t>
                      </a:r>
                    </a:p>
                    <a:p>
                      <a:pPr marL="0" marR="0" lvl="0" indent="0" algn="just" defTabSz="914400" rtl="0" eaLnBrk="1" fontAlgn="base" latinLnBrk="0" hangingPunct="1">
                        <a:lnSpc>
                          <a:spcPct val="100000"/>
                        </a:lnSpc>
                        <a:spcBef>
                          <a:spcPct val="20000"/>
                        </a:spcBef>
                        <a:spcAft>
                          <a:spcPct val="0"/>
                        </a:spcAft>
                        <a:buClr>
                          <a:schemeClr val="tx2"/>
                        </a:buClr>
                        <a:buSzTx/>
                        <a:buFontTx/>
                        <a:buNone/>
                        <a:tabLst/>
                      </a:pPr>
                      <a:r>
                        <a:rPr kumimoji="0" lang="en-US" altLang="zh-CN" sz="1800" b="0" i="0" u="none" strike="noStrike" cap="none" normalizeH="0" baseline="0" dirty="0" smtClean="0">
                          <a:ln>
                            <a:noFill/>
                          </a:ln>
                          <a:solidFill>
                            <a:schemeClr val="tx1"/>
                          </a:solidFill>
                          <a:effectLst/>
                          <a:latin typeface="Arial" charset="0"/>
                          <a:ea typeface="宋体" charset="-122"/>
                        </a:rPr>
                        <a:t> </a:t>
                      </a:r>
                    </a:p>
                    <a:p>
                      <a:pPr marL="0" marR="0" lvl="0" indent="0" algn="just" defTabSz="914400" rtl="0" eaLnBrk="1" fontAlgn="base" latinLnBrk="0" hangingPunct="1">
                        <a:lnSpc>
                          <a:spcPct val="100000"/>
                        </a:lnSpc>
                        <a:spcBef>
                          <a:spcPct val="20000"/>
                        </a:spcBef>
                        <a:spcAft>
                          <a:spcPct val="0"/>
                        </a:spcAft>
                        <a:buClr>
                          <a:schemeClr val="tx2"/>
                        </a:buClr>
                        <a:buSzTx/>
                        <a:buFontTx/>
                        <a:buNone/>
                        <a:tabLst/>
                      </a:pPr>
                      <a:endParaRPr kumimoji="0" lang="en-US" altLang="zh-CN" sz="1800" b="0" i="0" u="none" strike="noStrike" cap="none" normalizeH="0" baseline="0" dirty="0" smtClean="0">
                        <a:ln>
                          <a:noFill/>
                        </a:ln>
                        <a:solidFill>
                          <a:schemeClr val="tx1"/>
                        </a:solidFill>
                        <a:effectLst/>
                        <a:latin typeface="Arial" charset="0"/>
                        <a:ea typeface="宋体" charset="-122"/>
                      </a:endParaRPr>
                    </a:p>
                  </a:txBody>
                  <a:tcPr marL="120000" marR="12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altLang="zh-CN" sz="2800" b="0" i="0" u="none" strike="noStrike" cap="none" normalizeH="0" baseline="0" dirty="0" smtClean="0">
                          <a:ln>
                            <a:noFill/>
                          </a:ln>
                          <a:solidFill>
                            <a:schemeClr val="tx1"/>
                          </a:solidFill>
                          <a:effectLst/>
                          <a:latin typeface="Arial" charset="0"/>
                          <a:ea typeface="宋体" charset="-122"/>
                        </a:rPr>
                        <a:t> </a:t>
                      </a:r>
                      <a:r>
                        <a:rPr kumimoji="0" lang="en-US" altLang="zh-CN" sz="2000" b="0" i="0" u="none" strike="noStrike" cap="none" normalizeH="0" baseline="0" dirty="0" smtClean="0">
                          <a:ln>
                            <a:noFill/>
                          </a:ln>
                          <a:solidFill>
                            <a:schemeClr val="tx1"/>
                          </a:solidFill>
                          <a:effectLst/>
                          <a:latin typeface="Arial" charset="0"/>
                          <a:ea typeface="宋体" charset="-122"/>
                        </a:rPr>
                        <a:t> </a:t>
                      </a:r>
                      <a:endParaRPr kumimoji="0" lang="en-US" altLang="zh-CN" sz="1800" b="0" i="0" u="none" strike="noStrike" cap="none" normalizeH="0" baseline="0" dirty="0" smtClean="0">
                        <a:ln>
                          <a:noFill/>
                        </a:ln>
                        <a:solidFill>
                          <a:schemeClr val="tx1"/>
                        </a:solidFill>
                        <a:effectLst/>
                        <a:latin typeface="Arial" charset="0"/>
                        <a:ea typeface="宋体" charset="-122"/>
                      </a:endParaRPr>
                    </a:p>
                    <a:p>
                      <a:pPr marL="0" marR="0" lvl="0" indent="0" algn="just" defTabSz="914400" rtl="0" eaLnBrk="1" fontAlgn="base" latinLnBrk="0" hangingPunct="1">
                        <a:lnSpc>
                          <a:spcPct val="100000"/>
                        </a:lnSpc>
                        <a:spcBef>
                          <a:spcPct val="20000"/>
                        </a:spcBef>
                        <a:spcAft>
                          <a:spcPct val="0"/>
                        </a:spcAft>
                        <a:buClr>
                          <a:schemeClr val="tx2"/>
                        </a:buClr>
                        <a:buSzTx/>
                        <a:buFontTx/>
                        <a:buNone/>
                        <a:tabLst/>
                      </a:pPr>
                      <a:r>
                        <a:rPr kumimoji="0" lang="en-US" altLang="zh-CN" sz="1800" b="0" i="0" u="none" strike="noStrike" cap="none" normalizeH="0" baseline="0" dirty="0" smtClean="0">
                          <a:ln>
                            <a:noFill/>
                          </a:ln>
                          <a:solidFill>
                            <a:schemeClr val="tx1"/>
                          </a:solidFill>
                          <a:effectLst/>
                          <a:latin typeface="Arial" charset="0"/>
                          <a:ea typeface="宋体" charset="-122"/>
                        </a:rPr>
                        <a:t> </a:t>
                      </a:r>
                    </a:p>
                    <a:p>
                      <a:pPr marL="0" marR="0" lvl="0" indent="0" algn="just" defTabSz="914400" rtl="0" eaLnBrk="1" fontAlgn="base" latinLnBrk="0" hangingPunct="1">
                        <a:lnSpc>
                          <a:spcPct val="100000"/>
                        </a:lnSpc>
                        <a:spcBef>
                          <a:spcPct val="20000"/>
                        </a:spcBef>
                        <a:spcAft>
                          <a:spcPct val="0"/>
                        </a:spcAft>
                        <a:buClr>
                          <a:schemeClr val="tx2"/>
                        </a:buClr>
                        <a:buSzTx/>
                        <a:buFontTx/>
                        <a:buNone/>
                        <a:tabLst/>
                      </a:pPr>
                      <a:r>
                        <a:rPr kumimoji="0" lang="en-US" altLang="zh-CN" sz="1800" b="0" i="0" u="none" strike="noStrike" cap="none" normalizeH="0" baseline="0" dirty="0" smtClean="0">
                          <a:ln>
                            <a:noFill/>
                          </a:ln>
                          <a:solidFill>
                            <a:schemeClr val="tx1"/>
                          </a:solidFill>
                          <a:effectLst/>
                          <a:latin typeface="Arial" charset="0"/>
                          <a:ea typeface="宋体" charset="-122"/>
                        </a:rPr>
                        <a:t> </a:t>
                      </a:r>
                    </a:p>
                    <a:p>
                      <a:pPr marL="0" marR="0" lvl="0" indent="0" algn="just" defTabSz="914400" rtl="0" eaLnBrk="1" fontAlgn="base" latinLnBrk="0" hangingPunct="1">
                        <a:lnSpc>
                          <a:spcPct val="100000"/>
                        </a:lnSpc>
                        <a:spcBef>
                          <a:spcPct val="20000"/>
                        </a:spcBef>
                        <a:spcAft>
                          <a:spcPct val="0"/>
                        </a:spcAft>
                        <a:buClr>
                          <a:schemeClr val="tx2"/>
                        </a:buClr>
                        <a:buSzTx/>
                        <a:buFontTx/>
                        <a:buNone/>
                        <a:tabLst/>
                      </a:pPr>
                      <a:r>
                        <a:rPr kumimoji="0" lang="en-US" altLang="zh-CN" sz="1800" b="0" i="0" u="none" strike="noStrike" cap="none" normalizeH="0" baseline="0" dirty="0" err="1" smtClean="0">
                          <a:ln>
                            <a:noFill/>
                          </a:ln>
                          <a:solidFill>
                            <a:schemeClr val="tx1"/>
                          </a:solidFill>
                          <a:effectLst/>
                          <a:latin typeface="Arial" charset="0"/>
                          <a:ea typeface="宋体" charset="-122"/>
                        </a:rPr>
                        <a:t>Xlock</a:t>
                      </a:r>
                      <a:r>
                        <a:rPr kumimoji="0" lang="en-US" altLang="zh-CN" sz="1800" b="0" i="0" u="none" strike="noStrike" cap="none" normalizeH="0" baseline="0" dirty="0" smtClean="0">
                          <a:ln>
                            <a:noFill/>
                          </a:ln>
                          <a:solidFill>
                            <a:schemeClr val="tx1"/>
                          </a:solidFill>
                          <a:effectLst/>
                          <a:latin typeface="Arial" charset="0"/>
                          <a:ea typeface="宋体" charset="-122"/>
                        </a:rPr>
                        <a:t> A</a:t>
                      </a:r>
                    </a:p>
                    <a:p>
                      <a:pPr marL="0" marR="0" lvl="0" indent="0" algn="just" defTabSz="914400" rtl="0" eaLnBrk="1" fontAlgn="base" latinLnBrk="0" hangingPunct="1">
                        <a:lnSpc>
                          <a:spcPct val="100000"/>
                        </a:lnSpc>
                        <a:spcBef>
                          <a:spcPct val="20000"/>
                        </a:spcBef>
                        <a:spcAft>
                          <a:spcPct val="0"/>
                        </a:spcAft>
                        <a:buClr>
                          <a:schemeClr val="tx2"/>
                        </a:buClr>
                        <a:buSzTx/>
                        <a:buFontTx/>
                        <a:buNone/>
                        <a:tabLst/>
                      </a:pPr>
                      <a:r>
                        <a:rPr kumimoji="0" lang="zh-CN" altLang="en-US" sz="1800" b="0" i="0" u="none" strike="noStrike" cap="none" normalizeH="0" baseline="0" dirty="0" smtClean="0">
                          <a:ln>
                            <a:noFill/>
                          </a:ln>
                          <a:solidFill>
                            <a:schemeClr val="tx1"/>
                          </a:solidFill>
                          <a:effectLst/>
                          <a:latin typeface="Arial" charset="0"/>
                          <a:ea typeface="宋体" charset="-122"/>
                        </a:rPr>
                        <a:t>等待</a:t>
                      </a:r>
                    </a:p>
                    <a:p>
                      <a:pPr marL="0" marR="0" lvl="0" indent="0" algn="just" defTabSz="914400" rtl="0" eaLnBrk="1" fontAlgn="base" latinLnBrk="0" hangingPunct="1">
                        <a:lnSpc>
                          <a:spcPct val="100000"/>
                        </a:lnSpc>
                        <a:spcBef>
                          <a:spcPct val="20000"/>
                        </a:spcBef>
                        <a:spcAft>
                          <a:spcPct val="0"/>
                        </a:spcAft>
                        <a:buClr>
                          <a:schemeClr val="tx2"/>
                        </a:buClr>
                        <a:buSzTx/>
                        <a:buFontTx/>
                        <a:buNone/>
                        <a:tabLst/>
                      </a:pPr>
                      <a:r>
                        <a:rPr kumimoji="0" lang="zh-CN" altLang="en-US" sz="1800" b="0" i="0" u="none" strike="noStrike" cap="none" normalizeH="0" baseline="0" dirty="0" smtClean="0">
                          <a:ln>
                            <a:noFill/>
                          </a:ln>
                          <a:solidFill>
                            <a:schemeClr val="tx1"/>
                          </a:solidFill>
                          <a:effectLst/>
                          <a:latin typeface="Arial" charset="0"/>
                          <a:ea typeface="宋体" charset="-122"/>
                        </a:rPr>
                        <a:t>等待</a:t>
                      </a:r>
                    </a:p>
                    <a:p>
                      <a:pPr marL="0" marR="0" lvl="0" indent="0" algn="just" defTabSz="914400" rtl="0" eaLnBrk="1" fontAlgn="base" latinLnBrk="0" hangingPunct="1">
                        <a:lnSpc>
                          <a:spcPct val="100000"/>
                        </a:lnSpc>
                        <a:spcBef>
                          <a:spcPct val="20000"/>
                        </a:spcBef>
                        <a:spcAft>
                          <a:spcPct val="0"/>
                        </a:spcAft>
                        <a:buClr>
                          <a:schemeClr val="tx2"/>
                        </a:buClr>
                        <a:buSzTx/>
                        <a:buFontTx/>
                        <a:buNone/>
                        <a:tabLst/>
                      </a:pPr>
                      <a:r>
                        <a:rPr kumimoji="0" lang="zh-CN" altLang="en-US" sz="1800" b="0" i="0" u="none" strike="noStrike" cap="none" normalizeH="0" baseline="0" dirty="0" smtClean="0">
                          <a:ln>
                            <a:noFill/>
                          </a:ln>
                          <a:solidFill>
                            <a:schemeClr val="tx1"/>
                          </a:solidFill>
                          <a:effectLst/>
                          <a:latin typeface="Arial" charset="0"/>
                          <a:ea typeface="宋体" charset="-122"/>
                        </a:rPr>
                        <a:t>等待</a:t>
                      </a:r>
                    </a:p>
                    <a:p>
                      <a:pPr marL="0" marR="0" lvl="0" indent="0" algn="just" defTabSz="914400" rtl="0" eaLnBrk="1" fontAlgn="base" latinLnBrk="0" hangingPunct="1">
                        <a:lnSpc>
                          <a:spcPct val="100000"/>
                        </a:lnSpc>
                        <a:spcBef>
                          <a:spcPct val="20000"/>
                        </a:spcBef>
                        <a:spcAft>
                          <a:spcPct val="0"/>
                        </a:spcAft>
                        <a:buClr>
                          <a:schemeClr val="tx2"/>
                        </a:buClr>
                        <a:buSzTx/>
                        <a:buFontTx/>
                        <a:buNone/>
                        <a:tabLst/>
                      </a:pPr>
                      <a:r>
                        <a:rPr kumimoji="0" lang="zh-CN" altLang="en-US" sz="1800" b="0" i="0" u="none" strike="noStrike" cap="none" normalizeH="0" baseline="0" dirty="0" smtClean="0">
                          <a:ln>
                            <a:noFill/>
                          </a:ln>
                          <a:solidFill>
                            <a:schemeClr val="tx1"/>
                          </a:solidFill>
                          <a:effectLst/>
                          <a:latin typeface="Arial" charset="0"/>
                          <a:ea typeface="宋体" charset="-122"/>
                        </a:rPr>
                        <a:t>等待</a:t>
                      </a:r>
                    </a:p>
                    <a:p>
                      <a:pPr marL="0" marR="0" lvl="0" indent="0" algn="just" defTabSz="914400" rtl="0" eaLnBrk="1" fontAlgn="base" latinLnBrk="0" hangingPunct="1">
                        <a:lnSpc>
                          <a:spcPct val="100000"/>
                        </a:lnSpc>
                        <a:spcBef>
                          <a:spcPct val="20000"/>
                        </a:spcBef>
                        <a:spcAft>
                          <a:spcPct val="0"/>
                        </a:spcAft>
                        <a:buClr>
                          <a:schemeClr val="tx2"/>
                        </a:buClr>
                        <a:buSzTx/>
                        <a:buFontTx/>
                        <a:buNone/>
                        <a:tabLst/>
                      </a:pPr>
                      <a:r>
                        <a:rPr kumimoji="0" lang="zh-CN" altLang="en-US" sz="1800" b="0" i="0" u="none" strike="noStrike" cap="none" normalizeH="0" baseline="0" dirty="0" smtClean="0">
                          <a:ln>
                            <a:noFill/>
                          </a:ln>
                          <a:solidFill>
                            <a:schemeClr val="tx1"/>
                          </a:solidFill>
                          <a:effectLst/>
                          <a:latin typeface="Arial" charset="0"/>
                          <a:ea typeface="宋体" charset="-122"/>
                        </a:rPr>
                        <a:t>获得</a:t>
                      </a:r>
                      <a:r>
                        <a:rPr kumimoji="0" lang="en-US" altLang="zh-CN" sz="1800" b="0" i="0" u="none" strike="noStrike" cap="none" normalizeH="0" baseline="0" dirty="0" err="1" smtClean="0">
                          <a:ln>
                            <a:noFill/>
                          </a:ln>
                          <a:solidFill>
                            <a:schemeClr val="tx1"/>
                          </a:solidFill>
                          <a:effectLst/>
                          <a:latin typeface="Arial" charset="0"/>
                          <a:ea typeface="宋体" charset="-122"/>
                        </a:rPr>
                        <a:t>Xlock</a:t>
                      </a:r>
                      <a:r>
                        <a:rPr kumimoji="0" lang="en-US" altLang="zh-CN" sz="1800" b="0" i="0" u="none" strike="noStrike" cap="none" normalizeH="0" baseline="0" dirty="0" smtClean="0">
                          <a:ln>
                            <a:noFill/>
                          </a:ln>
                          <a:solidFill>
                            <a:schemeClr val="tx1"/>
                          </a:solidFill>
                          <a:effectLst/>
                          <a:latin typeface="Arial" charset="0"/>
                          <a:ea typeface="宋体" charset="-122"/>
                        </a:rPr>
                        <a:t> A</a:t>
                      </a:r>
                    </a:p>
                    <a:p>
                      <a:pPr marL="0" marR="0" lvl="0" indent="0" algn="just" defTabSz="914400" rtl="0" eaLnBrk="1" fontAlgn="base" latinLnBrk="0" hangingPunct="1">
                        <a:lnSpc>
                          <a:spcPct val="100000"/>
                        </a:lnSpc>
                        <a:spcBef>
                          <a:spcPct val="20000"/>
                        </a:spcBef>
                        <a:spcAft>
                          <a:spcPct val="0"/>
                        </a:spcAft>
                        <a:buClr>
                          <a:schemeClr val="tx2"/>
                        </a:buClr>
                        <a:buSzTx/>
                        <a:buFontTx/>
                        <a:buNone/>
                        <a:tabLst/>
                      </a:pPr>
                      <a:r>
                        <a:rPr kumimoji="0" lang="zh-CN" altLang="en-US" sz="1800" b="0" i="0" u="none" strike="noStrike" cap="none" normalizeH="0" baseline="0" dirty="0" smtClean="0">
                          <a:ln>
                            <a:noFill/>
                          </a:ln>
                          <a:solidFill>
                            <a:schemeClr val="tx1"/>
                          </a:solidFill>
                          <a:effectLst/>
                          <a:latin typeface="Arial" charset="0"/>
                          <a:ea typeface="宋体" charset="-122"/>
                        </a:rPr>
                        <a:t>读</a:t>
                      </a:r>
                      <a:r>
                        <a:rPr kumimoji="0" lang="en-US" altLang="zh-CN" sz="1800" b="0" i="0" u="none" strike="noStrike" cap="none" normalizeH="0" baseline="0" dirty="0" smtClean="0">
                          <a:ln>
                            <a:noFill/>
                          </a:ln>
                          <a:solidFill>
                            <a:schemeClr val="tx1"/>
                          </a:solidFill>
                          <a:effectLst/>
                          <a:latin typeface="Arial" charset="0"/>
                          <a:ea typeface="宋体" charset="-122"/>
                        </a:rPr>
                        <a:t>A=15</a:t>
                      </a:r>
                    </a:p>
                    <a:p>
                      <a:pPr marL="0" marR="0" lvl="0" indent="0" algn="just" defTabSz="914400" rtl="0" eaLnBrk="1" fontAlgn="base" latinLnBrk="0" hangingPunct="1">
                        <a:lnSpc>
                          <a:spcPct val="100000"/>
                        </a:lnSpc>
                        <a:spcBef>
                          <a:spcPct val="20000"/>
                        </a:spcBef>
                        <a:spcAft>
                          <a:spcPct val="0"/>
                        </a:spcAft>
                        <a:buClr>
                          <a:schemeClr val="tx2"/>
                        </a:buClr>
                        <a:buSzTx/>
                        <a:buFontTx/>
                        <a:buNone/>
                        <a:tabLst/>
                      </a:pPr>
                      <a:r>
                        <a:rPr kumimoji="0" lang="en-US" altLang="zh-CN" sz="1800" b="0" i="0" u="none" strike="noStrike" cap="none" normalizeH="0" baseline="0" dirty="0" smtClean="0">
                          <a:ln>
                            <a:noFill/>
                          </a:ln>
                          <a:solidFill>
                            <a:schemeClr val="tx1"/>
                          </a:solidFill>
                          <a:effectLst/>
                          <a:latin typeface="Arial" charset="0"/>
                          <a:ea typeface="宋体" charset="-122"/>
                        </a:rPr>
                        <a:t>A←A-1</a:t>
                      </a:r>
                    </a:p>
                    <a:p>
                      <a:pPr marL="0" marR="0" lvl="0" indent="0" algn="just" defTabSz="914400" rtl="0" eaLnBrk="1" fontAlgn="base" latinLnBrk="0" hangingPunct="1">
                        <a:lnSpc>
                          <a:spcPct val="100000"/>
                        </a:lnSpc>
                        <a:spcBef>
                          <a:spcPct val="20000"/>
                        </a:spcBef>
                        <a:spcAft>
                          <a:spcPct val="0"/>
                        </a:spcAft>
                        <a:buClr>
                          <a:schemeClr val="tx2"/>
                        </a:buClr>
                        <a:buSzTx/>
                        <a:buFontTx/>
                        <a:buNone/>
                        <a:tabLst/>
                      </a:pPr>
                      <a:r>
                        <a:rPr kumimoji="0" lang="zh-CN" altLang="en-US" sz="1800" b="0" i="0" u="none" strike="noStrike" cap="none" normalizeH="0" baseline="0" dirty="0" smtClean="0">
                          <a:ln>
                            <a:noFill/>
                          </a:ln>
                          <a:solidFill>
                            <a:schemeClr val="tx1"/>
                          </a:solidFill>
                          <a:effectLst/>
                          <a:latin typeface="Arial" charset="0"/>
                          <a:ea typeface="宋体" charset="-122"/>
                        </a:rPr>
                        <a:t>写回</a:t>
                      </a:r>
                      <a:r>
                        <a:rPr kumimoji="0" lang="en-US" altLang="zh-CN" sz="1800" b="0" i="0" u="none" strike="noStrike" cap="none" normalizeH="0" baseline="0" dirty="0" smtClean="0">
                          <a:ln>
                            <a:noFill/>
                          </a:ln>
                          <a:solidFill>
                            <a:schemeClr val="tx1"/>
                          </a:solidFill>
                          <a:effectLst/>
                          <a:latin typeface="Arial" charset="0"/>
                          <a:ea typeface="宋体" charset="-122"/>
                        </a:rPr>
                        <a:t>A=14</a:t>
                      </a:r>
                    </a:p>
                    <a:p>
                      <a:pPr marL="0" marR="0" lvl="0" indent="0" algn="just" defTabSz="914400" rtl="0" eaLnBrk="1" fontAlgn="base" latinLnBrk="0" hangingPunct="1">
                        <a:lnSpc>
                          <a:spcPct val="100000"/>
                        </a:lnSpc>
                        <a:spcBef>
                          <a:spcPct val="20000"/>
                        </a:spcBef>
                        <a:spcAft>
                          <a:spcPct val="0"/>
                        </a:spcAft>
                        <a:buClr>
                          <a:schemeClr val="tx2"/>
                        </a:buClr>
                        <a:buSzTx/>
                        <a:buFontTx/>
                        <a:buNone/>
                        <a:tabLst/>
                      </a:pPr>
                      <a:r>
                        <a:rPr kumimoji="0" lang="en-US" altLang="zh-CN" sz="1800" b="0" i="0" u="none" strike="noStrike" cap="none" normalizeH="0" baseline="0" dirty="0" smtClean="0">
                          <a:ln>
                            <a:noFill/>
                          </a:ln>
                          <a:solidFill>
                            <a:schemeClr val="tx1"/>
                          </a:solidFill>
                          <a:effectLst/>
                          <a:latin typeface="Arial" charset="0"/>
                          <a:ea typeface="宋体" charset="-122"/>
                        </a:rPr>
                        <a:t>Commit</a:t>
                      </a:r>
                    </a:p>
                    <a:p>
                      <a:pPr marL="0" marR="0" lvl="0" indent="0" algn="just" defTabSz="914400" rtl="0" eaLnBrk="1" fontAlgn="base" latinLnBrk="0" hangingPunct="1">
                        <a:lnSpc>
                          <a:spcPct val="100000"/>
                        </a:lnSpc>
                        <a:spcBef>
                          <a:spcPct val="20000"/>
                        </a:spcBef>
                        <a:spcAft>
                          <a:spcPct val="0"/>
                        </a:spcAft>
                        <a:buClr>
                          <a:schemeClr val="tx2"/>
                        </a:buClr>
                        <a:buSzTx/>
                        <a:buFontTx/>
                        <a:buNone/>
                        <a:tabLst/>
                      </a:pPr>
                      <a:r>
                        <a:rPr kumimoji="0" lang="en-US" altLang="zh-CN" sz="1800" b="0" i="0" u="none" strike="noStrike" cap="none" normalizeH="0" baseline="0" dirty="0" smtClean="0">
                          <a:ln>
                            <a:noFill/>
                          </a:ln>
                          <a:solidFill>
                            <a:schemeClr val="tx1"/>
                          </a:solidFill>
                          <a:effectLst/>
                          <a:latin typeface="Arial" charset="0"/>
                          <a:ea typeface="宋体" charset="-122"/>
                        </a:rPr>
                        <a:t>Unlock A </a:t>
                      </a:r>
                    </a:p>
                  </a:txBody>
                  <a:tcPr marL="120000" marR="12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6" name="矩形 5"/>
          <p:cNvSpPr/>
          <p:nvPr/>
        </p:nvSpPr>
        <p:spPr>
          <a:xfrm>
            <a:off x="8029498" y="633019"/>
            <a:ext cx="1636987" cy="369332"/>
          </a:xfrm>
          <a:prstGeom prst="rect">
            <a:avLst/>
          </a:prstGeom>
        </p:spPr>
        <p:txBody>
          <a:bodyPr wrap="none">
            <a:spAutoFit/>
          </a:bodyPr>
          <a:lstStyle/>
          <a:p>
            <a:pPr algn="ctr" eaLnBrk="0" hangingPunct="0"/>
            <a:r>
              <a:rPr lang="zh-CN" altLang="en-US" b="1" dirty="0" smtClean="0">
                <a:solidFill>
                  <a:srgbClr val="C00000"/>
                </a:solidFill>
                <a:latin typeface="Times New Roman" pitchFamily="18" charset="0"/>
              </a:rPr>
              <a:t>没有丢失修改 </a:t>
            </a:r>
            <a:endParaRPr lang="zh-CN" altLang="en-US" b="1" dirty="0">
              <a:solidFill>
                <a:srgbClr val="C00000"/>
              </a:solidFill>
              <a:latin typeface="Times New Roman"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69848" y="835269"/>
            <a:ext cx="4346214" cy="5336931"/>
          </a:xfrm>
        </p:spPr>
        <p:txBody>
          <a:bodyPr/>
          <a:lstStyle/>
          <a:p>
            <a:r>
              <a:rPr lang="zh-CN" altLang="en-US" sz="2800" dirty="0" smtClean="0"/>
              <a:t>二级封锁协议</a:t>
            </a:r>
            <a:endParaRPr lang="en-US" altLang="zh-CN" sz="2800" dirty="0" smtClean="0"/>
          </a:p>
          <a:p>
            <a:pPr>
              <a:buFont typeface="Wingdings" pitchFamily="2" charset="2"/>
              <a:buChar char="ü"/>
            </a:pPr>
            <a:r>
              <a:rPr lang="zh-CN" altLang="en-US" sz="2800" dirty="0" smtClean="0"/>
              <a:t>在一级封锁协议基础上，</a:t>
            </a:r>
            <a:endParaRPr lang="en-US" altLang="zh-CN" sz="2800" dirty="0" smtClean="0"/>
          </a:p>
          <a:p>
            <a:pPr>
              <a:buFont typeface="Wingdings" pitchFamily="2" charset="2"/>
              <a:buChar char="ü"/>
            </a:pPr>
            <a:r>
              <a:rPr lang="en-US" altLang="zh-CN" sz="2800" dirty="0" smtClean="0"/>
              <a:t>T</a:t>
            </a:r>
            <a:r>
              <a:rPr lang="zh-CN" altLang="en-US" sz="2800" dirty="0" smtClean="0"/>
              <a:t>在</a:t>
            </a:r>
            <a:r>
              <a:rPr lang="zh-CN" altLang="en-US" sz="2800" dirty="0" smtClean="0">
                <a:solidFill>
                  <a:srgbClr val="C00000"/>
                </a:solidFill>
              </a:rPr>
              <a:t>读</a:t>
            </a:r>
            <a:r>
              <a:rPr lang="en-US" altLang="zh-CN" sz="2800" dirty="0" smtClean="0">
                <a:solidFill>
                  <a:srgbClr val="C00000"/>
                </a:solidFill>
              </a:rPr>
              <a:t>R</a:t>
            </a:r>
            <a:r>
              <a:rPr lang="zh-CN" altLang="en-US" sz="2800" dirty="0" smtClean="0">
                <a:solidFill>
                  <a:srgbClr val="C00000"/>
                </a:solidFill>
              </a:rPr>
              <a:t>之前，必须对其加</a:t>
            </a:r>
            <a:r>
              <a:rPr lang="en-US" altLang="zh-CN" sz="2800" dirty="0" smtClean="0">
                <a:solidFill>
                  <a:srgbClr val="C00000"/>
                </a:solidFill>
              </a:rPr>
              <a:t>S</a:t>
            </a:r>
            <a:r>
              <a:rPr lang="zh-CN" altLang="en-US" sz="2800" dirty="0" smtClean="0">
                <a:solidFill>
                  <a:srgbClr val="C00000"/>
                </a:solidFill>
              </a:rPr>
              <a:t>锁</a:t>
            </a:r>
            <a:r>
              <a:rPr lang="zh-CN" altLang="en-US" sz="2800" dirty="0" smtClean="0"/>
              <a:t>。</a:t>
            </a:r>
            <a:endParaRPr lang="en-US" altLang="zh-CN" sz="2800" dirty="0" smtClean="0"/>
          </a:p>
          <a:p>
            <a:pPr>
              <a:buFont typeface="Wingdings" pitchFamily="2" charset="2"/>
              <a:buChar char="ü"/>
            </a:pPr>
            <a:r>
              <a:rPr lang="zh-CN" altLang="en-US" sz="2800" dirty="0" smtClean="0"/>
              <a:t>读完后即可释放</a:t>
            </a:r>
            <a:r>
              <a:rPr lang="en-US" altLang="zh-CN" sz="2800" dirty="0" smtClean="0"/>
              <a:t>S</a:t>
            </a:r>
            <a:r>
              <a:rPr lang="zh-CN" altLang="en-US" sz="2800" dirty="0" smtClean="0"/>
              <a:t>锁。</a:t>
            </a:r>
            <a:endParaRPr lang="en-US" altLang="zh-CN" sz="2800" dirty="0" smtClean="0"/>
          </a:p>
          <a:p>
            <a:pPr>
              <a:buFont typeface="Wingdings" pitchFamily="2" charset="2"/>
              <a:buChar char="ü"/>
            </a:pPr>
            <a:r>
              <a:rPr lang="zh-CN" altLang="en-US" sz="2800" dirty="0" smtClean="0"/>
              <a:t>防止丢失修改</a:t>
            </a:r>
            <a:endParaRPr lang="en-US" altLang="zh-CN" sz="2800" dirty="0" smtClean="0"/>
          </a:p>
          <a:p>
            <a:pPr>
              <a:buFont typeface="Wingdings" pitchFamily="2" charset="2"/>
              <a:buChar char="ü"/>
            </a:pPr>
            <a:r>
              <a:rPr lang="zh-CN" altLang="en-US" sz="2800" dirty="0" smtClean="0"/>
              <a:t>防止读脏数据</a:t>
            </a:r>
            <a:endParaRPr lang="en-US" altLang="zh-CN" sz="2800" dirty="0" smtClean="0"/>
          </a:p>
          <a:p>
            <a:pPr>
              <a:buFont typeface="Wingdings" pitchFamily="2" charset="2"/>
              <a:buChar char="ü"/>
            </a:pPr>
            <a:r>
              <a:rPr lang="zh-CN" altLang="en-US" sz="2800" dirty="0" smtClean="0"/>
              <a:t>读完数据后即可释放</a:t>
            </a:r>
            <a:r>
              <a:rPr lang="en-US" altLang="zh-CN" sz="2800" dirty="0" smtClean="0"/>
              <a:t>S</a:t>
            </a:r>
            <a:r>
              <a:rPr lang="zh-CN" altLang="en-US" sz="2800" dirty="0" smtClean="0"/>
              <a:t>锁，所以不能保证可重复读</a:t>
            </a:r>
            <a:endParaRPr lang="zh-CN" altLang="en-US" sz="2800" dirty="0"/>
          </a:p>
        </p:txBody>
      </p:sp>
      <p:sp>
        <p:nvSpPr>
          <p:cNvPr id="4" name="灯片编号占位符 3"/>
          <p:cNvSpPr>
            <a:spLocks noGrp="1"/>
          </p:cNvSpPr>
          <p:nvPr>
            <p:ph type="sldNum" sz="quarter" idx="12"/>
          </p:nvPr>
        </p:nvSpPr>
        <p:spPr/>
        <p:txBody>
          <a:bodyPr/>
          <a:lstStyle/>
          <a:p>
            <a:fld id="{BEBF9BF7-DC7B-4671-866E-DDAD12303B6C}" type="slidenum">
              <a:rPr lang="zh-CN" altLang="en-US" smtClean="0"/>
              <a:pPr/>
              <a:t>14</a:t>
            </a:fld>
            <a:endParaRPr lang="zh-CN" altLang="en-US"/>
          </a:p>
        </p:txBody>
      </p:sp>
      <p:graphicFrame>
        <p:nvGraphicFramePr>
          <p:cNvPr id="5" name="Group 3"/>
          <p:cNvGraphicFramePr>
            <a:graphicFrameLocks noGrp="1"/>
          </p:cNvGraphicFramePr>
          <p:nvPr/>
        </p:nvGraphicFramePr>
        <p:xfrm>
          <a:off x="6488561" y="567960"/>
          <a:ext cx="4775200" cy="5655565"/>
        </p:xfrm>
        <a:graphic>
          <a:graphicData uri="http://schemas.openxmlformats.org/drawingml/2006/table">
            <a:tbl>
              <a:tblPr/>
              <a:tblGrid>
                <a:gridCol w="2641600">
                  <a:extLst>
                    <a:ext uri="{9D8B030D-6E8A-4147-A177-3AD203B41FA5}">
                      <a16:colId xmlns:a16="http://schemas.microsoft.com/office/drawing/2014/main" val="20000"/>
                    </a:ext>
                  </a:extLst>
                </a:gridCol>
                <a:gridCol w="2133600">
                  <a:extLst>
                    <a:ext uri="{9D8B030D-6E8A-4147-A177-3AD203B41FA5}">
                      <a16:colId xmlns:a16="http://schemas.microsoft.com/office/drawing/2014/main" val="20001"/>
                    </a:ext>
                  </a:extLst>
                </a:gridCol>
              </a:tblGrid>
              <a:tr h="323850">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altLang="zh-CN" sz="1600" b="0" i="0" u="none" strike="noStrike" cap="none" normalizeH="0" baseline="0" dirty="0" smtClean="0">
                          <a:ln>
                            <a:noFill/>
                          </a:ln>
                          <a:solidFill>
                            <a:schemeClr val="tx1"/>
                          </a:solidFill>
                          <a:effectLst/>
                          <a:latin typeface="Arial" charset="0"/>
                          <a:ea typeface="宋体" charset="-122"/>
                        </a:rPr>
                        <a:t>T</a:t>
                      </a:r>
                      <a:r>
                        <a:rPr kumimoji="0" lang="en-US" altLang="zh-CN" sz="1600" b="0" i="0" u="none" strike="noStrike" cap="none" normalizeH="0" baseline="-25000" dirty="0" smtClean="0">
                          <a:ln>
                            <a:noFill/>
                          </a:ln>
                          <a:solidFill>
                            <a:schemeClr val="tx1"/>
                          </a:solidFill>
                          <a:effectLst/>
                          <a:latin typeface="Arial" charset="0"/>
                          <a:ea typeface="宋体" charset="-122"/>
                        </a:rPr>
                        <a:t>1</a:t>
                      </a:r>
                    </a:p>
                  </a:txBody>
                  <a:tcPr marL="120000" marR="12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altLang="zh-CN" sz="1600" b="0" i="0" u="none" strike="noStrike" cap="none" normalizeH="0" baseline="0" smtClean="0">
                          <a:ln>
                            <a:noFill/>
                          </a:ln>
                          <a:solidFill>
                            <a:schemeClr val="tx1"/>
                          </a:solidFill>
                          <a:effectLst/>
                          <a:latin typeface="Arial" charset="0"/>
                          <a:ea typeface="宋体" charset="-122"/>
                        </a:rPr>
                        <a:t>T</a:t>
                      </a:r>
                      <a:r>
                        <a:rPr kumimoji="0" lang="en-US" altLang="zh-CN" sz="1600" b="0" i="0" u="none" strike="noStrike" cap="none" normalizeH="0" baseline="-25000" smtClean="0">
                          <a:ln>
                            <a:noFill/>
                          </a:ln>
                          <a:solidFill>
                            <a:schemeClr val="tx1"/>
                          </a:solidFill>
                          <a:effectLst/>
                          <a:latin typeface="Arial" charset="0"/>
                          <a:ea typeface="宋体" charset="-122"/>
                        </a:rPr>
                        <a:t>2</a:t>
                      </a:r>
                    </a:p>
                  </a:txBody>
                  <a:tcPr marL="120000" marR="12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18125">
                <a:tc>
                  <a:txBody>
                    <a:bodyPr/>
                    <a:lstStyle/>
                    <a:p>
                      <a:pPr marL="0" marR="0" lvl="0" indent="0" algn="just" defTabSz="914400" rtl="0" eaLnBrk="1" fontAlgn="base" latinLnBrk="0" hangingPunct="1">
                        <a:lnSpc>
                          <a:spcPct val="100000"/>
                        </a:lnSpc>
                        <a:spcBef>
                          <a:spcPct val="20000"/>
                        </a:spcBef>
                        <a:spcAft>
                          <a:spcPct val="0"/>
                        </a:spcAft>
                        <a:buClr>
                          <a:schemeClr val="tx2"/>
                        </a:buClr>
                        <a:buSzTx/>
                        <a:buFontTx/>
                        <a:buNone/>
                        <a:tabLst/>
                      </a:pPr>
                      <a:r>
                        <a:rPr kumimoji="0" lang="en-US" altLang="zh-CN" sz="1400" b="0" i="0" u="none" strike="noStrike" cap="none" normalizeH="0" baseline="0" dirty="0" smtClean="0">
                          <a:ln>
                            <a:noFill/>
                          </a:ln>
                          <a:solidFill>
                            <a:schemeClr val="tx1"/>
                          </a:solidFill>
                          <a:effectLst/>
                          <a:latin typeface="Arial" charset="0"/>
                          <a:ea typeface="宋体" charset="-122"/>
                        </a:rPr>
                        <a:t> ①</a:t>
                      </a:r>
                      <a:r>
                        <a:rPr kumimoji="0" lang="en-US" altLang="zh-CN" sz="1400" b="0" i="0" u="none" strike="noStrike" cap="none" normalizeH="0" baseline="0" dirty="0" smtClean="0">
                          <a:ln>
                            <a:noFill/>
                          </a:ln>
                          <a:solidFill>
                            <a:schemeClr val="tx1"/>
                          </a:solidFill>
                          <a:effectLst/>
                          <a:latin typeface="Arial" charset="0"/>
                          <a:ea typeface="宋体" charset="-122"/>
                          <a:cs typeface="Times New Roman" pitchFamily="18" charset="0"/>
                        </a:rPr>
                        <a:t>  </a:t>
                      </a:r>
                      <a:r>
                        <a:rPr kumimoji="0" lang="en-US" altLang="zh-CN" sz="1400" b="0" i="0" u="none" strike="noStrike" cap="none" normalizeH="0" baseline="0" dirty="0" err="1" smtClean="0">
                          <a:ln>
                            <a:noFill/>
                          </a:ln>
                          <a:solidFill>
                            <a:schemeClr val="tx1"/>
                          </a:solidFill>
                          <a:effectLst/>
                          <a:latin typeface="Arial" charset="0"/>
                          <a:ea typeface="宋体" charset="-122"/>
                        </a:rPr>
                        <a:t>Slock</a:t>
                      </a:r>
                      <a:r>
                        <a:rPr kumimoji="0" lang="en-US" altLang="zh-CN" sz="1400" b="0" i="0" u="none" strike="noStrike" cap="none" normalizeH="0" baseline="0" dirty="0" smtClean="0">
                          <a:ln>
                            <a:noFill/>
                          </a:ln>
                          <a:solidFill>
                            <a:schemeClr val="tx1"/>
                          </a:solidFill>
                          <a:effectLst/>
                          <a:latin typeface="Arial" charset="0"/>
                          <a:ea typeface="宋体" charset="-122"/>
                        </a:rPr>
                        <a:t> A</a:t>
                      </a:r>
                    </a:p>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altLang="zh-CN" sz="1400" b="0" i="0" u="none" strike="noStrike" cap="none" normalizeH="0" baseline="0" dirty="0" smtClean="0">
                          <a:ln>
                            <a:noFill/>
                          </a:ln>
                          <a:solidFill>
                            <a:schemeClr val="tx1"/>
                          </a:solidFill>
                          <a:effectLst/>
                          <a:latin typeface="Arial" charset="0"/>
                          <a:ea typeface="宋体" charset="-122"/>
                        </a:rPr>
                        <a:t>         </a:t>
                      </a:r>
                      <a:r>
                        <a:rPr kumimoji="0" lang="zh-CN" altLang="en-US" sz="1400" b="0" i="0" u="none" strike="noStrike" cap="none" normalizeH="0" baseline="0" dirty="0" smtClean="0">
                          <a:ln>
                            <a:noFill/>
                          </a:ln>
                          <a:solidFill>
                            <a:schemeClr val="tx1"/>
                          </a:solidFill>
                          <a:effectLst/>
                          <a:latin typeface="Arial" charset="0"/>
                          <a:ea typeface="宋体" charset="-122"/>
                        </a:rPr>
                        <a:t>读</a:t>
                      </a:r>
                      <a:r>
                        <a:rPr kumimoji="0" lang="en-US" altLang="zh-CN" sz="1400" b="0" i="0" u="none" strike="noStrike" cap="none" normalizeH="0" baseline="0" dirty="0" smtClean="0">
                          <a:ln>
                            <a:noFill/>
                          </a:ln>
                          <a:solidFill>
                            <a:schemeClr val="tx1"/>
                          </a:solidFill>
                          <a:effectLst/>
                          <a:latin typeface="Arial" charset="0"/>
                          <a:ea typeface="宋体" charset="-122"/>
                        </a:rPr>
                        <a:t>A=50</a:t>
                      </a:r>
                    </a:p>
                    <a:p>
                      <a:pPr marL="0" marR="0" lvl="0" indent="0" algn="just" defTabSz="914400" rtl="0" eaLnBrk="1" fontAlgn="base" latinLnBrk="0" hangingPunct="1">
                        <a:lnSpc>
                          <a:spcPct val="100000"/>
                        </a:lnSpc>
                        <a:spcBef>
                          <a:spcPct val="20000"/>
                        </a:spcBef>
                        <a:spcAft>
                          <a:spcPct val="0"/>
                        </a:spcAft>
                        <a:buClr>
                          <a:schemeClr val="tx2"/>
                        </a:buClr>
                        <a:buSzTx/>
                        <a:buFontTx/>
                        <a:buNone/>
                        <a:tabLst/>
                      </a:pPr>
                      <a:r>
                        <a:rPr kumimoji="0" lang="en-US" altLang="zh-CN" sz="1400" b="0" i="0" u="none" strike="noStrike" cap="none" normalizeH="0" baseline="0" dirty="0" smtClean="0">
                          <a:ln>
                            <a:noFill/>
                          </a:ln>
                          <a:solidFill>
                            <a:schemeClr val="tx1"/>
                          </a:solidFill>
                          <a:effectLst/>
                          <a:latin typeface="Arial" charset="0"/>
                          <a:ea typeface="宋体" charset="-122"/>
                        </a:rPr>
                        <a:t>         </a:t>
                      </a:r>
                      <a:r>
                        <a:rPr kumimoji="0" lang="en-US" altLang="zh-CN" sz="1400" b="0" i="0" u="none" strike="noStrike" cap="none" normalizeH="0" baseline="0" dirty="0" err="1" smtClean="0">
                          <a:ln>
                            <a:noFill/>
                          </a:ln>
                          <a:solidFill>
                            <a:schemeClr val="tx1"/>
                          </a:solidFill>
                          <a:effectLst/>
                          <a:latin typeface="Arial" charset="0"/>
                          <a:ea typeface="宋体" charset="-122"/>
                        </a:rPr>
                        <a:t>Slock</a:t>
                      </a:r>
                      <a:r>
                        <a:rPr kumimoji="0" lang="en-US" altLang="zh-CN" sz="1400" b="0" i="0" u="none" strike="noStrike" cap="none" normalizeH="0" baseline="0" dirty="0" smtClean="0">
                          <a:ln>
                            <a:noFill/>
                          </a:ln>
                          <a:solidFill>
                            <a:schemeClr val="tx1"/>
                          </a:solidFill>
                          <a:effectLst/>
                          <a:latin typeface="Arial" charset="0"/>
                          <a:ea typeface="宋体" charset="-122"/>
                        </a:rPr>
                        <a:t> B</a:t>
                      </a:r>
                    </a:p>
                    <a:p>
                      <a:pPr marL="0" marR="0" lvl="0" indent="0" algn="just" defTabSz="914400" rtl="0" eaLnBrk="1" fontAlgn="base" latinLnBrk="0" hangingPunct="1">
                        <a:lnSpc>
                          <a:spcPct val="100000"/>
                        </a:lnSpc>
                        <a:spcBef>
                          <a:spcPct val="20000"/>
                        </a:spcBef>
                        <a:spcAft>
                          <a:spcPct val="0"/>
                        </a:spcAft>
                        <a:buClr>
                          <a:schemeClr val="tx2"/>
                        </a:buClr>
                        <a:buSzTx/>
                        <a:buFontTx/>
                        <a:buNone/>
                        <a:tabLst/>
                      </a:pPr>
                      <a:r>
                        <a:rPr kumimoji="0" lang="en-US" altLang="zh-CN" sz="1400" b="0" i="0" u="none" strike="noStrike" cap="none" normalizeH="0" baseline="0" dirty="0" smtClean="0">
                          <a:ln>
                            <a:noFill/>
                          </a:ln>
                          <a:solidFill>
                            <a:schemeClr val="tx1"/>
                          </a:solidFill>
                          <a:effectLst/>
                          <a:latin typeface="Arial" charset="0"/>
                          <a:ea typeface="宋体" charset="-122"/>
                        </a:rPr>
                        <a:t>         </a:t>
                      </a:r>
                      <a:r>
                        <a:rPr kumimoji="0" lang="zh-CN" altLang="en-US" sz="1400" b="0" i="0" u="none" strike="noStrike" cap="none" normalizeH="0" baseline="0" dirty="0" smtClean="0">
                          <a:ln>
                            <a:noFill/>
                          </a:ln>
                          <a:solidFill>
                            <a:schemeClr val="tx1"/>
                          </a:solidFill>
                          <a:effectLst/>
                          <a:latin typeface="Arial" charset="0"/>
                          <a:ea typeface="宋体" charset="-122"/>
                        </a:rPr>
                        <a:t>读</a:t>
                      </a:r>
                      <a:r>
                        <a:rPr kumimoji="0" lang="en-US" altLang="zh-CN" sz="1400" b="0" i="0" u="none" strike="noStrike" cap="none" normalizeH="0" baseline="0" dirty="0" smtClean="0">
                          <a:ln>
                            <a:noFill/>
                          </a:ln>
                          <a:solidFill>
                            <a:schemeClr val="tx1"/>
                          </a:solidFill>
                          <a:effectLst/>
                          <a:latin typeface="Arial" charset="0"/>
                          <a:ea typeface="宋体" charset="-122"/>
                        </a:rPr>
                        <a:t>B=100</a:t>
                      </a:r>
                    </a:p>
                    <a:p>
                      <a:pPr marL="0" marR="0" lvl="0" indent="0" algn="just" defTabSz="914400" rtl="0" eaLnBrk="1" fontAlgn="base" latinLnBrk="0" hangingPunct="1">
                        <a:lnSpc>
                          <a:spcPct val="100000"/>
                        </a:lnSpc>
                        <a:spcBef>
                          <a:spcPct val="20000"/>
                        </a:spcBef>
                        <a:spcAft>
                          <a:spcPct val="0"/>
                        </a:spcAft>
                        <a:buClr>
                          <a:schemeClr val="tx2"/>
                        </a:buClr>
                        <a:buSzTx/>
                        <a:buFontTx/>
                        <a:buNone/>
                        <a:tabLst/>
                      </a:pPr>
                      <a:r>
                        <a:rPr kumimoji="0" lang="en-US" altLang="zh-CN" sz="1400" b="0" i="0" u="none" strike="noStrike" cap="none" normalizeH="0" baseline="0" dirty="0" smtClean="0">
                          <a:ln>
                            <a:noFill/>
                          </a:ln>
                          <a:solidFill>
                            <a:schemeClr val="tx1"/>
                          </a:solidFill>
                          <a:effectLst/>
                          <a:latin typeface="Arial" charset="0"/>
                          <a:ea typeface="宋体" charset="-122"/>
                        </a:rPr>
                        <a:t>        </a:t>
                      </a:r>
                      <a:r>
                        <a:rPr kumimoji="0" lang="zh-CN" altLang="en-US" sz="1400" b="0" i="0" u="none" strike="noStrike" cap="none" normalizeH="0" baseline="0" dirty="0" smtClean="0">
                          <a:ln>
                            <a:noFill/>
                          </a:ln>
                          <a:solidFill>
                            <a:schemeClr val="tx1"/>
                          </a:solidFill>
                          <a:effectLst/>
                          <a:latin typeface="Arial" charset="0"/>
                          <a:ea typeface="宋体" charset="-122"/>
                        </a:rPr>
                        <a:t>求和</a:t>
                      </a:r>
                      <a:r>
                        <a:rPr kumimoji="0" lang="en-US" altLang="zh-CN" sz="1400" b="0" i="0" u="none" strike="noStrike" cap="none" normalizeH="0" baseline="0" dirty="0" smtClean="0">
                          <a:ln>
                            <a:noFill/>
                          </a:ln>
                          <a:solidFill>
                            <a:schemeClr val="tx1"/>
                          </a:solidFill>
                          <a:effectLst/>
                          <a:latin typeface="Arial" charset="0"/>
                          <a:ea typeface="宋体" charset="-122"/>
                        </a:rPr>
                        <a:t>=150</a:t>
                      </a:r>
                    </a:p>
                    <a:p>
                      <a:pPr marL="0" marR="0" lvl="0" indent="0" algn="just" defTabSz="914400" rtl="0" eaLnBrk="1" fontAlgn="base" latinLnBrk="0" hangingPunct="1">
                        <a:lnSpc>
                          <a:spcPct val="100000"/>
                        </a:lnSpc>
                        <a:spcBef>
                          <a:spcPct val="20000"/>
                        </a:spcBef>
                        <a:spcAft>
                          <a:spcPct val="0"/>
                        </a:spcAft>
                        <a:buClr>
                          <a:schemeClr val="tx2"/>
                        </a:buClr>
                        <a:buSzTx/>
                        <a:buFontTx/>
                        <a:buNone/>
                        <a:tabLst/>
                      </a:pPr>
                      <a:r>
                        <a:rPr kumimoji="0" lang="en-US" altLang="zh-CN" sz="1400" b="0" i="0" u="none" strike="noStrike" cap="none" normalizeH="0" baseline="0" dirty="0" smtClean="0">
                          <a:ln>
                            <a:noFill/>
                          </a:ln>
                          <a:solidFill>
                            <a:schemeClr val="tx1"/>
                          </a:solidFill>
                          <a:effectLst/>
                          <a:latin typeface="Arial" charset="0"/>
                          <a:ea typeface="宋体" charset="-122"/>
                        </a:rPr>
                        <a:t> ②</a:t>
                      </a:r>
                    </a:p>
                    <a:p>
                      <a:pPr marL="0" marR="0" lvl="0" indent="0" algn="just" defTabSz="914400" rtl="0" eaLnBrk="1" fontAlgn="base" latinLnBrk="0" hangingPunct="1">
                        <a:lnSpc>
                          <a:spcPct val="100000"/>
                        </a:lnSpc>
                        <a:spcBef>
                          <a:spcPct val="20000"/>
                        </a:spcBef>
                        <a:spcAft>
                          <a:spcPct val="0"/>
                        </a:spcAft>
                        <a:buClr>
                          <a:schemeClr val="tx2"/>
                        </a:buClr>
                        <a:buSzTx/>
                        <a:buFontTx/>
                        <a:buNone/>
                        <a:tabLst/>
                      </a:pPr>
                      <a:r>
                        <a:rPr kumimoji="0" lang="en-US" altLang="zh-CN" sz="1400" b="0" i="0" u="none" strike="noStrike" cap="none" normalizeH="0" baseline="0" dirty="0" smtClean="0">
                          <a:ln>
                            <a:noFill/>
                          </a:ln>
                          <a:solidFill>
                            <a:schemeClr val="tx1"/>
                          </a:solidFill>
                          <a:effectLst/>
                          <a:latin typeface="Arial" charset="0"/>
                          <a:ea typeface="宋体" charset="-122"/>
                        </a:rPr>
                        <a:t> </a:t>
                      </a:r>
                    </a:p>
                    <a:p>
                      <a:pPr marL="0" marR="0" lvl="0" indent="0" algn="just" defTabSz="914400" rtl="0" eaLnBrk="1" fontAlgn="base" latinLnBrk="0" hangingPunct="1">
                        <a:lnSpc>
                          <a:spcPct val="100000"/>
                        </a:lnSpc>
                        <a:spcBef>
                          <a:spcPct val="20000"/>
                        </a:spcBef>
                        <a:spcAft>
                          <a:spcPct val="0"/>
                        </a:spcAft>
                        <a:buClr>
                          <a:schemeClr val="tx2"/>
                        </a:buClr>
                        <a:buSzTx/>
                        <a:buFontTx/>
                        <a:buNone/>
                        <a:tabLst/>
                      </a:pPr>
                      <a:r>
                        <a:rPr kumimoji="0" lang="en-US" altLang="zh-CN" sz="1400" b="0" i="0" u="none" strike="noStrike" cap="none" normalizeH="0" baseline="0" dirty="0" smtClean="0">
                          <a:ln>
                            <a:noFill/>
                          </a:ln>
                          <a:solidFill>
                            <a:schemeClr val="tx1"/>
                          </a:solidFill>
                          <a:effectLst/>
                          <a:latin typeface="Arial" charset="0"/>
                          <a:ea typeface="宋体" charset="-122"/>
                        </a:rPr>
                        <a:t> </a:t>
                      </a:r>
                    </a:p>
                    <a:p>
                      <a:pPr marL="0" marR="0" lvl="0" indent="0" algn="just" defTabSz="914400" rtl="0" eaLnBrk="1" fontAlgn="base" latinLnBrk="0" hangingPunct="1">
                        <a:lnSpc>
                          <a:spcPct val="100000"/>
                        </a:lnSpc>
                        <a:spcBef>
                          <a:spcPct val="20000"/>
                        </a:spcBef>
                        <a:spcAft>
                          <a:spcPct val="0"/>
                        </a:spcAft>
                        <a:buClr>
                          <a:schemeClr val="tx2"/>
                        </a:buClr>
                        <a:buSzTx/>
                        <a:buFontTx/>
                        <a:buNone/>
                        <a:tabLst/>
                      </a:pPr>
                      <a:r>
                        <a:rPr kumimoji="0" lang="en-US" altLang="zh-CN" sz="1400" b="0" i="0" u="none" strike="noStrike" cap="none" normalizeH="0" baseline="0" dirty="0" smtClean="0">
                          <a:ln>
                            <a:noFill/>
                          </a:ln>
                          <a:solidFill>
                            <a:schemeClr val="tx1"/>
                          </a:solidFill>
                          <a:effectLst/>
                          <a:latin typeface="Arial" charset="0"/>
                          <a:ea typeface="宋体" charset="-122"/>
                        </a:rPr>
                        <a:t> ③   </a:t>
                      </a:r>
                      <a:r>
                        <a:rPr kumimoji="0" lang="zh-CN" altLang="en-US" sz="1400" b="0" i="0" u="none" strike="noStrike" cap="none" normalizeH="0" baseline="0" dirty="0" smtClean="0">
                          <a:ln>
                            <a:noFill/>
                          </a:ln>
                          <a:solidFill>
                            <a:schemeClr val="tx1"/>
                          </a:solidFill>
                          <a:effectLst/>
                          <a:latin typeface="Arial" charset="0"/>
                          <a:ea typeface="宋体" charset="-122"/>
                        </a:rPr>
                        <a:t>读</a:t>
                      </a:r>
                      <a:r>
                        <a:rPr kumimoji="0" lang="en-US" altLang="zh-CN" sz="1400" b="0" i="0" u="none" strike="noStrike" cap="none" normalizeH="0" baseline="0" dirty="0" smtClean="0">
                          <a:ln>
                            <a:noFill/>
                          </a:ln>
                          <a:solidFill>
                            <a:schemeClr val="tx1"/>
                          </a:solidFill>
                          <a:effectLst/>
                          <a:latin typeface="Arial" charset="0"/>
                          <a:ea typeface="宋体" charset="-122"/>
                        </a:rPr>
                        <a:t>A=50</a:t>
                      </a:r>
                    </a:p>
                    <a:p>
                      <a:pPr marL="0" marR="0" lvl="0" indent="0" algn="just" defTabSz="914400" rtl="0" eaLnBrk="1" fontAlgn="base" latinLnBrk="0" hangingPunct="1">
                        <a:lnSpc>
                          <a:spcPct val="100000"/>
                        </a:lnSpc>
                        <a:spcBef>
                          <a:spcPct val="20000"/>
                        </a:spcBef>
                        <a:spcAft>
                          <a:spcPct val="0"/>
                        </a:spcAft>
                        <a:buClr>
                          <a:schemeClr val="tx2"/>
                        </a:buClr>
                        <a:buSzTx/>
                        <a:buFontTx/>
                        <a:buNone/>
                        <a:tabLst/>
                      </a:pPr>
                      <a:r>
                        <a:rPr kumimoji="0" lang="en-US" altLang="zh-CN" sz="1400" b="0" i="0" u="none" strike="noStrike" cap="none" normalizeH="0" baseline="0" dirty="0" smtClean="0">
                          <a:ln>
                            <a:noFill/>
                          </a:ln>
                          <a:solidFill>
                            <a:schemeClr val="tx1"/>
                          </a:solidFill>
                          <a:effectLst/>
                          <a:latin typeface="Arial" charset="0"/>
                          <a:ea typeface="宋体" charset="-122"/>
                        </a:rPr>
                        <a:t>        </a:t>
                      </a:r>
                      <a:r>
                        <a:rPr kumimoji="0" lang="zh-CN" altLang="en-US" sz="1400" b="0" i="0" u="none" strike="noStrike" cap="none" normalizeH="0" baseline="0" dirty="0" smtClean="0">
                          <a:ln>
                            <a:noFill/>
                          </a:ln>
                          <a:solidFill>
                            <a:schemeClr val="tx1"/>
                          </a:solidFill>
                          <a:effectLst/>
                          <a:latin typeface="Arial" charset="0"/>
                          <a:ea typeface="宋体" charset="-122"/>
                        </a:rPr>
                        <a:t>读</a:t>
                      </a:r>
                      <a:r>
                        <a:rPr kumimoji="0" lang="en-US" altLang="zh-CN" sz="1400" b="0" i="0" u="none" strike="noStrike" cap="none" normalizeH="0" baseline="0" dirty="0" smtClean="0">
                          <a:ln>
                            <a:noFill/>
                          </a:ln>
                          <a:solidFill>
                            <a:schemeClr val="tx1"/>
                          </a:solidFill>
                          <a:effectLst/>
                          <a:latin typeface="Arial" charset="0"/>
                          <a:ea typeface="宋体" charset="-122"/>
                        </a:rPr>
                        <a:t>B=100</a:t>
                      </a:r>
                    </a:p>
                    <a:p>
                      <a:pPr marL="0" marR="0" lvl="0" indent="0" algn="just" defTabSz="914400" rtl="0" eaLnBrk="1" fontAlgn="base" latinLnBrk="0" hangingPunct="1">
                        <a:lnSpc>
                          <a:spcPct val="100000"/>
                        </a:lnSpc>
                        <a:spcBef>
                          <a:spcPct val="20000"/>
                        </a:spcBef>
                        <a:spcAft>
                          <a:spcPct val="0"/>
                        </a:spcAft>
                        <a:buClr>
                          <a:schemeClr val="tx2"/>
                        </a:buClr>
                        <a:buSzTx/>
                        <a:buFontTx/>
                        <a:buNone/>
                        <a:tabLst/>
                      </a:pPr>
                      <a:r>
                        <a:rPr kumimoji="0" lang="en-US" altLang="zh-CN" sz="1400" b="0" i="0" u="none" strike="noStrike" cap="none" normalizeH="0" baseline="0" dirty="0" smtClean="0">
                          <a:ln>
                            <a:noFill/>
                          </a:ln>
                          <a:solidFill>
                            <a:schemeClr val="tx1"/>
                          </a:solidFill>
                          <a:effectLst/>
                          <a:latin typeface="Arial" charset="0"/>
                          <a:ea typeface="宋体" charset="-122"/>
                        </a:rPr>
                        <a:t>        </a:t>
                      </a:r>
                      <a:r>
                        <a:rPr kumimoji="0" lang="zh-CN" altLang="en-US" sz="1400" b="0" i="0" u="none" strike="noStrike" cap="none" normalizeH="0" baseline="0" dirty="0" smtClean="0">
                          <a:ln>
                            <a:noFill/>
                          </a:ln>
                          <a:solidFill>
                            <a:schemeClr val="tx1"/>
                          </a:solidFill>
                          <a:effectLst/>
                          <a:latin typeface="Arial" charset="0"/>
                          <a:ea typeface="宋体" charset="-122"/>
                        </a:rPr>
                        <a:t>求和</a:t>
                      </a:r>
                      <a:r>
                        <a:rPr kumimoji="0" lang="en-US" altLang="zh-CN" sz="1400" b="0" i="0" u="none" strike="noStrike" cap="none" normalizeH="0" baseline="0" dirty="0" smtClean="0">
                          <a:ln>
                            <a:noFill/>
                          </a:ln>
                          <a:solidFill>
                            <a:schemeClr val="tx1"/>
                          </a:solidFill>
                          <a:effectLst/>
                          <a:latin typeface="Arial" charset="0"/>
                          <a:ea typeface="宋体" charset="-122"/>
                        </a:rPr>
                        <a:t>=150</a:t>
                      </a:r>
                    </a:p>
                    <a:p>
                      <a:pPr marL="0" marR="0" lvl="0" indent="0" algn="just" defTabSz="914400" rtl="0" eaLnBrk="1" fontAlgn="base" latinLnBrk="0" hangingPunct="1">
                        <a:lnSpc>
                          <a:spcPct val="100000"/>
                        </a:lnSpc>
                        <a:spcBef>
                          <a:spcPct val="20000"/>
                        </a:spcBef>
                        <a:spcAft>
                          <a:spcPct val="0"/>
                        </a:spcAft>
                        <a:buClr>
                          <a:schemeClr val="tx2"/>
                        </a:buClr>
                        <a:buSzTx/>
                        <a:buFontTx/>
                        <a:buNone/>
                        <a:tabLst/>
                      </a:pPr>
                      <a:r>
                        <a:rPr kumimoji="0" lang="en-US" altLang="zh-CN" sz="1400" b="0" i="0" u="none" strike="noStrike" cap="none" normalizeH="0" baseline="0" dirty="0" smtClean="0">
                          <a:ln>
                            <a:noFill/>
                          </a:ln>
                          <a:solidFill>
                            <a:schemeClr val="tx1"/>
                          </a:solidFill>
                          <a:effectLst/>
                          <a:latin typeface="Arial" charset="0"/>
                          <a:ea typeface="宋体" charset="-122"/>
                        </a:rPr>
                        <a:t>        Commit</a:t>
                      </a:r>
                    </a:p>
                    <a:p>
                      <a:pPr marL="0" marR="0" lvl="0" indent="0" algn="just" defTabSz="914400" rtl="0" eaLnBrk="1" fontAlgn="base" latinLnBrk="0" hangingPunct="1">
                        <a:lnSpc>
                          <a:spcPct val="100000"/>
                        </a:lnSpc>
                        <a:spcBef>
                          <a:spcPct val="20000"/>
                        </a:spcBef>
                        <a:spcAft>
                          <a:spcPct val="0"/>
                        </a:spcAft>
                        <a:buClr>
                          <a:schemeClr val="tx2"/>
                        </a:buClr>
                        <a:buSzTx/>
                        <a:buFontTx/>
                        <a:buNone/>
                        <a:tabLst/>
                      </a:pPr>
                      <a:r>
                        <a:rPr kumimoji="0" lang="en-US" altLang="zh-CN" sz="1400" b="0" i="0" u="none" strike="noStrike" cap="none" normalizeH="0" baseline="0" dirty="0" smtClean="0">
                          <a:ln>
                            <a:noFill/>
                          </a:ln>
                          <a:solidFill>
                            <a:schemeClr val="tx1"/>
                          </a:solidFill>
                          <a:effectLst/>
                          <a:latin typeface="Arial" charset="0"/>
                          <a:ea typeface="宋体" charset="-122"/>
                        </a:rPr>
                        <a:t>        Unlock A</a:t>
                      </a:r>
                    </a:p>
                    <a:p>
                      <a:pPr marL="0" marR="0" lvl="0" indent="0" algn="just" defTabSz="914400" rtl="0" eaLnBrk="1" fontAlgn="base" latinLnBrk="0" hangingPunct="1">
                        <a:lnSpc>
                          <a:spcPct val="100000"/>
                        </a:lnSpc>
                        <a:spcBef>
                          <a:spcPct val="20000"/>
                        </a:spcBef>
                        <a:spcAft>
                          <a:spcPct val="0"/>
                        </a:spcAft>
                        <a:buClr>
                          <a:schemeClr val="tx2"/>
                        </a:buClr>
                        <a:buSzTx/>
                        <a:buFontTx/>
                        <a:buNone/>
                        <a:tabLst/>
                      </a:pPr>
                      <a:r>
                        <a:rPr kumimoji="0" lang="en-US" altLang="zh-CN" sz="1400" b="0" i="0" u="none" strike="noStrike" cap="none" normalizeH="0" baseline="0" dirty="0" smtClean="0">
                          <a:ln>
                            <a:noFill/>
                          </a:ln>
                          <a:solidFill>
                            <a:schemeClr val="tx1"/>
                          </a:solidFill>
                          <a:effectLst/>
                          <a:latin typeface="Arial" charset="0"/>
                          <a:ea typeface="宋体" charset="-122"/>
                        </a:rPr>
                        <a:t>        Unlock B</a:t>
                      </a:r>
                    </a:p>
                    <a:p>
                      <a:pPr marL="0" marR="0" lvl="0" indent="0" algn="just" defTabSz="914400" rtl="0" eaLnBrk="1" fontAlgn="base" latinLnBrk="0" hangingPunct="1">
                        <a:lnSpc>
                          <a:spcPct val="100000"/>
                        </a:lnSpc>
                        <a:spcBef>
                          <a:spcPct val="20000"/>
                        </a:spcBef>
                        <a:spcAft>
                          <a:spcPct val="0"/>
                        </a:spcAft>
                        <a:buClr>
                          <a:schemeClr val="tx2"/>
                        </a:buClr>
                        <a:buSzTx/>
                        <a:buFontTx/>
                        <a:buNone/>
                        <a:tabLst/>
                      </a:pPr>
                      <a:r>
                        <a:rPr kumimoji="0" lang="en-US" altLang="zh-CN" sz="1400" b="0" i="0" u="none" strike="noStrike" cap="none" normalizeH="0" baseline="0" dirty="0" smtClean="0">
                          <a:ln>
                            <a:noFill/>
                          </a:ln>
                          <a:solidFill>
                            <a:schemeClr val="tx1"/>
                          </a:solidFill>
                          <a:effectLst/>
                          <a:latin typeface="Arial" charset="0"/>
                          <a:ea typeface="宋体" charset="-122"/>
                        </a:rPr>
                        <a:t> ④  </a:t>
                      </a:r>
                    </a:p>
                    <a:p>
                      <a:pPr marL="0" marR="0" lvl="0" indent="0" algn="just" defTabSz="914400" rtl="0" eaLnBrk="1" fontAlgn="base" latinLnBrk="0" hangingPunct="1">
                        <a:lnSpc>
                          <a:spcPct val="100000"/>
                        </a:lnSpc>
                        <a:spcBef>
                          <a:spcPct val="20000"/>
                        </a:spcBef>
                        <a:spcAft>
                          <a:spcPct val="0"/>
                        </a:spcAft>
                        <a:buClr>
                          <a:schemeClr val="tx2"/>
                        </a:buClr>
                        <a:buSzTx/>
                        <a:buFontTx/>
                        <a:buNone/>
                        <a:tabLst/>
                      </a:pPr>
                      <a:r>
                        <a:rPr kumimoji="0" lang="en-US" altLang="zh-CN" sz="1400" b="0" i="0" u="none" strike="noStrike" cap="none" normalizeH="0" baseline="0" dirty="0" smtClean="0">
                          <a:ln>
                            <a:noFill/>
                          </a:ln>
                          <a:solidFill>
                            <a:schemeClr val="tx1"/>
                          </a:solidFill>
                          <a:effectLst/>
                          <a:latin typeface="Arial" charset="0"/>
                          <a:ea typeface="宋体" charset="-122"/>
                        </a:rPr>
                        <a:t> </a:t>
                      </a:r>
                    </a:p>
                    <a:p>
                      <a:pPr marL="0" marR="0" lvl="0" indent="0" algn="just" defTabSz="914400" rtl="0" eaLnBrk="1" fontAlgn="base" latinLnBrk="0" hangingPunct="1">
                        <a:lnSpc>
                          <a:spcPct val="100000"/>
                        </a:lnSpc>
                        <a:spcBef>
                          <a:spcPct val="20000"/>
                        </a:spcBef>
                        <a:spcAft>
                          <a:spcPct val="0"/>
                        </a:spcAft>
                        <a:buClr>
                          <a:schemeClr val="tx2"/>
                        </a:buClr>
                        <a:buSzTx/>
                        <a:buFontTx/>
                        <a:buNone/>
                        <a:tabLst/>
                      </a:pPr>
                      <a:r>
                        <a:rPr kumimoji="0" lang="en-US" altLang="zh-CN" sz="1400" b="0" i="0" u="none" strike="noStrike" cap="none" normalizeH="0" baseline="0" dirty="0" smtClean="0">
                          <a:ln>
                            <a:noFill/>
                          </a:ln>
                          <a:solidFill>
                            <a:schemeClr val="tx1"/>
                          </a:solidFill>
                          <a:effectLst/>
                          <a:latin typeface="Arial" charset="0"/>
                          <a:ea typeface="宋体" charset="-122"/>
                        </a:rPr>
                        <a:t> </a:t>
                      </a:r>
                    </a:p>
                    <a:p>
                      <a:pPr marL="0" marR="0" lvl="0" indent="0" algn="just" defTabSz="914400" rtl="0" eaLnBrk="1" fontAlgn="base" latinLnBrk="0" hangingPunct="1">
                        <a:lnSpc>
                          <a:spcPct val="100000"/>
                        </a:lnSpc>
                        <a:spcBef>
                          <a:spcPct val="20000"/>
                        </a:spcBef>
                        <a:spcAft>
                          <a:spcPct val="0"/>
                        </a:spcAft>
                        <a:buClr>
                          <a:schemeClr val="tx2"/>
                        </a:buClr>
                        <a:buSzTx/>
                        <a:buFontTx/>
                        <a:buNone/>
                        <a:tabLst/>
                      </a:pPr>
                      <a:r>
                        <a:rPr kumimoji="0" lang="en-US" altLang="zh-CN" sz="1400" b="0" i="0" u="none" strike="noStrike" cap="none" normalizeH="0" baseline="0" dirty="0" smtClean="0">
                          <a:ln>
                            <a:noFill/>
                          </a:ln>
                          <a:solidFill>
                            <a:schemeClr val="tx1"/>
                          </a:solidFill>
                          <a:effectLst/>
                          <a:latin typeface="Arial" charset="0"/>
                          <a:ea typeface="宋体" charset="-122"/>
                        </a:rPr>
                        <a:t> ⑤</a:t>
                      </a:r>
                    </a:p>
                    <a:p>
                      <a:pPr marL="0" marR="0" lvl="0" indent="0" algn="just" defTabSz="914400" rtl="0" eaLnBrk="1" fontAlgn="base" latinLnBrk="0" hangingPunct="1">
                        <a:lnSpc>
                          <a:spcPct val="100000"/>
                        </a:lnSpc>
                        <a:spcBef>
                          <a:spcPct val="20000"/>
                        </a:spcBef>
                        <a:spcAft>
                          <a:spcPct val="0"/>
                        </a:spcAft>
                        <a:buClr>
                          <a:schemeClr val="tx2"/>
                        </a:buClr>
                        <a:buSzTx/>
                        <a:buFontTx/>
                        <a:buNone/>
                        <a:tabLst/>
                      </a:pPr>
                      <a:r>
                        <a:rPr kumimoji="0" lang="en-US" altLang="zh-CN" sz="1400" b="0" i="0" u="none" strike="noStrike" cap="none" normalizeH="0" baseline="0" dirty="0" smtClean="0">
                          <a:ln>
                            <a:noFill/>
                          </a:ln>
                          <a:solidFill>
                            <a:schemeClr val="tx1"/>
                          </a:solidFill>
                          <a:effectLst/>
                          <a:latin typeface="Arial" charset="0"/>
                          <a:ea typeface="宋体" charset="-122"/>
                        </a:rPr>
                        <a:t>  </a:t>
                      </a:r>
                    </a:p>
                  </a:txBody>
                  <a:tcPr marL="120000" marR="12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tx2"/>
                        </a:buClr>
                        <a:buSzTx/>
                        <a:buFontTx/>
                        <a:buNone/>
                        <a:tabLst/>
                      </a:pPr>
                      <a:r>
                        <a:rPr kumimoji="0" lang="en-US" altLang="zh-CN" sz="1800" b="0" i="0" u="none" strike="noStrike" cap="none" normalizeH="0" baseline="0" dirty="0" smtClean="0">
                          <a:ln>
                            <a:noFill/>
                          </a:ln>
                          <a:solidFill>
                            <a:schemeClr val="tx1"/>
                          </a:solidFill>
                          <a:effectLst/>
                          <a:latin typeface="Arial" charset="0"/>
                          <a:ea typeface="宋体" charset="-122"/>
                        </a:rPr>
                        <a:t> </a:t>
                      </a:r>
                      <a:endParaRPr kumimoji="0" lang="en-US" altLang="zh-CN" sz="1200" b="0" i="0" u="none" strike="noStrike" cap="none" normalizeH="0" baseline="0" dirty="0" smtClean="0">
                        <a:ln>
                          <a:noFill/>
                        </a:ln>
                        <a:solidFill>
                          <a:schemeClr val="tx1"/>
                        </a:solidFill>
                        <a:effectLst/>
                        <a:latin typeface="Arial" charset="0"/>
                        <a:ea typeface="宋体" charset="-122"/>
                      </a:endParaRPr>
                    </a:p>
                    <a:p>
                      <a:pPr marL="0" marR="0" lvl="0" indent="0" algn="just" defTabSz="914400" rtl="0" eaLnBrk="1" fontAlgn="base" latinLnBrk="0" hangingPunct="1">
                        <a:lnSpc>
                          <a:spcPct val="100000"/>
                        </a:lnSpc>
                        <a:spcBef>
                          <a:spcPct val="20000"/>
                        </a:spcBef>
                        <a:spcAft>
                          <a:spcPct val="0"/>
                        </a:spcAft>
                        <a:buClr>
                          <a:schemeClr val="tx2"/>
                        </a:buClr>
                        <a:buSzTx/>
                        <a:buFontTx/>
                        <a:buNone/>
                        <a:tabLst/>
                      </a:pPr>
                      <a:r>
                        <a:rPr kumimoji="0" lang="en-US" altLang="zh-CN" sz="1400" b="0" i="0" u="none" strike="noStrike" cap="none" normalizeH="0" baseline="0" dirty="0" smtClean="0">
                          <a:ln>
                            <a:noFill/>
                          </a:ln>
                          <a:solidFill>
                            <a:schemeClr val="tx1"/>
                          </a:solidFill>
                          <a:effectLst/>
                          <a:latin typeface="Arial" charset="0"/>
                          <a:ea typeface="宋体" charset="-122"/>
                        </a:rPr>
                        <a:t> </a:t>
                      </a:r>
                    </a:p>
                    <a:p>
                      <a:pPr marL="0" marR="0" lvl="0" indent="0" algn="just" defTabSz="914400" rtl="0" eaLnBrk="1" fontAlgn="base" latinLnBrk="0" hangingPunct="1">
                        <a:lnSpc>
                          <a:spcPct val="100000"/>
                        </a:lnSpc>
                        <a:spcBef>
                          <a:spcPct val="20000"/>
                        </a:spcBef>
                        <a:spcAft>
                          <a:spcPct val="0"/>
                        </a:spcAft>
                        <a:buClr>
                          <a:schemeClr val="tx2"/>
                        </a:buClr>
                        <a:buSzTx/>
                        <a:buFontTx/>
                        <a:buNone/>
                        <a:tabLst/>
                      </a:pPr>
                      <a:r>
                        <a:rPr kumimoji="0" lang="en-US" altLang="zh-CN" sz="1400" b="0" i="0" u="none" strike="noStrike" cap="none" normalizeH="0" baseline="0" dirty="0" smtClean="0">
                          <a:ln>
                            <a:noFill/>
                          </a:ln>
                          <a:solidFill>
                            <a:schemeClr val="tx1"/>
                          </a:solidFill>
                          <a:effectLst/>
                          <a:latin typeface="Arial" charset="0"/>
                          <a:ea typeface="宋体" charset="-122"/>
                        </a:rPr>
                        <a:t> </a:t>
                      </a:r>
                    </a:p>
                    <a:p>
                      <a:pPr marL="0" marR="0" lvl="0" indent="0" algn="just" defTabSz="914400" rtl="0" eaLnBrk="1" fontAlgn="base" latinLnBrk="0" hangingPunct="1">
                        <a:lnSpc>
                          <a:spcPct val="100000"/>
                        </a:lnSpc>
                        <a:spcBef>
                          <a:spcPct val="20000"/>
                        </a:spcBef>
                        <a:spcAft>
                          <a:spcPct val="0"/>
                        </a:spcAft>
                        <a:buClr>
                          <a:schemeClr val="tx2"/>
                        </a:buClr>
                        <a:buSzTx/>
                        <a:buFontTx/>
                        <a:buNone/>
                        <a:tabLst/>
                      </a:pPr>
                      <a:r>
                        <a:rPr kumimoji="0" lang="en-US" altLang="zh-CN" sz="1400" b="0" i="0" u="none" strike="noStrike" cap="none" normalizeH="0" baseline="0" dirty="0" smtClean="0">
                          <a:ln>
                            <a:noFill/>
                          </a:ln>
                          <a:solidFill>
                            <a:schemeClr val="tx1"/>
                          </a:solidFill>
                          <a:effectLst/>
                          <a:latin typeface="Arial" charset="0"/>
                          <a:ea typeface="宋体" charset="-122"/>
                        </a:rPr>
                        <a:t> </a:t>
                      </a:r>
                    </a:p>
                    <a:p>
                      <a:pPr marL="0" marR="0" lvl="0" indent="0" algn="just" defTabSz="914400" rtl="0" eaLnBrk="1" fontAlgn="base" latinLnBrk="0" hangingPunct="1">
                        <a:lnSpc>
                          <a:spcPct val="100000"/>
                        </a:lnSpc>
                        <a:spcBef>
                          <a:spcPct val="20000"/>
                        </a:spcBef>
                        <a:spcAft>
                          <a:spcPct val="0"/>
                        </a:spcAft>
                        <a:buClr>
                          <a:schemeClr val="tx2"/>
                        </a:buClr>
                        <a:buSzTx/>
                        <a:buFontTx/>
                        <a:buNone/>
                        <a:tabLst/>
                      </a:pPr>
                      <a:r>
                        <a:rPr kumimoji="0" lang="en-US" altLang="zh-CN" sz="1400" b="0" i="0" u="none" strike="noStrike" cap="none" normalizeH="0" baseline="0" dirty="0" smtClean="0">
                          <a:ln>
                            <a:noFill/>
                          </a:ln>
                          <a:solidFill>
                            <a:schemeClr val="tx1"/>
                          </a:solidFill>
                          <a:effectLst/>
                          <a:latin typeface="Arial" charset="0"/>
                          <a:ea typeface="宋体" charset="-122"/>
                        </a:rPr>
                        <a:t> </a:t>
                      </a:r>
                    </a:p>
                    <a:p>
                      <a:pPr marL="0" marR="0" lvl="0" indent="0" algn="just" defTabSz="914400" rtl="0" eaLnBrk="1" fontAlgn="base" latinLnBrk="0" hangingPunct="1">
                        <a:lnSpc>
                          <a:spcPct val="100000"/>
                        </a:lnSpc>
                        <a:spcBef>
                          <a:spcPct val="20000"/>
                        </a:spcBef>
                        <a:spcAft>
                          <a:spcPct val="0"/>
                        </a:spcAft>
                        <a:buClr>
                          <a:schemeClr val="tx2"/>
                        </a:buClr>
                        <a:buSzTx/>
                        <a:buFontTx/>
                        <a:buNone/>
                        <a:tabLst/>
                      </a:pPr>
                      <a:r>
                        <a:rPr kumimoji="0" lang="en-US" altLang="zh-CN" sz="1400" b="0" i="0" u="none" strike="noStrike" cap="none" normalizeH="0" baseline="0" dirty="0" err="1" smtClean="0">
                          <a:ln>
                            <a:noFill/>
                          </a:ln>
                          <a:solidFill>
                            <a:schemeClr val="tx1"/>
                          </a:solidFill>
                          <a:effectLst/>
                          <a:latin typeface="Arial" charset="0"/>
                          <a:ea typeface="宋体" charset="-122"/>
                        </a:rPr>
                        <a:t>Xlock</a:t>
                      </a:r>
                      <a:r>
                        <a:rPr kumimoji="0" lang="en-US" altLang="zh-CN" sz="1400" b="0" i="0" u="none" strike="noStrike" cap="none" normalizeH="0" baseline="0" dirty="0" smtClean="0">
                          <a:ln>
                            <a:noFill/>
                          </a:ln>
                          <a:solidFill>
                            <a:schemeClr val="tx1"/>
                          </a:solidFill>
                          <a:effectLst/>
                          <a:latin typeface="Arial" charset="0"/>
                          <a:ea typeface="宋体" charset="-122"/>
                        </a:rPr>
                        <a:t> B</a:t>
                      </a:r>
                    </a:p>
                    <a:p>
                      <a:pPr marL="0" marR="0" lvl="0" indent="0" algn="just" defTabSz="914400" rtl="0" eaLnBrk="1" fontAlgn="base" latinLnBrk="0" hangingPunct="1">
                        <a:lnSpc>
                          <a:spcPct val="100000"/>
                        </a:lnSpc>
                        <a:spcBef>
                          <a:spcPct val="20000"/>
                        </a:spcBef>
                        <a:spcAft>
                          <a:spcPct val="0"/>
                        </a:spcAft>
                        <a:buClr>
                          <a:schemeClr val="tx2"/>
                        </a:buClr>
                        <a:buSzTx/>
                        <a:buFontTx/>
                        <a:buNone/>
                        <a:tabLst/>
                      </a:pPr>
                      <a:r>
                        <a:rPr kumimoji="0" lang="zh-CN" altLang="en-US" sz="1400" b="0" i="0" u="none" strike="noStrike" cap="none" normalizeH="0" baseline="0" dirty="0" smtClean="0">
                          <a:ln>
                            <a:noFill/>
                          </a:ln>
                          <a:solidFill>
                            <a:schemeClr val="tx1"/>
                          </a:solidFill>
                          <a:effectLst/>
                          <a:latin typeface="Arial" charset="0"/>
                          <a:ea typeface="宋体" charset="-122"/>
                        </a:rPr>
                        <a:t>等待</a:t>
                      </a:r>
                    </a:p>
                    <a:p>
                      <a:pPr marL="0" marR="0" lvl="0" indent="0" algn="just" defTabSz="914400" rtl="0" eaLnBrk="1" fontAlgn="base" latinLnBrk="0" hangingPunct="1">
                        <a:lnSpc>
                          <a:spcPct val="100000"/>
                        </a:lnSpc>
                        <a:spcBef>
                          <a:spcPct val="20000"/>
                        </a:spcBef>
                        <a:spcAft>
                          <a:spcPct val="0"/>
                        </a:spcAft>
                        <a:buClr>
                          <a:schemeClr val="tx2"/>
                        </a:buClr>
                        <a:buSzTx/>
                        <a:buFontTx/>
                        <a:buNone/>
                        <a:tabLst/>
                      </a:pPr>
                      <a:r>
                        <a:rPr kumimoji="0" lang="zh-CN" altLang="en-US" sz="1400" b="0" i="0" u="none" strike="noStrike" cap="none" normalizeH="0" baseline="0" dirty="0" smtClean="0">
                          <a:ln>
                            <a:noFill/>
                          </a:ln>
                          <a:solidFill>
                            <a:schemeClr val="tx1"/>
                          </a:solidFill>
                          <a:effectLst/>
                          <a:latin typeface="Arial" charset="0"/>
                          <a:ea typeface="宋体" charset="-122"/>
                        </a:rPr>
                        <a:t>等待</a:t>
                      </a:r>
                    </a:p>
                    <a:p>
                      <a:pPr marL="0" marR="0" lvl="0" indent="0" algn="just" defTabSz="914400" rtl="0" eaLnBrk="1" fontAlgn="base" latinLnBrk="0" hangingPunct="1">
                        <a:lnSpc>
                          <a:spcPct val="100000"/>
                        </a:lnSpc>
                        <a:spcBef>
                          <a:spcPct val="20000"/>
                        </a:spcBef>
                        <a:spcAft>
                          <a:spcPct val="0"/>
                        </a:spcAft>
                        <a:buClr>
                          <a:schemeClr val="tx2"/>
                        </a:buClr>
                        <a:buSzTx/>
                        <a:buFontTx/>
                        <a:buNone/>
                        <a:tabLst/>
                      </a:pPr>
                      <a:r>
                        <a:rPr kumimoji="0" lang="zh-CN" altLang="en-US" sz="1400" b="0" i="0" u="none" strike="noStrike" cap="none" normalizeH="0" baseline="0" dirty="0" smtClean="0">
                          <a:ln>
                            <a:noFill/>
                          </a:ln>
                          <a:solidFill>
                            <a:schemeClr val="tx1"/>
                          </a:solidFill>
                          <a:effectLst/>
                          <a:latin typeface="Arial" charset="0"/>
                          <a:ea typeface="宋体" charset="-122"/>
                        </a:rPr>
                        <a:t>等待  </a:t>
                      </a:r>
                    </a:p>
                    <a:p>
                      <a:pPr marL="0" marR="0" lvl="0" indent="0" algn="just" defTabSz="914400" rtl="0" eaLnBrk="1" fontAlgn="base" latinLnBrk="0" hangingPunct="1">
                        <a:lnSpc>
                          <a:spcPct val="100000"/>
                        </a:lnSpc>
                        <a:spcBef>
                          <a:spcPct val="20000"/>
                        </a:spcBef>
                        <a:spcAft>
                          <a:spcPct val="0"/>
                        </a:spcAft>
                        <a:buClr>
                          <a:schemeClr val="tx2"/>
                        </a:buClr>
                        <a:buSzTx/>
                        <a:buFontTx/>
                        <a:buNone/>
                        <a:tabLst/>
                      </a:pPr>
                      <a:r>
                        <a:rPr kumimoji="0" lang="zh-CN" altLang="en-US" sz="1400" b="0" i="0" u="none" strike="noStrike" cap="none" normalizeH="0" baseline="0" dirty="0" smtClean="0">
                          <a:ln>
                            <a:noFill/>
                          </a:ln>
                          <a:solidFill>
                            <a:schemeClr val="tx1"/>
                          </a:solidFill>
                          <a:effectLst/>
                          <a:latin typeface="Arial" charset="0"/>
                          <a:ea typeface="宋体" charset="-122"/>
                        </a:rPr>
                        <a:t>等待</a:t>
                      </a:r>
                    </a:p>
                    <a:p>
                      <a:pPr marL="0" marR="0" lvl="0" indent="0" algn="just" defTabSz="914400" rtl="0" eaLnBrk="1" fontAlgn="base" latinLnBrk="0" hangingPunct="1">
                        <a:lnSpc>
                          <a:spcPct val="100000"/>
                        </a:lnSpc>
                        <a:spcBef>
                          <a:spcPct val="20000"/>
                        </a:spcBef>
                        <a:spcAft>
                          <a:spcPct val="0"/>
                        </a:spcAft>
                        <a:buClr>
                          <a:schemeClr val="tx2"/>
                        </a:buClr>
                        <a:buSzTx/>
                        <a:buFontTx/>
                        <a:buNone/>
                        <a:tabLst/>
                      </a:pPr>
                      <a:r>
                        <a:rPr kumimoji="0" lang="zh-CN" altLang="en-US" sz="1400" b="0" i="0" u="none" strike="noStrike" cap="none" normalizeH="0" baseline="0" dirty="0" smtClean="0">
                          <a:ln>
                            <a:noFill/>
                          </a:ln>
                          <a:solidFill>
                            <a:schemeClr val="tx1"/>
                          </a:solidFill>
                          <a:effectLst/>
                          <a:latin typeface="Arial" charset="0"/>
                          <a:ea typeface="宋体" charset="-122"/>
                        </a:rPr>
                        <a:t>等待</a:t>
                      </a:r>
                    </a:p>
                    <a:p>
                      <a:pPr marL="0" marR="0" lvl="0" indent="0" algn="just" defTabSz="914400" rtl="0" eaLnBrk="1" fontAlgn="base" latinLnBrk="0" hangingPunct="1">
                        <a:lnSpc>
                          <a:spcPct val="100000"/>
                        </a:lnSpc>
                        <a:spcBef>
                          <a:spcPct val="20000"/>
                        </a:spcBef>
                        <a:spcAft>
                          <a:spcPct val="0"/>
                        </a:spcAft>
                        <a:buClr>
                          <a:schemeClr val="tx2"/>
                        </a:buClr>
                        <a:buSzTx/>
                        <a:buFontTx/>
                        <a:buNone/>
                        <a:tabLst/>
                      </a:pPr>
                      <a:r>
                        <a:rPr kumimoji="0" lang="zh-CN" altLang="en-US" sz="1400" b="0" i="0" u="none" strike="noStrike" cap="none" normalizeH="0" baseline="0" dirty="0" smtClean="0">
                          <a:ln>
                            <a:noFill/>
                          </a:ln>
                          <a:solidFill>
                            <a:schemeClr val="tx1"/>
                          </a:solidFill>
                          <a:effectLst/>
                          <a:latin typeface="Arial" charset="0"/>
                          <a:ea typeface="宋体" charset="-122"/>
                        </a:rPr>
                        <a:t>等待</a:t>
                      </a:r>
                    </a:p>
                    <a:p>
                      <a:pPr marL="0" marR="0" lvl="0" indent="0" algn="just" defTabSz="914400" rtl="0" eaLnBrk="1" fontAlgn="base" latinLnBrk="0" hangingPunct="1">
                        <a:lnSpc>
                          <a:spcPct val="100000"/>
                        </a:lnSpc>
                        <a:spcBef>
                          <a:spcPct val="20000"/>
                        </a:spcBef>
                        <a:spcAft>
                          <a:spcPct val="0"/>
                        </a:spcAft>
                        <a:buClr>
                          <a:schemeClr val="tx2"/>
                        </a:buClr>
                        <a:buSzTx/>
                        <a:buFontTx/>
                        <a:buNone/>
                        <a:tabLst/>
                      </a:pPr>
                      <a:r>
                        <a:rPr kumimoji="0" lang="zh-CN" altLang="en-US" sz="1400" b="0" i="0" u="none" strike="noStrike" cap="none" normalizeH="0" baseline="0" dirty="0" smtClean="0">
                          <a:ln>
                            <a:noFill/>
                          </a:ln>
                          <a:solidFill>
                            <a:schemeClr val="tx1"/>
                          </a:solidFill>
                          <a:effectLst/>
                          <a:latin typeface="Arial" charset="0"/>
                          <a:ea typeface="宋体" charset="-122"/>
                        </a:rPr>
                        <a:t>等待</a:t>
                      </a:r>
                    </a:p>
                    <a:p>
                      <a:pPr marL="0" marR="0" lvl="0" indent="0" algn="just" defTabSz="914400" rtl="0" eaLnBrk="1" fontAlgn="base" latinLnBrk="0" hangingPunct="1">
                        <a:lnSpc>
                          <a:spcPct val="100000"/>
                        </a:lnSpc>
                        <a:spcBef>
                          <a:spcPct val="20000"/>
                        </a:spcBef>
                        <a:spcAft>
                          <a:spcPct val="0"/>
                        </a:spcAft>
                        <a:buClr>
                          <a:schemeClr val="tx2"/>
                        </a:buClr>
                        <a:buSzTx/>
                        <a:buFontTx/>
                        <a:buNone/>
                        <a:tabLst/>
                      </a:pPr>
                      <a:r>
                        <a:rPr kumimoji="0" lang="zh-CN" altLang="en-US" sz="1400" b="0" i="0" u="none" strike="noStrike" cap="none" normalizeH="0" baseline="0" dirty="0" smtClean="0">
                          <a:ln>
                            <a:noFill/>
                          </a:ln>
                          <a:solidFill>
                            <a:schemeClr val="tx1"/>
                          </a:solidFill>
                          <a:effectLst/>
                          <a:latin typeface="Arial" charset="0"/>
                          <a:ea typeface="宋体" charset="-122"/>
                        </a:rPr>
                        <a:t>等待</a:t>
                      </a:r>
                    </a:p>
                    <a:p>
                      <a:pPr marL="0" marR="0" lvl="0" indent="0" algn="just" defTabSz="914400" rtl="0" eaLnBrk="1" fontAlgn="base" latinLnBrk="0" hangingPunct="1">
                        <a:lnSpc>
                          <a:spcPct val="100000"/>
                        </a:lnSpc>
                        <a:spcBef>
                          <a:spcPct val="20000"/>
                        </a:spcBef>
                        <a:spcAft>
                          <a:spcPct val="0"/>
                        </a:spcAft>
                        <a:buClr>
                          <a:schemeClr val="tx2"/>
                        </a:buClr>
                        <a:buSzTx/>
                        <a:buFontTx/>
                        <a:buNone/>
                        <a:tabLst/>
                      </a:pPr>
                      <a:r>
                        <a:rPr kumimoji="0" lang="zh-CN" altLang="en-US" sz="1400" b="0" i="0" u="none" strike="noStrike" cap="none" normalizeH="0" baseline="0" dirty="0" smtClean="0">
                          <a:ln>
                            <a:noFill/>
                          </a:ln>
                          <a:solidFill>
                            <a:schemeClr val="tx1"/>
                          </a:solidFill>
                          <a:effectLst/>
                          <a:latin typeface="Arial" charset="0"/>
                          <a:ea typeface="宋体" charset="-122"/>
                        </a:rPr>
                        <a:t>获得</a:t>
                      </a:r>
                      <a:r>
                        <a:rPr kumimoji="0" lang="en-US" altLang="zh-CN" sz="1400" b="0" i="0" u="none" strike="noStrike" cap="none" normalizeH="0" baseline="0" dirty="0" err="1" smtClean="0">
                          <a:ln>
                            <a:noFill/>
                          </a:ln>
                          <a:solidFill>
                            <a:schemeClr val="tx1"/>
                          </a:solidFill>
                          <a:effectLst/>
                          <a:latin typeface="Arial" charset="0"/>
                          <a:ea typeface="宋体" charset="-122"/>
                        </a:rPr>
                        <a:t>Xlock</a:t>
                      </a:r>
                      <a:r>
                        <a:rPr kumimoji="0" lang="en-US" altLang="zh-CN" sz="1400" b="0" i="0" u="none" strike="noStrike" cap="none" normalizeH="0" baseline="0" dirty="0" smtClean="0">
                          <a:ln>
                            <a:noFill/>
                          </a:ln>
                          <a:solidFill>
                            <a:schemeClr val="tx1"/>
                          </a:solidFill>
                          <a:effectLst/>
                          <a:latin typeface="Arial" charset="0"/>
                          <a:ea typeface="宋体" charset="-122"/>
                        </a:rPr>
                        <a:t> B</a:t>
                      </a:r>
                    </a:p>
                    <a:p>
                      <a:pPr marL="0" marR="0" lvl="0" indent="0" algn="just" defTabSz="914400" rtl="0" eaLnBrk="1" fontAlgn="base" latinLnBrk="0" hangingPunct="1">
                        <a:lnSpc>
                          <a:spcPct val="100000"/>
                        </a:lnSpc>
                        <a:spcBef>
                          <a:spcPct val="20000"/>
                        </a:spcBef>
                        <a:spcAft>
                          <a:spcPct val="0"/>
                        </a:spcAft>
                        <a:buClr>
                          <a:schemeClr val="tx2"/>
                        </a:buClr>
                        <a:buSzTx/>
                        <a:buFontTx/>
                        <a:buNone/>
                        <a:tabLst/>
                      </a:pPr>
                      <a:r>
                        <a:rPr kumimoji="0" lang="zh-CN" altLang="en-US" sz="1400" b="0" i="0" u="none" strike="noStrike" cap="none" normalizeH="0" baseline="0" dirty="0" smtClean="0">
                          <a:ln>
                            <a:noFill/>
                          </a:ln>
                          <a:solidFill>
                            <a:schemeClr val="tx1"/>
                          </a:solidFill>
                          <a:effectLst/>
                          <a:latin typeface="Arial" charset="0"/>
                          <a:ea typeface="宋体" charset="-122"/>
                        </a:rPr>
                        <a:t>读</a:t>
                      </a:r>
                      <a:r>
                        <a:rPr kumimoji="0" lang="en-US" altLang="zh-CN" sz="1400" b="0" i="0" u="none" strike="noStrike" cap="none" normalizeH="0" baseline="0" dirty="0" smtClean="0">
                          <a:ln>
                            <a:noFill/>
                          </a:ln>
                          <a:solidFill>
                            <a:schemeClr val="tx1"/>
                          </a:solidFill>
                          <a:effectLst/>
                          <a:latin typeface="Arial" charset="0"/>
                          <a:ea typeface="宋体" charset="-122"/>
                        </a:rPr>
                        <a:t>B=100</a:t>
                      </a:r>
                    </a:p>
                    <a:p>
                      <a:pPr marL="0" marR="0" lvl="0" indent="0" algn="just" defTabSz="914400" rtl="0" eaLnBrk="1" fontAlgn="base" latinLnBrk="0" hangingPunct="1">
                        <a:lnSpc>
                          <a:spcPct val="100000"/>
                        </a:lnSpc>
                        <a:spcBef>
                          <a:spcPct val="20000"/>
                        </a:spcBef>
                        <a:spcAft>
                          <a:spcPct val="0"/>
                        </a:spcAft>
                        <a:buClr>
                          <a:schemeClr val="tx2"/>
                        </a:buClr>
                        <a:buSzTx/>
                        <a:buFontTx/>
                        <a:buNone/>
                        <a:tabLst/>
                      </a:pPr>
                      <a:r>
                        <a:rPr kumimoji="0" lang="en-US" altLang="zh-CN" sz="1400" b="0" i="0" u="none" strike="noStrike" cap="none" normalizeH="0" baseline="0" dirty="0" smtClean="0">
                          <a:ln>
                            <a:noFill/>
                          </a:ln>
                          <a:solidFill>
                            <a:schemeClr val="tx1"/>
                          </a:solidFill>
                          <a:effectLst/>
                          <a:latin typeface="Arial" charset="0"/>
                          <a:ea typeface="宋体" charset="-122"/>
                        </a:rPr>
                        <a:t>B←B*2</a:t>
                      </a:r>
                    </a:p>
                    <a:p>
                      <a:pPr marL="0" marR="0" lvl="0" indent="0" algn="just" defTabSz="914400" rtl="0" eaLnBrk="1" fontAlgn="base" latinLnBrk="0" hangingPunct="1">
                        <a:lnSpc>
                          <a:spcPct val="100000"/>
                        </a:lnSpc>
                        <a:spcBef>
                          <a:spcPct val="20000"/>
                        </a:spcBef>
                        <a:spcAft>
                          <a:spcPct val="0"/>
                        </a:spcAft>
                        <a:buClr>
                          <a:schemeClr val="tx2"/>
                        </a:buClr>
                        <a:buSzTx/>
                        <a:buFontTx/>
                        <a:buNone/>
                        <a:tabLst/>
                      </a:pPr>
                      <a:r>
                        <a:rPr kumimoji="0" lang="zh-CN" altLang="en-US" sz="1400" b="0" i="0" u="none" strike="noStrike" cap="none" normalizeH="0" baseline="0" dirty="0" smtClean="0">
                          <a:ln>
                            <a:noFill/>
                          </a:ln>
                          <a:solidFill>
                            <a:schemeClr val="tx1"/>
                          </a:solidFill>
                          <a:effectLst/>
                          <a:latin typeface="Arial" charset="0"/>
                          <a:ea typeface="宋体" charset="-122"/>
                        </a:rPr>
                        <a:t>写回</a:t>
                      </a:r>
                      <a:r>
                        <a:rPr kumimoji="0" lang="en-US" altLang="zh-CN" sz="1400" b="0" i="0" u="none" strike="noStrike" cap="none" normalizeH="0" baseline="0" dirty="0" smtClean="0">
                          <a:ln>
                            <a:noFill/>
                          </a:ln>
                          <a:solidFill>
                            <a:schemeClr val="tx1"/>
                          </a:solidFill>
                          <a:effectLst/>
                          <a:latin typeface="Arial" charset="0"/>
                          <a:ea typeface="宋体" charset="-122"/>
                        </a:rPr>
                        <a:t>B=200</a:t>
                      </a:r>
                    </a:p>
                    <a:p>
                      <a:pPr marL="0" marR="0" lvl="0" indent="0" algn="just" defTabSz="914400" rtl="0" eaLnBrk="1" fontAlgn="base" latinLnBrk="0" hangingPunct="1">
                        <a:lnSpc>
                          <a:spcPct val="100000"/>
                        </a:lnSpc>
                        <a:spcBef>
                          <a:spcPct val="20000"/>
                        </a:spcBef>
                        <a:spcAft>
                          <a:spcPct val="0"/>
                        </a:spcAft>
                        <a:buClr>
                          <a:schemeClr val="tx2"/>
                        </a:buClr>
                        <a:buSzTx/>
                        <a:buFontTx/>
                        <a:buNone/>
                        <a:tabLst/>
                      </a:pPr>
                      <a:r>
                        <a:rPr kumimoji="0" lang="en-US" altLang="zh-CN" sz="1400" b="0" i="0" u="none" strike="noStrike" cap="none" normalizeH="0" baseline="0" dirty="0" smtClean="0">
                          <a:ln>
                            <a:noFill/>
                          </a:ln>
                          <a:solidFill>
                            <a:schemeClr val="tx1"/>
                          </a:solidFill>
                          <a:effectLst/>
                          <a:latin typeface="Arial" charset="0"/>
                          <a:ea typeface="宋体" charset="-122"/>
                        </a:rPr>
                        <a:t>Commit</a:t>
                      </a:r>
                    </a:p>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altLang="zh-CN" sz="1400" b="0" i="0" u="none" strike="noStrike" cap="none" normalizeH="0" baseline="0" dirty="0" smtClean="0">
                          <a:ln>
                            <a:noFill/>
                          </a:ln>
                          <a:solidFill>
                            <a:schemeClr val="tx1"/>
                          </a:solidFill>
                          <a:effectLst/>
                          <a:latin typeface="Arial" charset="0"/>
                          <a:ea typeface="宋体" charset="-122"/>
                        </a:rPr>
                        <a:t>Unlock B</a:t>
                      </a:r>
                      <a:r>
                        <a:rPr kumimoji="0" lang="en-US" altLang="zh-CN" sz="1600" b="0" i="0" u="none" strike="noStrike" cap="none" normalizeH="0" baseline="0" dirty="0" smtClean="0">
                          <a:ln>
                            <a:noFill/>
                          </a:ln>
                          <a:solidFill>
                            <a:schemeClr val="tx1"/>
                          </a:solidFill>
                          <a:effectLst/>
                          <a:latin typeface="Arial" charset="0"/>
                          <a:ea typeface="宋体" charset="-122"/>
                        </a:rPr>
                        <a:t> </a:t>
                      </a:r>
                    </a:p>
                  </a:txBody>
                  <a:tcPr marL="120000" marR="12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6" name="矩形 5"/>
          <p:cNvSpPr/>
          <p:nvPr/>
        </p:nvSpPr>
        <p:spPr>
          <a:xfrm>
            <a:off x="8604835" y="193403"/>
            <a:ext cx="1172116" cy="369332"/>
          </a:xfrm>
          <a:prstGeom prst="rect">
            <a:avLst/>
          </a:prstGeom>
        </p:spPr>
        <p:txBody>
          <a:bodyPr wrap="none">
            <a:spAutoFit/>
          </a:bodyPr>
          <a:lstStyle/>
          <a:p>
            <a:pPr algn="ctr" eaLnBrk="0" hangingPunct="0"/>
            <a:r>
              <a:rPr lang="zh-CN" altLang="en-US" b="1" dirty="0" smtClean="0">
                <a:solidFill>
                  <a:srgbClr val="C00000"/>
                </a:solidFill>
                <a:latin typeface="Times New Roman" pitchFamily="18" charset="0"/>
              </a:rPr>
              <a:t>可重复读 </a:t>
            </a:r>
            <a:endParaRPr lang="zh-CN" altLang="en-US" b="1" dirty="0">
              <a:solidFill>
                <a:srgbClr val="C00000"/>
              </a:solidFill>
              <a:latin typeface="Times New Roman"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483087" y="1143000"/>
            <a:ext cx="4223121" cy="4369777"/>
          </a:xfrm>
        </p:spPr>
        <p:txBody>
          <a:bodyPr/>
          <a:lstStyle/>
          <a:p>
            <a:r>
              <a:rPr lang="zh-CN" altLang="en-US" sz="2800" dirty="0" smtClean="0">
                <a:solidFill>
                  <a:srgbClr val="C00000"/>
                </a:solidFill>
              </a:rPr>
              <a:t>三级封锁协议</a:t>
            </a:r>
            <a:r>
              <a:rPr lang="zh-CN" altLang="en-US" sz="2800" dirty="0" smtClean="0"/>
              <a:t>：</a:t>
            </a:r>
            <a:endParaRPr lang="en-US" altLang="zh-CN" sz="2800" dirty="0" smtClean="0"/>
          </a:p>
          <a:p>
            <a:pPr>
              <a:buFont typeface="Wingdings" pitchFamily="2" charset="2"/>
              <a:buChar char="ü"/>
            </a:pPr>
            <a:r>
              <a:rPr lang="zh-CN" altLang="en-US" sz="2800" dirty="0" smtClean="0"/>
              <a:t>在一级封锁协议基础上，</a:t>
            </a:r>
            <a:endParaRPr lang="en-US" altLang="zh-CN" sz="2800" dirty="0" smtClean="0"/>
          </a:p>
          <a:p>
            <a:pPr>
              <a:buFont typeface="Wingdings" pitchFamily="2" charset="2"/>
              <a:buChar char="ü"/>
            </a:pPr>
            <a:r>
              <a:rPr lang="en-US" altLang="zh-CN" sz="2800" dirty="0" smtClean="0"/>
              <a:t>T</a:t>
            </a:r>
            <a:r>
              <a:rPr lang="zh-CN" altLang="en-US" sz="2800" dirty="0" smtClean="0"/>
              <a:t>在</a:t>
            </a:r>
            <a:r>
              <a:rPr lang="zh-CN" altLang="en-US" sz="2800" dirty="0" smtClean="0">
                <a:solidFill>
                  <a:srgbClr val="C00000"/>
                </a:solidFill>
              </a:rPr>
              <a:t>读</a:t>
            </a:r>
            <a:r>
              <a:rPr lang="en-US" altLang="zh-CN" sz="2800" dirty="0" smtClean="0">
                <a:solidFill>
                  <a:srgbClr val="C00000"/>
                </a:solidFill>
              </a:rPr>
              <a:t>R</a:t>
            </a:r>
            <a:r>
              <a:rPr lang="zh-CN" altLang="en-US" sz="2800" dirty="0" smtClean="0">
                <a:solidFill>
                  <a:srgbClr val="C00000"/>
                </a:solidFill>
              </a:rPr>
              <a:t>之前，必须对其加</a:t>
            </a:r>
            <a:r>
              <a:rPr lang="en-US" altLang="zh-CN" sz="2800" dirty="0" smtClean="0">
                <a:solidFill>
                  <a:srgbClr val="C00000"/>
                </a:solidFill>
              </a:rPr>
              <a:t>S</a:t>
            </a:r>
            <a:r>
              <a:rPr lang="zh-CN" altLang="en-US" sz="2800" dirty="0" smtClean="0">
                <a:solidFill>
                  <a:srgbClr val="C00000"/>
                </a:solidFill>
              </a:rPr>
              <a:t>锁</a:t>
            </a:r>
            <a:r>
              <a:rPr lang="zh-CN" altLang="en-US" sz="2800" dirty="0" smtClean="0"/>
              <a:t>，</a:t>
            </a:r>
            <a:endParaRPr lang="en-US" altLang="zh-CN" sz="2800" dirty="0" smtClean="0"/>
          </a:p>
          <a:p>
            <a:pPr>
              <a:buFont typeface="Wingdings" pitchFamily="2" charset="2"/>
              <a:buChar char="ü"/>
            </a:pPr>
            <a:r>
              <a:rPr lang="zh-CN" altLang="en-US" sz="2800" dirty="0" smtClean="0"/>
              <a:t>直到</a:t>
            </a:r>
            <a:r>
              <a:rPr lang="zh-CN" altLang="en-US" sz="2800" dirty="0" smtClean="0">
                <a:solidFill>
                  <a:srgbClr val="C00000"/>
                </a:solidFill>
              </a:rPr>
              <a:t>事务结束才释放</a:t>
            </a:r>
            <a:r>
              <a:rPr lang="zh-CN" altLang="en-US" sz="2800" dirty="0" smtClean="0"/>
              <a:t>。</a:t>
            </a:r>
            <a:endParaRPr lang="en-US" altLang="zh-CN" sz="2800" dirty="0" smtClean="0"/>
          </a:p>
          <a:p>
            <a:pPr>
              <a:buFont typeface="Wingdings" pitchFamily="2" charset="2"/>
              <a:buChar char="ü"/>
            </a:pPr>
            <a:r>
              <a:rPr lang="zh-CN" altLang="en-US" sz="2800" dirty="0" smtClean="0"/>
              <a:t>防止丢失修改</a:t>
            </a:r>
            <a:endParaRPr lang="en-US" altLang="zh-CN" sz="2800" dirty="0" smtClean="0"/>
          </a:p>
          <a:p>
            <a:pPr>
              <a:buFont typeface="Wingdings" pitchFamily="2" charset="2"/>
              <a:buChar char="ü"/>
            </a:pPr>
            <a:r>
              <a:rPr lang="zh-CN" altLang="en-US" sz="2800" dirty="0" smtClean="0"/>
              <a:t>防止读脏数据</a:t>
            </a:r>
            <a:endParaRPr lang="en-US" altLang="zh-CN" sz="2800" dirty="0" smtClean="0"/>
          </a:p>
          <a:p>
            <a:pPr>
              <a:buFont typeface="Wingdings" pitchFamily="2" charset="2"/>
              <a:buChar char="ü"/>
            </a:pPr>
            <a:r>
              <a:rPr lang="zh-CN" altLang="en-US" sz="2800" dirty="0" smtClean="0"/>
              <a:t>防止不可重复读</a:t>
            </a:r>
            <a:endParaRPr lang="en-US" altLang="zh-CN" sz="2800" dirty="0" smtClean="0"/>
          </a:p>
          <a:p>
            <a:endParaRPr lang="zh-CN" altLang="en-US" sz="2800" dirty="0"/>
          </a:p>
        </p:txBody>
      </p:sp>
      <p:sp>
        <p:nvSpPr>
          <p:cNvPr id="4" name="灯片编号占位符 3"/>
          <p:cNvSpPr>
            <a:spLocks noGrp="1"/>
          </p:cNvSpPr>
          <p:nvPr>
            <p:ph type="sldNum" sz="quarter" idx="12"/>
          </p:nvPr>
        </p:nvSpPr>
        <p:spPr/>
        <p:txBody>
          <a:bodyPr/>
          <a:lstStyle/>
          <a:p>
            <a:fld id="{BEBF9BF7-DC7B-4671-866E-DDAD12303B6C}" type="slidenum">
              <a:rPr lang="zh-CN" altLang="en-US" smtClean="0"/>
              <a:pPr/>
              <a:t>15</a:t>
            </a:fld>
            <a:endParaRPr lang="zh-CN" altLang="en-US"/>
          </a:p>
        </p:txBody>
      </p:sp>
      <p:graphicFrame>
        <p:nvGraphicFramePr>
          <p:cNvPr id="5" name="Group 15"/>
          <p:cNvGraphicFramePr>
            <a:graphicFrameLocks noGrp="1"/>
          </p:cNvGraphicFramePr>
          <p:nvPr/>
        </p:nvGraphicFramePr>
        <p:xfrm>
          <a:off x="6542454" y="1082798"/>
          <a:ext cx="4572000" cy="4935984"/>
        </p:xfrm>
        <a:graphic>
          <a:graphicData uri="http://schemas.openxmlformats.org/drawingml/2006/table">
            <a:tbl>
              <a:tblPr/>
              <a:tblGrid>
                <a:gridCol w="2336800">
                  <a:extLst>
                    <a:ext uri="{9D8B030D-6E8A-4147-A177-3AD203B41FA5}">
                      <a16:colId xmlns:a16="http://schemas.microsoft.com/office/drawing/2014/main" val="20000"/>
                    </a:ext>
                  </a:extLst>
                </a:gridCol>
                <a:gridCol w="2235200">
                  <a:extLst>
                    <a:ext uri="{9D8B030D-6E8A-4147-A177-3AD203B41FA5}">
                      <a16:colId xmlns:a16="http://schemas.microsoft.com/office/drawing/2014/main" val="20001"/>
                    </a:ext>
                  </a:extLst>
                </a:gridCol>
              </a:tblGrid>
              <a:tr h="346075">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T</a:t>
                      </a:r>
                      <a:r>
                        <a:rPr kumimoji="0" lang="en-US" altLang="zh-CN" sz="2000" b="0" i="0" u="none" strike="noStrike" cap="none" normalizeH="0" baseline="-25000" smtClean="0">
                          <a:ln>
                            <a:noFill/>
                          </a:ln>
                          <a:solidFill>
                            <a:schemeClr val="tx1"/>
                          </a:solidFill>
                          <a:effectLst/>
                          <a:latin typeface="Arial" charset="0"/>
                          <a:ea typeface="宋体" charset="-122"/>
                        </a:rPr>
                        <a:t>1</a:t>
                      </a:r>
                    </a:p>
                  </a:txBody>
                  <a:tcPr marL="120000" marR="12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T</a:t>
                      </a:r>
                      <a:r>
                        <a:rPr kumimoji="0" lang="en-US" altLang="zh-CN" sz="2000" b="0" i="0" u="none" strike="noStrike" cap="none" normalizeH="0" baseline="-25000" smtClean="0">
                          <a:ln>
                            <a:noFill/>
                          </a:ln>
                          <a:solidFill>
                            <a:schemeClr val="tx1"/>
                          </a:solidFill>
                          <a:effectLst/>
                          <a:latin typeface="Arial" charset="0"/>
                          <a:ea typeface="宋体" charset="-122"/>
                        </a:rPr>
                        <a:t>2</a:t>
                      </a:r>
                    </a:p>
                  </a:txBody>
                  <a:tcPr marL="120000" marR="12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224338">
                <a:tc>
                  <a:txBody>
                    <a:bodyPr/>
                    <a:lstStyle/>
                    <a:p>
                      <a:pPr marL="0" marR="0" lvl="0" indent="0" algn="just" defTabSz="914400" rtl="0" eaLnBrk="1" fontAlgn="base" latinLnBrk="0" hangingPunct="1">
                        <a:lnSpc>
                          <a:spcPct val="100000"/>
                        </a:lnSpc>
                        <a:spcBef>
                          <a:spcPct val="20000"/>
                        </a:spcBef>
                        <a:spcAft>
                          <a:spcPct val="0"/>
                        </a:spcAft>
                        <a:buClr>
                          <a:schemeClr val="tx2"/>
                        </a:buClr>
                        <a:buSzTx/>
                        <a:buFontTx/>
                        <a:buNone/>
                        <a:tabLst/>
                      </a:pPr>
                      <a:r>
                        <a:rPr kumimoji="0" lang="en-US" altLang="zh-CN" sz="1600" b="0" i="0" u="none" strike="noStrike" cap="none" normalizeH="0" baseline="0" smtClean="0">
                          <a:ln>
                            <a:noFill/>
                          </a:ln>
                          <a:solidFill>
                            <a:schemeClr val="tx1"/>
                          </a:solidFill>
                          <a:effectLst/>
                          <a:latin typeface="Arial" charset="0"/>
                          <a:ea typeface="宋体" charset="-122"/>
                        </a:rPr>
                        <a:t>①</a:t>
                      </a:r>
                      <a:r>
                        <a:rPr kumimoji="0" lang="en-US" altLang="zh-CN" sz="1800" b="0" i="0" u="none" strike="noStrike" cap="none" normalizeH="0" baseline="0" smtClean="0">
                          <a:ln>
                            <a:noFill/>
                          </a:ln>
                          <a:solidFill>
                            <a:schemeClr val="tx1"/>
                          </a:solidFill>
                          <a:effectLst/>
                          <a:latin typeface="Arial" charset="0"/>
                          <a:ea typeface="宋体" charset="-122"/>
                        </a:rPr>
                        <a:t> </a:t>
                      </a:r>
                      <a:r>
                        <a:rPr kumimoji="0" lang="en-US" altLang="zh-CN" sz="1600" b="0" i="0" u="none" strike="noStrike" cap="none" normalizeH="0" baseline="0" smtClean="0">
                          <a:ln>
                            <a:noFill/>
                          </a:ln>
                          <a:solidFill>
                            <a:schemeClr val="tx1"/>
                          </a:solidFill>
                          <a:effectLst/>
                          <a:latin typeface="Arial" charset="0"/>
                          <a:ea typeface="宋体" charset="-122"/>
                        </a:rPr>
                        <a:t>Xlock C</a:t>
                      </a:r>
                    </a:p>
                    <a:p>
                      <a:pPr marL="0" marR="0" lvl="0" indent="0" algn="just" defTabSz="914400" rtl="0" eaLnBrk="1" fontAlgn="base" latinLnBrk="0" hangingPunct="1">
                        <a:lnSpc>
                          <a:spcPct val="100000"/>
                        </a:lnSpc>
                        <a:spcBef>
                          <a:spcPct val="20000"/>
                        </a:spcBef>
                        <a:spcAft>
                          <a:spcPct val="0"/>
                        </a:spcAft>
                        <a:buClr>
                          <a:schemeClr val="tx2"/>
                        </a:buClr>
                        <a:buSzTx/>
                        <a:buFontTx/>
                        <a:buNone/>
                        <a:tabLst/>
                      </a:pPr>
                      <a:r>
                        <a:rPr kumimoji="0" lang="en-US" altLang="zh-CN" sz="1600" b="0" i="0" u="none" strike="noStrike" cap="none" normalizeH="0" baseline="0" smtClean="0">
                          <a:ln>
                            <a:noFill/>
                          </a:ln>
                          <a:solidFill>
                            <a:schemeClr val="tx1"/>
                          </a:solidFill>
                          <a:effectLst/>
                          <a:latin typeface="Arial" charset="0"/>
                          <a:ea typeface="宋体" charset="-122"/>
                        </a:rPr>
                        <a:t>     </a:t>
                      </a:r>
                      <a:r>
                        <a:rPr kumimoji="0" lang="zh-CN" altLang="en-US" sz="1600" b="0" i="0" u="none" strike="noStrike" cap="none" normalizeH="0" baseline="0" smtClean="0">
                          <a:ln>
                            <a:noFill/>
                          </a:ln>
                          <a:solidFill>
                            <a:schemeClr val="tx1"/>
                          </a:solidFill>
                          <a:effectLst/>
                          <a:latin typeface="Arial" charset="0"/>
                          <a:ea typeface="宋体" charset="-122"/>
                        </a:rPr>
                        <a:t>读</a:t>
                      </a:r>
                      <a:r>
                        <a:rPr kumimoji="0" lang="en-US" altLang="zh-CN" sz="1600" b="0" i="0" u="none" strike="noStrike" cap="none" normalizeH="0" baseline="0" smtClean="0">
                          <a:ln>
                            <a:noFill/>
                          </a:ln>
                          <a:solidFill>
                            <a:schemeClr val="tx1"/>
                          </a:solidFill>
                          <a:effectLst/>
                          <a:latin typeface="Arial" charset="0"/>
                          <a:ea typeface="宋体" charset="-122"/>
                        </a:rPr>
                        <a:t>C= 100</a:t>
                      </a:r>
                    </a:p>
                    <a:p>
                      <a:pPr marL="0" marR="0" lvl="0" indent="0" algn="just" defTabSz="914400" rtl="0" eaLnBrk="1" fontAlgn="base" latinLnBrk="0" hangingPunct="1">
                        <a:lnSpc>
                          <a:spcPct val="100000"/>
                        </a:lnSpc>
                        <a:spcBef>
                          <a:spcPct val="20000"/>
                        </a:spcBef>
                        <a:spcAft>
                          <a:spcPct val="0"/>
                        </a:spcAft>
                        <a:buClr>
                          <a:schemeClr val="tx2"/>
                        </a:buClr>
                        <a:buSzTx/>
                        <a:buFontTx/>
                        <a:buNone/>
                        <a:tabLst/>
                      </a:pPr>
                      <a:r>
                        <a:rPr kumimoji="0" lang="en-US" altLang="zh-CN" sz="1600" b="0" i="0" u="none" strike="noStrike" cap="none" normalizeH="0" baseline="0" smtClean="0">
                          <a:ln>
                            <a:noFill/>
                          </a:ln>
                          <a:solidFill>
                            <a:schemeClr val="tx1"/>
                          </a:solidFill>
                          <a:effectLst/>
                          <a:latin typeface="Arial" charset="0"/>
                          <a:ea typeface="宋体" charset="-122"/>
                        </a:rPr>
                        <a:t>     C←C*2</a:t>
                      </a:r>
                    </a:p>
                    <a:p>
                      <a:pPr marL="0" marR="0" lvl="0" indent="0" algn="just" defTabSz="914400" rtl="0" eaLnBrk="1" fontAlgn="base" latinLnBrk="0" hangingPunct="1">
                        <a:lnSpc>
                          <a:spcPct val="100000"/>
                        </a:lnSpc>
                        <a:spcBef>
                          <a:spcPct val="20000"/>
                        </a:spcBef>
                        <a:spcAft>
                          <a:spcPct val="0"/>
                        </a:spcAft>
                        <a:buClr>
                          <a:schemeClr val="tx2"/>
                        </a:buClr>
                        <a:buSzTx/>
                        <a:buFontTx/>
                        <a:buNone/>
                        <a:tabLst/>
                      </a:pPr>
                      <a:r>
                        <a:rPr kumimoji="0" lang="en-US" altLang="zh-CN" sz="1600" b="0" i="0" u="none" strike="noStrike" cap="none" normalizeH="0" baseline="0" smtClean="0">
                          <a:ln>
                            <a:noFill/>
                          </a:ln>
                          <a:solidFill>
                            <a:schemeClr val="tx1"/>
                          </a:solidFill>
                          <a:effectLst/>
                          <a:latin typeface="Arial" charset="0"/>
                          <a:ea typeface="宋体" charset="-122"/>
                        </a:rPr>
                        <a:t>     </a:t>
                      </a:r>
                      <a:r>
                        <a:rPr kumimoji="0" lang="zh-CN" altLang="en-US" sz="1600" b="0" i="0" u="none" strike="noStrike" cap="none" normalizeH="0" baseline="0" smtClean="0">
                          <a:ln>
                            <a:noFill/>
                          </a:ln>
                          <a:solidFill>
                            <a:schemeClr val="tx1"/>
                          </a:solidFill>
                          <a:effectLst/>
                          <a:latin typeface="Arial" charset="0"/>
                          <a:ea typeface="宋体" charset="-122"/>
                        </a:rPr>
                        <a:t>写回</a:t>
                      </a:r>
                      <a:r>
                        <a:rPr kumimoji="0" lang="en-US" altLang="zh-CN" sz="1600" b="0" i="0" u="none" strike="noStrike" cap="none" normalizeH="0" baseline="0" smtClean="0">
                          <a:ln>
                            <a:noFill/>
                          </a:ln>
                          <a:solidFill>
                            <a:schemeClr val="tx1"/>
                          </a:solidFill>
                          <a:effectLst/>
                          <a:latin typeface="Arial" charset="0"/>
                          <a:ea typeface="宋体" charset="-122"/>
                        </a:rPr>
                        <a:t>C=200</a:t>
                      </a:r>
                    </a:p>
                    <a:p>
                      <a:pPr marL="0" marR="0" lvl="0" indent="0" algn="just" defTabSz="914400" rtl="0" eaLnBrk="1" fontAlgn="base" latinLnBrk="0" hangingPunct="1">
                        <a:lnSpc>
                          <a:spcPct val="100000"/>
                        </a:lnSpc>
                        <a:spcBef>
                          <a:spcPct val="20000"/>
                        </a:spcBef>
                        <a:spcAft>
                          <a:spcPct val="0"/>
                        </a:spcAft>
                        <a:buClr>
                          <a:schemeClr val="tx2"/>
                        </a:buClr>
                        <a:buSzTx/>
                        <a:buFontTx/>
                        <a:buNone/>
                        <a:tabLst/>
                      </a:pPr>
                      <a:r>
                        <a:rPr kumimoji="0" lang="en-US" altLang="zh-CN" sz="1600" b="0" i="0" u="none" strike="noStrike" cap="none" normalizeH="0" baseline="0" smtClean="0">
                          <a:ln>
                            <a:noFill/>
                          </a:ln>
                          <a:solidFill>
                            <a:schemeClr val="tx1"/>
                          </a:solidFill>
                          <a:effectLst/>
                          <a:latin typeface="Arial" charset="0"/>
                          <a:ea typeface="宋体" charset="-122"/>
                        </a:rPr>
                        <a:t>②</a:t>
                      </a:r>
                    </a:p>
                    <a:p>
                      <a:pPr marL="0" marR="0" lvl="0" indent="0" algn="just" defTabSz="914400" rtl="0" eaLnBrk="1" fontAlgn="base" latinLnBrk="0" hangingPunct="1">
                        <a:lnSpc>
                          <a:spcPct val="100000"/>
                        </a:lnSpc>
                        <a:spcBef>
                          <a:spcPct val="20000"/>
                        </a:spcBef>
                        <a:spcAft>
                          <a:spcPct val="0"/>
                        </a:spcAft>
                        <a:buClr>
                          <a:schemeClr val="tx2"/>
                        </a:buClr>
                        <a:buSzTx/>
                        <a:buFontTx/>
                        <a:buNone/>
                        <a:tabLst/>
                      </a:pPr>
                      <a:r>
                        <a:rPr kumimoji="0" lang="en-US" altLang="zh-CN" sz="1600" b="0" i="0" u="none" strike="noStrike" cap="none" normalizeH="0" baseline="0" smtClean="0">
                          <a:ln>
                            <a:noFill/>
                          </a:ln>
                          <a:solidFill>
                            <a:schemeClr val="tx1"/>
                          </a:solidFill>
                          <a:effectLst/>
                          <a:latin typeface="Arial" charset="0"/>
                          <a:ea typeface="宋体" charset="-122"/>
                        </a:rPr>
                        <a:t>  </a:t>
                      </a:r>
                    </a:p>
                    <a:p>
                      <a:pPr marL="0" marR="0" lvl="0" indent="0" algn="just" defTabSz="914400" rtl="0" eaLnBrk="1" fontAlgn="base" latinLnBrk="0" hangingPunct="1">
                        <a:lnSpc>
                          <a:spcPct val="100000"/>
                        </a:lnSpc>
                        <a:spcBef>
                          <a:spcPct val="20000"/>
                        </a:spcBef>
                        <a:spcAft>
                          <a:spcPct val="0"/>
                        </a:spcAft>
                        <a:buClr>
                          <a:schemeClr val="tx2"/>
                        </a:buClr>
                        <a:buSzTx/>
                        <a:buFontTx/>
                        <a:buNone/>
                        <a:tabLst/>
                      </a:pPr>
                      <a:endParaRPr kumimoji="0" lang="en-US" altLang="zh-CN" sz="1600" b="0" i="0" u="none" strike="noStrike" cap="none" normalizeH="0" baseline="0" smtClean="0">
                        <a:ln>
                          <a:noFill/>
                        </a:ln>
                        <a:solidFill>
                          <a:schemeClr val="tx1"/>
                        </a:solidFill>
                        <a:effectLst/>
                        <a:latin typeface="Arial" charset="0"/>
                        <a:ea typeface="宋体" charset="-122"/>
                      </a:endParaRPr>
                    </a:p>
                    <a:p>
                      <a:pPr marL="0" marR="0" lvl="0" indent="0" algn="just" defTabSz="914400" rtl="0" eaLnBrk="1" fontAlgn="base" latinLnBrk="0" hangingPunct="1">
                        <a:lnSpc>
                          <a:spcPct val="100000"/>
                        </a:lnSpc>
                        <a:spcBef>
                          <a:spcPct val="20000"/>
                        </a:spcBef>
                        <a:spcAft>
                          <a:spcPct val="0"/>
                        </a:spcAft>
                        <a:buClr>
                          <a:schemeClr val="tx2"/>
                        </a:buClr>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③</a:t>
                      </a:r>
                      <a:r>
                        <a:rPr kumimoji="0" lang="en-US" altLang="zh-CN" sz="1600" b="0" i="0" u="none" strike="noStrike" cap="none" normalizeH="0" baseline="0" smtClean="0">
                          <a:ln>
                            <a:noFill/>
                          </a:ln>
                          <a:solidFill>
                            <a:schemeClr val="tx1"/>
                          </a:solidFill>
                          <a:effectLst/>
                          <a:latin typeface="Arial" charset="0"/>
                          <a:ea typeface="宋体" charset="-122"/>
                        </a:rPr>
                        <a:t> ROLLBACK</a:t>
                      </a:r>
                    </a:p>
                    <a:p>
                      <a:pPr marL="0" marR="0" lvl="0" indent="0" algn="just" defTabSz="914400" rtl="0" eaLnBrk="1" fontAlgn="base" latinLnBrk="0" hangingPunct="1">
                        <a:lnSpc>
                          <a:spcPct val="100000"/>
                        </a:lnSpc>
                        <a:spcBef>
                          <a:spcPct val="20000"/>
                        </a:spcBef>
                        <a:spcAft>
                          <a:spcPct val="0"/>
                        </a:spcAft>
                        <a:buClr>
                          <a:schemeClr val="tx2"/>
                        </a:buClr>
                        <a:buSzTx/>
                        <a:buFontTx/>
                        <a:buNone/>
                        <a:tabLst/>
                      </a:pPr>
                      <a:r>
                        <a:rPr kumimoji="0" lang="en-US" altLang="zh-CN" sz="1600" b="0" i="0" u="none" strike="noStrike" cap="none" normalizeH="0" baseline="0" smtClean="0">
                          <a:ln>
                            <a:noFill/>
                          </a:ln>
                          <a:solidFill>
                            <a:schemeClr val="tx1"/>
                          </a:solidFill>
                          <a:effectLst/>
                          <a:latin typeface="Arial" charset="0"/>
                          <a:ea typeface="宋体" charset="-122"/>
                        </a:rPr>
                        <a:t>    (C</a:t>
                      </a:r>
                      <a:r>
                        <a:rPr kumimoji="0" lang="zh-CN" altLang="en-US" sz="1600" b="0" i="0" u="none" strike="noStrike" cap="none" normalizeH="0" baseline="0" smtClean="0">
                          <a:ln>
                            <a:noFill/>
                          </a:ln>
                          <a:solidFill>
                            <a:schemeClr val="tx1"/>
                          </a:solidFill>
                          <a:effectLst/>
                          <a:latin typeface="Arial" charset="0"/>
                          <a:ea typeface="宋体" charset="-122"/>
                        </a:rPr>
                        <a:t>恢复为</a:t>
                      </a:r>
                      <a:r>
                        <a:rPr kumimoji="0" lang="en-US" altLang="zh-CN" sz="1600" b="0" i="0" u="none" strike="noStrike" cap="none" normalizeH="0" baseline="0" smtClean="0">
                          <a:ln>
                            <a:noFill/>
                          </a:ln>
                          <a:solidFill>
                            <a:schemeClr val="tx1"/>
                          </a:solidFill>
                          <a:effectLst/>
                          <a:latin typeface="Arial" charset="0"/>
                          <a:ea typeface="宋体" charset="-122"/>
                        </a:rPr>
                        <a:t>100)</a:t>
                      </a:r>
                    </a:p>
                    <a:p>
                      <a:pPr marL="0" marR="0" lvl="0" indent="0" algn="just" defTabSz="914400" rtl="0" eaLnBrk="1" fontAlgn="base" latinLnBrk="0" hangingPunct="1">
                        <a:lnSpc>
                          <a:spcPct val="100000"/>
                        </a:lnSpc>
                        <a:spcBef>
                          <a:spcPct val="20000"/>
                        </a:spcBef>
                        <a:spcAft>
                          <a:spcPct val="0"/>
                        </a:spcAft>
                        <a:buClr>
                          <a:schemeClr val="tx2"/>
                        </a:buClr>
                        <a:buSzTx/>
                        <a:buFontTx/>
                        <a:buNone/>
                        <a:tabLst/>
                      </a:pPr>
                      <a:r>
                        <a:rPr kumimoji="0" lang="en-US" altLang="zh-CN" sz="1600" b="0" i="0" u="none" strike="noStrike" cap="none" normalizeH="0" baseline="0" smtClean="0">
                          <a:ln>
                            <a:noFill/>
                          </a:ln>
                          <a:solidFill>
                            <a:schemeClr val="tx1"/>
                          </a:solidFill>
                          <a:effectLst/>
                          <a:latin typeface="Arial" charset="0"/>
                          <a:ea typeface="宋体" charset="-122"/>
                        </a:rPr>
                        <a:t>    Unlock C</a:t>
                      </a:r>
                    </a:p>
                    <a:p>
                      <a:pPr marL="0" marR="0" lvl="0" indent="0" algn="just" defTabSz="914400" rtl="0" eaLnBrk="1" fontAlgn="base" latinLnBrk="0" hangingPunct="1">
                        <a:lnSpc>
                          <a:spcPct val="100000"/>
                        </a:lnSpc>
                        <a:spcBef>
                          <a:spcPct val="20000"/>
                        </a:spcBef>
                        <a:spcAft>
                          <a:spcPct val="0"/>
                        </a:spcAft>
                        <a:buClr>
                          <a:schemeClr val="tx2"/>
                        </a:buClr>
                        <a:buSzTx/>
                        <a:buFontTx/>
                        <a:buNone/>
                        <a:tabLst/>
                      </a:pPr>
                      <a:r>
                        <a:rPr kumimoji="0" lang="en-US" altLang="zh-CN" sz="1600" b="0" i="0" u="none" strike="noStrike" cap="none" normalizeH="0" baseline="0" smtClean="0">
                          <a:ln>
                            <a:noFill/>
                          </a:ln>
                          <a:solidFill>
                            <a:schemeClr val="tx1"/>
                          </a:solidFill>
                          <a:effectLst/>
                          <a:latin typeface="Arial" charset="0"/>
                          <a:ea typeface="宋体" charset="-122"/>
                        </a:rPr>
                        <a:t>④</a:t>
                      </a:r>
                    </a:p>
                    <a:p>
                      <a:pPr marL="0" marR="0" lvl="0" indent="0" algn="just" defTabSz="914400" rtl="0" eaLnBrk="1" fontAlgn="base" latinLnBrk="0" hangingPunct="1">
                        <a:lnSpc>
                          <a:spcPct val="100000"/>
                        </a:lnSpc>
                        <a:spcBef>
                          <a:spcPct val="20000"/>
                        </a:spcBef>
                        <a:spcAft>
                          <a:spcPct val="0"/>
                        </a:spcAft>
                        <a:buClr>
                          <a:schemeClr val="tx2"/>
                        </a:buClr>
                        <a:buSzTx/>
                        <a:buFontTx/>
                        <a:buNone/>
                        <a:tabLst/>
                      </a:pPr>
                      <a:r>
                        <a:rPr kumimoji="0" lang="en-US" altLang="zh-CN" sz="1600" b="0" i="0" u="none" strike="noStrike" cap="none" normalizeH="0" baseline="0" smtClean="0">
                          <a:ln>
                            <a:noFill/>
                          </a:ln>
                          <a:solidFill>
                            <a:schemeClr val="tx1"/>
                          </a:solidFill>
                          <a:effectLst/>
                          <a:latin typeface="Arial" charset="0"/>
                          <a:ea typeface="宋体" charset="-122"/>
                        </a:rPr>
                        <a:t>    </a:t>
                      </a:r>
                    </a:p>
                    <a:p>
                      <a:pPr marL="0" marR="0" lvl="0" indent="0" algn="just" defTabSz="914400" rtl="0" eaLnBrk="1" fontAlgn="base" latinLnBrk="0" hangingPunct="1">
                        <a:lnSpc>
                          <a:spcPct val="100000"/>
                        </a:lnSpc>
                        <a:spcBef>
                          <a:spcPct val="20000"/>
                        </a:spcBef>
                        <a:spcAft>
                          <a:spcPct val="0"/>
                        </a:spcAft>
                        <a:buClr>
                          <a:schemeClr val="tx2"/>
                        </a:buClr>
                        <a:buSzTx/>
                        <a:buFontTx/>
                        <a:buNone/>
                        <a:tabLst/>
                      </a:pPr>
                      <a:r>
                        <a:rPr kumimoji="0" lang="en-US" altLang="zh-CN" sz="1600" b="0" i="0" u="none" strike="noStrike" cap="none" normalizeH="0" baseline="0" smtClean="0">
                          <a:ln>
                            <a:noFill/>
                          </a:ln>
                          <a:solidFill>
                            <a:schemeClr val="tx1"/>
                          </a:solidFill>
                          <a:effectLst/>
                          <a:latin typeface="Arial" charset="0"/>
                          <a:ea typeface="宋体" charset="-122"/>
                        </a:rPr>
                        <a:t>⑤</a:t>
                      </a:r>
                    </a:p>
                    <a:p>
                      <a:pPr marL="0" marR="0" lvl="0" indent="0" algn="just" defTabSz="914400" rtl="0" eaLnBrk="1" fontAlgn="base" latinLnBrk="0" hangingPunct="1">
                        <a:lnSpc>
                          <a:spcPct val="100000"/>
                        </a:lnSpc>
                        <a:spcBef>
                          <a:spcPct val="20000"/>
                        </a:spcBef>
                        <a:spcAft>
                          <a:spcPct val="0"/>
                        </a:spcAft>
                        <a:buClr>
                          <a:schemeClr val="tx2"/>
                        </a:buClr>
                        <a:buSzTx/>
                        <a:buFontTx/>
                        <a:buNone/>
                        <a:tabLst/>
                      </a:pPr>
                      <a:r>
                        <a:rPr kumimoji="0" lang="en-US" altLang="zh-CN" sz="1600" b="0" i="0" u="none" strike="noStrike" cap="none" normalizeH="0" baseline="0" smtClean="0">
                          <a:ln>
                            <a:noFill/>
                          </a:ln>
                          <a:solidFill>
                            <a:schemeClr val="tx1"/>
                          </a:solidFill>
                          <a:effectLst/>
                          <a:latin typeface="Arial" charset="0"/>
                          <a:ea typeface="宋体" charset="-122"/>
                        </a:rPr>
                        <a:t> </a:t>
                      </a:r>
                    </a:p>
                    <a:p>
                      <a:pPr marL="0" marR="0" lvl="0" indent="0" algn="just" defTabSz="914400" rtl="0" eaLnBrk="1" fontAlgn="base" latinLnBrk="0" hangingPunct="1">
                        <a:lnSpc>
                          <a:spcPct val="100000"/>
                        </a:lnSpc>
                        <a:spcBef>
                          <a:spcPct val="20000"/>
                        </a:spcBef>
                        <a:spcAft>
                          <a:spcPct val="0"/>
                        </a:spcAft>
                        <a:buClr>
                          <a:schemeClr val="tx2"/>
                        </a:buClr>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 </a:t>
                      </a:r>
                    </a:p>
                  </a:txBody>
                  <a:tcPr marL="120000" marR="12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endParaRPr kumimoji="0" lang="en-US" altLang="zh-CN" sz="1400" b="0" i="0" u="none" strike="noStrike" cap="none" normalizeH="0" baseline="0" dirty="0" smtClean="0">
                        <a:ln>
                          <a:noFill/>
                        </a:ln>
                        <a:solidFill>
                          <a:schemeClr val="tx1"/>
                        </a:solidFill>
                        <a:effectLst/>
                        <a:latin typeface="Arial" charset="0"/>
                        <a:ea typeface="宋体" charset="-122"/>
                      </a:endParaRPr>
                    </a:p>
                    <a:p>
                      <a:pPr marL="0" marR="0" lvl="0" indent="0" algn="just" defTabSz="914400" rtl="0" eaLnBrk="1" fontAlgn="base" latinLnBrk="0" hangingPunct="1">
                        <a:lnSpc>
                          <a:spcPct val="100000"/>
                        </a:lnSpc>
                        <a:spcBef>
                          <a:spcPct val="20000"/>
                        </a:spcBef>
                        <a:spcAft>
                          <a:spcPct val="0"/>
                        </a:spcAft>
                        <a:buClr>
                          <a:schemeClr val="tx2"/>
                        </a:buClr>
                        <a:buSzTx/>
                        <a:buFontTx/>
                        <a:buNone/>
                        <a:tabLst/>
                      </a:pPr>
                      <a:r>
                        <a:rPr kumimoji="0" lang="en-US" altLang="zh-CN" sz="1400" b="0" i="0" u="none" strike="noStrike" cap="none" normalizeH="0" baseline="0" dirty="0" smtClean="0">
                          <a:ln>
                            <a:noFill/>
                          </a:ln>
                          <a:solidFill>
                            <a:schemeClr val="tx1"/>
                          </a:solidFill>
                          <a:effectLst/>
                          <a:latin typeface="Arial" charset="0"/>
                          <a:ea typeface="宋体" charset="-122"/>
                        </a:rPr>
                        <a:t> </a:t>
                      </a:r>
                    </a:p>
                    <a:p>
                      <a:pPr marL="0" marR="0" lvl="0" indent="0" algn="just" defTabSz="914400" rtl="0" eaLnBrk="1" fontAlgn="base" latinLnBrk="0" hangingPunct="1">
                        <a:lnSpc>
                          <a:spcPct val="100000"/>
                        </a:lnSpc>
                        <a:spcBef>
                          <a:spcPct val="20000"/>
                        </a:spcBef>
                        <a:spcAft>
                          <a:spcPct val="0"/>
                        </a:spcAft>
                        <a:buClr>
                          <a:schemeClr val="tx2"/>
                        </a:buClr>
                        <a:buSzTx/>
                        <a:buFontTx/>
                        <a:buNone/>
                        <a:tabLst/>
                      </a:pPr>
                      <a:r>
                        <a:rPr kumimoji="0" lang="en-US" altLang="zh-CN" sz="1400" b="0" i="0" u="none" strike="noStrike" cap="none" normalizeH="0" baseline="0" dirty="0" smtClean="0">
                          <a:ln>
                            <a:noFill/>
                          </a:ln>
                          <a:solidFill>
                            <a:schemeClr val="tx1"/>
                          </a:solidFill>
                          <a:effectLst/>
                          <a:latin typeface="Arial" charset="0"/>
                          <a:ea typeface="宋体" charset="-122"/>
                        </a:rPr>
                        <a:t> </a:t>
                      </a:r>
                    </a:p>
                    <a:p>
                      <a:pPr marL="0" marR="0" lvl="0" indent="0" algn="just" defTabSz="914400" rtl="0" eaLnBrk="1" fontAlgn="base" latinLnBrk="0" hangingPunct="1">
                        <a:lnSpc>
                          <a:spcPct val="100000"/>
                        </a:lnSpc>
                        <a:spcBef>
                          <a:spcPct val="20000"/>
                        </a:spcBef>
                        <a:spcAft>
                          <a:spcPct val="0"/>
                        </a:spcAft>
                        <a:buClr>
                          <a:schemeClr val="tx2"/>
                        </a:buClr>
                        <a:buSzTx/>
                        <a:buFontTx/>
                        <a:buNone/>
                        <a:tabLst/>
                      </a:pPr>
                      <a:r>
                        <a:rPr kumimoji="0" lang="en-US" altLang="zh-CN" sz="1400" b="0" i="0" u="none" strike="noStrike" cap="none" normalizeH="0" baseline="0" dirty="0" smtClean="0">
                          <a:ln>
                            <a:noFill/>
                          </a:ln>
                          <a:solidFill>
                            <a:schemeClr val="tx1"/>
                          </a:solidFill>
                          <a:effectLst/>
                          <a:latin typeface="Arial" charset="0"/>
                          <a:ea typeface="宋体" charset="-122"/>
                        </a:rPr>
                        <a:t> </a:t>
                      </a:r>
                    </a:p>
                    <a:p>
                      <a:pPr marL="0" marR="0" lvl="0" indent="0" algn="just" defTabSz="914400" rtl="0" eaLnBrk="1" fontAlgn="base" latinLnBrk="0" hangingPunct="1">
                        <a:lnSpc>
                          <a:spcPct val="100000"/>
                        </a:lnSpc>
                        <a:spcBef>
                          <a:spcPct val="20000"/>
                        </a:spcBef>
                        <a:spcAft>
                          <a:spcPct val="0"/>
                        </a:spcAft>
                        <a:buClr>
                          <a:schemeClr val="tx2"/>
                        </a:buClr>
                        <a:buSzTx/>
                        <a:buFontTx/>
                        <a:buNone/>
                        <a:tabLst/>
                      </a:pPr>
                      <a:r>
                        <a:rPr kumimoji="0" lang="en-US" altLang="zh-CN" sz="1400" b="0" i="0" u="none" strike="noStrike" cap="none" normalizeH="0" baseline="0" dirty="0" smtClean="0">
                          <a:ln>
                            <a:noFill/>
                          </a:ln>
                          <a:solidFill>
                            <a:schemeClr val="tx1"/>
                          </a:solidFill>
                          <a:effectLst/>
                          <a:latin typeface="Arial" charset="0"/>
                          <a:ea typeface="宋体" charset="-122"/>
                        </a:rPr>
                        <a:t> </a:t>
                      </a:r>
                    </a:p>
                    <a:p>
                      <a:pPr marL="0" marR="0" lvl="0" indent="0" algn="just" defTabSz="914400" rtl="0" eaLnBrk="1" fontAlgn="base" latinLnBrk="0" hangingPunct="1">
                        <a:lnSpc>
                          <a:spcPct val="100000"/>
                        </a:lnSpc>
                        <a:spcBef>
                          <a:spcPct val="20000"/>
                        </a:spcBef>
                        <a:spcAft>
                          <a:spcPct val="0"/>
                        </a:spcAft>
                        <a:buClr>
                          <a:schemeClr val="tx2"/>
                        </a:buClr>
                        <a:buSzTx/>
                        <a:buFontTx/>
                        <a:buNone/>
                        <a:tabLst/>
                      </a:pPr>
                      <a:r>
                        <a:rPr kumimoji="0" lang="en-US" altLang="zh-CN" sz="1600" b="0" i="0" u="none" strike="noStrike" cap="none" normalizeH="0" baseline="0" dirty="0" smtClean="0">
                          <a:ln>
                            <a:noFill/>
                          </a:ln>
                          <a:solidFill>
                            <a:schemeClr val="tx1"/>
                          </a:solidFill>
                          <a:effectLst/>
                          <a:latin typeface="Arial" charset="0"/>
                          <a:ea typeface="宋体" charset="-122"/>
                        </a:rPr>
                        <a:t> </a:t>
                      </a:r>
                    </a:p>
                    <a:p>
                      <a:pPr marL="0" marR="0" lvl="0" indent="0" algn="just" defTabSz="914400" rtl="0" eaLnBrk="1" fontAlgn="base" latinLnBrk="0" hangingPunct="1">
                        <a:lnSpc>
                          <a:spcPct val="100000"/>
                        </a:lnSpc>
                        <a:spcBef>
                          <a:spcPct val="20000"/>
                        </a:spcBef>
                        <a:spcAft>
                          <a:spcPct val="0"/>
                        </a:spcAft>
                        <a:buClr>
                          <a:schemeClr val="tx2"/>
                        </a:buClr>
                        <a:buSzTx/>
                        <a:buFontTx/>
                        <a:buNone/>
                        <a:tabLst/>
                      </a:pPr>
                      <a:r>
                        <a:rPr kumimoji="0" lang="en-US" altLang="zh-CN" sz="1600" b="0" i="0" u="none" strike="noStrike" cap="none" normalizeH="0" baseline="0" dirty="0" err="1" smtClean="0">
                          <a:ln>
                            <a:noFill/>
                          </a:ln>
                          <a:solidFill>
                            <a:schemeClr val="tx1"/>
                          </a:solidFill>
                          <a:effectLst/>
                          <a:latin typeface="Arial" charset="0"/>
                          <a:ea typeface="宋体" charset="-122"/>
                        </a:rPr>
                        <a:t>Slock</a:t>
                      </a:r>
                      <a:r>
                        <a:rPr kumimoji="0" lang="en-US" altLang="zh-CN" sz="1600" b="0" i="0" u="none" strike="noStrike" cap="none" normalizeH="0" baseline="0" dirty="0" smtClean="0">
                          <a:ln>
                            <a:noFill/>
                          </a:ln>
                          <a:solidFill>
                            <a:schemeClr val="tx1"/>
                          </a:solidFill>
                          <a:effectLst/>
                          <a:latin typeface="Arial" charset="0"/>
                          <a:ea typeface="宋体" charset="-122"/>
                        </a:rPr>
                        <a:t> C</a:t>
                      </a:r>
                    </a:p>
                    <a:p>
                      <a:pPr marL="0" marR="0" lvl="0" indent="0" algn="just" defTabSz="914400" rtl="0" eaLnBrk="1" fontAlgn="base" latinLnBrk="0" hangingPunct="1">
                        <a:lnSpc>
                          <a:spcPct val="100000"/>
                        </a:lnSpc>
                        <a:spcBef>
                          <a:spcPct val="20000"/>
                        </a:spcBef>
                        <a:spcAft>
                          <a:spcPct val="0"/>
                        </a:spcAft>
                        <a:buClr>
                          <a:schemeClr val="tx2"/>
                        </a:buClr>
                        <a:buSzTx/>
                        <a:buFontTx/>
                        <a:buNone/>
                        <a:tabLst/>
                      </a:pPr>
                      <a:r>
                        <a:rPr kumimoji="0" lang="zh-CN" altLang="en-US" sz="1600" b="0" i="0" u="none" strike="noStrike" cap="none" normalizeH="0" baseline="0" dirty="0" smtClean="0">
                          <a:ln>
                            <a:noFill/>
                          </a:ln>
                          <a:solidFill>
                            <a:schemeClr val="tx1"/>
                          </a:solidFill>
                          <a:effectLst/>
                          <a:latin typeface="Arial" charset="0"/>
                          <a:ea typeface="宋体" charset="-122"/>
                        </a:rPr>
                        <a:t>等待</a:t>
                      </a:r>
                    </a:p>
                    <a:p>
                      <a:pPr marL="0" marR="0" lvl="0" indent="0" algn="just" defTabSz="914400" rtl="0" eaLnBrk="1" fontAlgn="base" latinLnBrk="0" hangingPunct="1">
                        <a:lnSpc>
                          <a:spcPct val="100000"/>
                        </a:lnSpc>
                        <a:spcBef>
                          <a:spcPct val="20000"/>
                        </a:spcBef>
                        <a:spcAft>
                          <a:spcPct val="0"/>
                        </a:spcAft>
                        <a:buClr>
                          <a:schemeClr val="tx2"/>
                        </a:buClr>
                        <a:buSzTx/>
                        <a:buFontTx/>
                        <a:buNone/>
                        <a:tabLst/>
                      </a:pPr>
                      <a:r>
                        <a:rPr kumimoji="0" lang="zh-CN" altLang="en-US" sz="1600" b="0" i="0" u="none" strike="noStrike" cap="none" normalizeH="0" baseline="0" dirty="0" smtClean="0">
                          <a:ln>
                            <a:noFill/>
                          </a:ln>
                          <a:solidFill>
                            <a:schemeClr val="tx1"/>
                          </a:solidFill>
                          <a:effectLst/>
                          <a:latin typeface="Arial" charset="0"/>
                          <a:ea typeface="宋体" charset="-122"/>
                        </a:rPr>
                        <a:t>等待</a:t>
                      </a:r>
                    </a:p>
                    <a:p>
                      <a:pPr marL="0" marR="0" lvl="0" indent="0" algn="just" defTabSz="914400" rtl="0" eaLnBrk="1" fontAlgn="base" latinLnBrk="0" hangingPunct="1">
                        <a:lnSpc>
                          <a:spcPct val="100000"/>
                        </a:lnSpc>
                        <a:spcBef>
                          <a:spcPct val="20000"/>
                        </a:spcBef>
                        <a:spcAft>
                          <a:spcPct val="0"/>
                        </a:spcAft>
                        <a:buClr>
                          <a:schemeClr val="tx2"/>
                        </a:buClr>
                        <a:buSzTx/>
                        <a:buFontTx/>
                        <a:buNone/>
                        <a:tabLst/>
                      </a:pPr>
                      <a:r>
                        <a:rPr kumimoji="0" lang="zh-CN" altLang="en-US" sz="1600" b="0" i="0" u="none" strike="noStrike" cap="none" normalizeH="0" baseline="0" dirty="0" smtClean="0">
                          <a:ln>
                            <a:noFill/>
                          </a:ln>
                          <a:solidFill>
                            <a:schemeClr val="tx1"/>
                          </a:solidFill>
                          <a:effectLst/>
                          <a:latin typeface="Arial" charset="0"/>
                          <a:ea typeface="宋体" charset="-122"/>
                        </a:rPr>
                        <a:t>等待</a:t>
                      </a:r>
                    </a:p>
                    <a:p>
                      <a:pPr marL="0" marR="0" lvl="0" indent="0" algn="just" defTabSz="914400" rtl="0" eaLnBrk="1" fontAlgn="base" latinLnBrk="0" hangingPunct="1">
                        <a:lnSpc>
                          <a:spcPct val="100000"/>
                        </a:lnSpc>
                        <a:spcBef>
                          <a:spcPct val="20000"/>
                        </a:spcBef>
                        <a:spcAft>
                          <a:spcPct val="0"/>
                        </a:spcAft>
                        <a:buClr>
                          <a:schemeClr val="tx2"/>
                        </a:buClr>
                        <a:buSzTx/>
                        <a:buFontTx/>
                        <a:buNone/>
                        <a:tabLst/>
                      </a:pPr>
                      <a:r>
                        <a:rPr kumimoji="0" lang="zh-CN" altLang="en-US" sz="1600" b="0" i="0" u="none" strike="noStrike" cap="none" normalizeH="0" baseline="0" dirty="0" smtClean="0">
                          <a:ln>
                            <a:noFill/>
                          </a:ln>
                          <a:solidFill>
                            <a:schemeClr val="tx1"/>
                          </a:solidFill>
                          <a:effectLst/>
                          <a:latin typeface="Arial" charset="0"/>
                          <a:ea typeface="宋体" charset="-122"/>
                        </a:rPr>
                        <a:t>等待</a:t>
                      </a:r>
                    </a:p>
                    <a:p>
                      <a:pPr marL="0" marR="0" lvl="0" indent="0" algn="just" defTabSz="914400" rtl="0" eaLnBrk="1" fontAlgn="base" latinLnBrk="0" hangingPunct="1">
                        <a:lnSpc>
                          <a:spcPct val="100000"/>
                        </a:lnSpc>
                        <a:spcBef>
                          <a:spcPct val="20000"/>
                        </a:spcBef>
                        <a:spcAft>
                          <a:spcPct val="0"/>
                        </a:spcAft>
                        <a:buClr>
                          <a:schemeClr val="tx2"/>
                        </a:buClr>
                        <a:buSzTx/>
                        <a:buFontTx/>
                        <a:buNone/>
                        <a:tabLst/>
                      </a:pPr>
                      <a:r>
                        <a:rPr kumimoji="0" lang="zh-CN" altLang="en-US" sz="1600" b="0" i="0" u="none" strike="noStrike" cap="none" normalizeH="0" baseline="0" dirty="0" smtClean="0">
                          <a:ln>
                            <a:noFill/>
                          </a:ln>
                          <a:solidFill>
                            <a:schemeClr val="tx1"/>
                          </a:solidFill>
                          <a:effectLst/>
                          <a:latin typeface="Arial" charset="0"/>
                          <a:ea typeface="宋体" charset="-122"/>
                        </a:rPr>
                        <a:t>获得</a:t>
                      </a:r>
                      <a:r>
                        <a:rPr kumimoji="0" lang="en-US" altLang="zh-CN" sz="1600" b="0" i="0" u="none" strike="noStrike" cap="none" normalizeH="0" baseline="0" dirty="0" err="1" smtClean="0">
                          <a:ln>
                            <a:noFill/>
                          </a:ln>
                          <a:solidFill>
                            <a:schemeClr val="tx1"/>
                          </a:solidFill>
                          <a:effectLst/>
                          <a:latin typeface="Arial" charset="0"/>
                          <a:ea typeface="宋体" charset="-122"/>
                        </a:rPr>
                        <a:t>Slock</a:t>
                      </a:r>
                      <a:r>
                        <a:rPr kumimoji="0" lang="en-US" altLang="zh-CN" sz="1600" b="0" i="0" u="none" strike="noStrike" cap="none" normalizeH="0" baseline="0" dirty="0" smtClean="0">
                          <a:ln>
                            <a:noFill/>
                          </a:ln>
                          <a:solidFill>
                            <a:schemeClr val="tx1"/>
                          </a:solidFill>
                          <a:effectLst/>
                          <a:latin typeface="Arial" charset="0"/>
                          <a:ea typeface="宋体" charset="-122"/>
                        </a:rPr>
                        <a:t> C</a:t>
                      </a:r>
                    </a:p>
                    <a:p>
                      <a:pPr marL="0" marR="0" lvl="0" indent="0" algn="just" defTabSz="914400" rtl="0" eaLnBrk="1" fontAlgn="base" latinLnBrk="0" hangingPunct="1">
                        <a:lnSpc>
                          <a:spcPct val="100000"/>
                        </a:lnSpc>
                        <a:spcBef>
                          <a:spcPct val="20000"/>
                        </a:spcBef>
                        <a:spcAft>
                          <a:spcPct val="0"/>
                        </a:spcAft>
                        <a:buClr>
                          <a:schemeClr val="tx2"/>
                        </a:buClr>
                        <a:buSzTx/>
                        <a:buFontTx/>
                        <a:buNone/>
                        <a:tabLst/>
                      </a:pPr>
                      <a:r>
                        <a:rPr kumimoji="0" lang="zh-CN" altLang="en-US" sz="1600" b="0" i="0" u="none" strike="noStrike" cap="none" normalizeH="0" baseline="0" dirty="0" smtClean="0">
                          <a:ln>
                            <a:noFill/>
                          </a:ln>
                          <a:solidFill>
                            <a:schemeClr val="tx1"/>
                          </a:solidFill>
                          <a:effectLst/>
                          <a:latin typeface="Arial" charset="0"/>
                          <a:ea typeface="宋体" charset="-122"/>
                        </a:rPr>
                        <a:t>读</a:t>
                      </a:r>
                      <a:r>
                        <a:rPr kumimoji="0" lang="en-US" altLang="zh-CN" sz="1600" b="0" i="0" u="none" strike="noStrike" cap="none" normalizeH="0" baseline="0" dirty="0" smtClean="0">
                          <a:ln>
                            <a:noFill/>
                          </a:ln>
                          <a:solidFill>
                            <a:schemeClr val="tx1"/>
                          </a:solidFill>
                          <a:effectLst/>
                          <a:latin typeface="Arial" charset="0"/>
                          <a:ea typeface="宋体" charset="-122"/>
                        </a:rPr>
                        <a:t>C=100</a:t>
                      </a:r>
                    </a:p>
                    <a:p>
                      <a:pPr marL="0" marR="0" lvl="0" indent="0" algn="just" defTabSz="914400" rtl="0" eaLnBrk="1" fontAlgn="base" latinLnBrk="0" hangingPunct="1">
                        <a:lnSpc>
                          <a:spcPct val="100000"/>
                        </a:lnSpc>
                        <a:spcBef>
                          <a:spcPct val="20000"/>
                        </a:spcBef>
                        <a:spcAft>
                          <a:spcPct val="0"/>
                        </a:spcAft>
                        <a:buClr>
                          <a:schemeClr val="tx2"/>
                        </a:buClr>
                        <a:buSzTx/>
                        <a:buFontTx/>
                        <a:buNone/>
                        <a:tabLst/>
                      </a:pPr>
                      <a:r>
                        <a:rPr kumimoji="0" lang="en-US" altLang="zh-CN" sz="1600" b="0" i="0" u="none" strike="noStrike" cap="none" normalizeH="0" baseline="0" dirty="0" smtClean="0">
                          <a:ln>
                            <a:noFill/>
                          </a:ln>
                          <a:solidFill>
                            <a:schemeClr val="tx1"/>
                          </a:solidFill>
                          <a:effectLst/>
                          <a:latin typeface="Arial" charset="0"/>
                          <a:ea typeface="宋体" charset="-122"/>
                        </a:rPr>
                        <a:t>Commit C</a:t>
                      </a:r>
                    </a:p>
                    <a:p>
                      <a:pPr marL="0" marR="0" lvl="0" indent="0" algn="just" defTabSz="914400" rtl="0" eaLnBrk="1" fontAlgn="base" latinLnBrk="0" hangingPunct="1">
                        <a:lnSpc>
                          <a:spcPct val="100000"/>
                        </a:lnSpc>
                        <a:spcBef>
                          <a:spcPct val="20000"/>
                        </a:spcBef>
                        <a:spcAft>
                          <a:spcPct val="0"/>
                        </a:spcAft>
                        <a:buClr>
                          <a:schemeClr val="tx2"/>
                        </a:buClr>
                        <a:buSzTx/>
                        <a:buFontTx/>
                        <a:buNone/>
                        <a:tabLst/>
                      </a:pPr>
                      <a:r>
                        <a:rPr kumimoji="0" lang="en-US" altLang="zh-CN" sz="1600" b="0" i="0" u="none" strike="noStrike" cap="none" normalizeH="0" baseline="0" dirty="0" smtClean="0">
                          <a:ln>
                            <a:noFill/>
                          </a:ln>
                          <a:solidFill>
                            <a:schemeClr val="tx1"/>
                          </a:solidFill>
                          <a:effectLst/>
                          <a:latin typeface="Arial" charset="0"/>
                          <a:ea typeface="宋体" charset="-122"/>
                        </a:rPr>
                        <a:t>Unlock C</a:t>
                      </a:r>
                    </a:p>
                  </a:txBody>
                  <a:tcPr marL="120000" marR="12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6" name="矩形 5"/>
          <p:cNvSpPr/>
          <p:nvPr/>
        </p:nvSpPr>
        <p:spPr>
          <a:xfrm>
            <a:off x="8352897" y="633019"/>
            <a:ext cx="1869423" cy="369332"/>
          </a:xfrm>
          <a:prstGeom prst="rect">
            <a:avLst/>
          </a:prstGeom>
        </p:spPr>
        <p:txBody>
          <a:bodyPr wrap="none">
            <a:spAutoFit/>
          </a:bodyPr>
          <a:lstStyle/>
          <a:p>
            <a:pPr algn="ctr" eaLnBrk="0" hangingPunct="0"/>
            <a:r>
              <a:rPr lang="zh-CN" altLang="en-US" b="1" dirty="0" smtClean="0">
                <a:solidFill>
                  <a:srgbClr val="C00000"/>
                </a:solidFill>
                <a:latin typeface="Times New Roman" pitchFamily="18" charset="0"/>
              </a:rPr>
              <a:t>不读“脏”数据 </a:t>
            </a:r>
            <a:endParaRPr lang="zh-CN" altLang="en-US" b="1" dirty="0">
              <a:solidFill>
                <a:srgbClr val="C00000"/>
              </a:solidFill>
              <a:latin typeface="Times New Roman"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smtClean="0">
                <a:solidFill>
                  <a:srgbClr val="C00000"/>
                </a:solidFill>
              </a:rPr>
              <a:t>11.4 </a:t>
            </a:r>
            <a:r>
              <a:rPr lang="zh-CN" altLang="en-US" sz="2800" dirty="0" smtClean="0">
                <a:solidFill>
                  <a:srgbClr val="C00000"/>
                </a:solidFill>
              </a:rPr>
              <a:t>活锁和死锁</a:t>
            </a:r>
            <a:endParaRPr lang="zh-CN" altLang="en-US" sz="2800" dirty="0">
              <a:solidFill>
                <a:srgbClr val="C00000"/>
              </a:solidFill>
            </a:endParaRPr>
          </a:p>
        </p:txBody>
      </p:sp>
      <p:sp>
        <p:nvSpPr>
          <p:cNvPr id="3" name="内容占位符 2"/>
          <p:cNvSpPr>
            <a:spLocks noGrp="1"/>
          </p:cNvSpPr>
          <p:nvPr>
            <p:ph idx="1"/>
          </p:nvPr>
        </p:nvSpPr>
        <p:spPr/>
        <p:txBody>
          <a:bodyPr/>
          <a:lstStyle/>
          <a:p>
            <a:r>
              <a:rPr lang="zh-CN" altLang="en-US" sz="2800" dirty="0" smtClean="0"/>
              <a:t>封锁技术可以有效地解决并行操作的一致性问题，但也带来一些新的问题</a:t>
            </a:r>
          </a:p>
          <a:p>
            <a:pPr lvl="1">
              <a:lnSpc>
                <a:spcPct val="160000"/>
              </a:lnSpc>
            </a:pPr>
            <a:r>
              <a:rPr lang="zh-CN" altLang="en-US" sz="2800" dirty="0" smtClean="0"/>
              <a:t>死锁</a:t>
            </a:r>
          </a:p>
          <a:p>
            <a:pPr lvl="1">
              <a:lnSpc>
                <a:spcPct val="160000"/>
              </a:lnSpc>
            </a:pPr>
            <a:r>
              <a:rPr lang="zh-CN" altLang="en-US" sz="2800" dirty="0" smtClean="0"/>
              <a:t>活锁</a:t>
            </a:r>
          </a:p>
          <a:p>
            <a:endParaRPr lang="zh-CN" altLang="en-US" sz="2800" dirty="0"/>
          </a:p>
        </p:txBody>
      </p:sp>
      <p:sp>
        <p:nvSpPr>
          <p:cNvPr id="4" name="灯片编号占位符 3"/>
          <p:cNvSpPr>
            <a:spLocks noGrp="1"/>
          </p:cNvSpPr>
          <p:nvPr>
            <p:ph type="sldNum" sz="quarter" idx="12"/>
          </p:nvPr>
        </p:nvSpPr>
        <p:spPr/>
        <p:txBody>
          <a:bodyPr/>
          <a:lstStyle/>
          <a:p>
            <a:fld id="{BEBF9BF7-DC7B-4671-866E-DDAD12303B6C}" type="slidenum">
              <a:rPr lang="zh-CN" altLang="en-US" smtClean="0"/>
              <a:pPr/>
              <a:t>16</a:t>
            </a:fld>
            <a:endParaRPr lang="zh-CN" alt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25886" y="1004785"/>
            <a:ext cx="4161575" cy="4050792"/>
          </a:xfrm>
        </p:spPr>
        <p:txBody>
          <a:bodyPr>
            <a:normAutofit fontScale="70000" lnSpcReduction="20000"/>
          </a:bodyPr>
          <a:lstStyle/>
          <a:p>
            <a:r>
              <a:rPr lang="zh-CN" altLang="en-US" sz="2800" dirty="0" smtClean="0">
                <a:solidFill>
                  <a:srgbClr val="C00000"/>
                </a:solidFill>
              </a:rPr>
              <a:t>活锁</a:t>
            </a:r>
            <a:r>
              <a:rPr lang="zh-CN" altLang="en-US" sz="2800" dirty="0" smtClean="0"/>
              <a:t>：</a:t>
            </a:r>
            <a:endParaRPr lang="en-US" altLang="zh-CN" sz="2800" dirty="0" smtClean="0"/>
          </a:p>
          <a:p>
            <a:pPr>
              <a:buFont typeface="Wingdings" pitchFamily="2" charset="2"/>
              <a:buChar char="ü"/>
            </a:pPr>
            <a:r>
              <a:rPr lang="en-US" altLang="zh-CN" sz="2800" dirty="0" smtClean="0"/>
              <a:t>T1</a:t>
            </a:r>
            <a:r>
              <a:rPr lang="zh-CN" altLang="en-US" sz="2800" dirty="0" smtClean="0"/>
              <a:t>封锁</a:t>
            </a:r>
            <a:r>
              <a:rPr lang="en-US" altLang="zh-CN" sz="2800" dirty="0" smtClean="0"/>
              <a:t>R</a:t>
            </a:r>
          </a:p>
          <a:p>
            <a:pPr>
              <a:buFont typeface="Wingdings" pitchFamily="2" charset="2"/>
              <a:buChar char="ü"/>
            </a:pPr>
            <a:r>
              <a:rPr lang="en-US" altLang="zh-CN" sz="2800" dirty="0" smtClean="0"/>
              <a:t>T2</a:t>
            </a:r>
            <a:r>
              <a:rPr lang="zh-CN" altLang="en-US" sz="2800" dirty="0" smtClean="0"/>
              <a:t>请求封锁</a:t>
            </a:r>
            <a:r>
              <a:rPr lang="en-US" altLang="zh-CN" sz="2800" dirty="0" smtClean="0"/>
              <a:t>R</a:t>
            </a:r>
            <a:r>
              <a:rPr lang="zh-CN" altLang="en-US" sz="2800" dirty="0" smtClean="0"/>
              <a:t>，等待</a:t>
            </a:r>
            <a:endParaRPr lang="en-US" altLang="zh-CN" sz="2800" dirty="0" smtClean="0"/>
          </a:p>
          <a:p>
            <a:pPr>
              <a:buFont typeface="Wingdings" pitchFamily="2" charset="2"/>
              <a:buChar char="ü"/>
            </a:pPr>
            <a:r>
              <a:rPr lang="en-US" altLang="zh-CN" sz="2800" dirty="0" smtClean="0"/>
              <a:t>T 3</a:t>
            </a:r>
            <a:r>
              <a:rPr lang="zh-CN" altLang="en-US" sz="2800" dirty="0" smtClean="0"/>
              <a:t>请求封锁</a:t>
            </a:r>
            <a:r>
              <a:rPr lang="en-US" altLang="zh-CN" sz="2800" dirty="0" smtClean="0"/>
              <a:t>R</a:t>
            </a:r>
            <a:r>
              <a:rPr lang="zh-CN" altLang="en-US" sz="2800" dirty="0" smtClean="0"/>
              <a:t>，</a:t>
            </a:r>
            <a:r>
              <a:rPr lang="en-US" altLang="zh-CN" sz="2800" dirty="0" smtClean="0"/>
              <a:t>T1</a:t>
            </a:r>
            <a:r>
              <a:rPr lang="zh-CN" altLang="en-US" sz="2800" dirty="0" smtClean="0"/>
              <a:t>释放，</a:t>
            </a:r>
            <a:r>
              <a:rPr lang="en-US" altLang="zh-CN" sz="2800" dirty="0" smtClean="0"/>
              <a:t>T3</a:t>
            </a:r>
            <a:r>
              <a:rPr lang="zh-CN" altLang="en-US" sz="2800" dirty="0" smtClean="0"/>
              <a:t>封锁</a:t>
            </a:r>
            <a:endParaRPr lang="en-US" altLang="zh-CN" sz="2800" dirty="0" smtClean="0"/>
          </a:p>
          <a:p>
            <a:pPr>
              <a:buFont typeface="Wingdings" pitchFamily="2" charset="2"/>
              <a:buChar char="ü"/>
            </a:pPr>
            <a:r>
              <a:rPr lang="en-US" altLang="zh-CN" sz="2800" dirty="0" smtClean="0"/>
              <a:t>T4</a:t>
            </a:r>
            <a:r>
              <a:rPr lang="zh-CN" altLang="en-US" sz="2800" dirty="0" smtClean="0"/>
              <a:t>请求封锁</a:t>
            </a:r>
            <a:r>
              <a:rPr lang="en-US" altLang="zh-CN" sz="2800" dirty="0" smtClean="0"/>
              <a:t>R</a:t>
            </a:r>
            <a:r>
              <a:rPr lang="zh-CN" altLang="en-US" sz="2800" dirty="0" smtClean="0"/>
              <a:t>，</a:t>
            </a:r>
            <a:r>
              <a:rPr lang="en-US" altLang="zh-CN" sz="2800" dirty="0" smtClean="0"/>
              <a:t>T3</a:t>
            </a:r>
            <a:r>
              <a:rPr lang="zh-CN" altLang="en-US" sz="2800" dirty="0" smtClean="0"/>
              <a:t>释放，</a:t>
            </a:r>
            <a:r>
              <a:rPr lang="en-US" altLang="zh-CN" sz="2800" dirty="0" smtClean="0"/>
              <a:t>T4</a:t>
            </a:r>
            <a:r>
              <a:rPr lang="zh-CN" altLang="en-US" sz="2800" dirty="0" smtClean="0"/>
              <a:t>封锁</a:t>
            </a:r>
            <a:endParaRPr lang="en-US" altLang="zh-CN" sz="2800" dirty="0" smtClean="0"/>
          </a:p>
          <a:p>
            <a:pPr>
              <a:buFont typeface="Wingdings" pitchFamily="2" charset="2"/>
              <a:buChar char="ü"/>
            </a:pPr>
            <a:r>
              <a:rPr lang="zh-CN" altLang="en-US" sz="2800" dirty="0" smtClean="0"/>
              <a:t>。。。。</a:t>
            </a:r>
            <a:endParaRPr lang="en-US" altLang="zh-CN" sz="2800" dirty="0" smtClean="0"/>
          </a:p>
          <a:p>
            <a:pPr>
              <a:buFont typeface="Wingdings" pitchFamily="2" charset="2"/>
              <a:buChar char="ü"/>
            </a:pPr>
            <a:r>
              <a:rPr lang="en-US" altLang="zh-CN" sz="2800" dirty="0" smtClean="0"/>
              <a:t>T2</a:t>
            </a:r>
            <a:r>
              <a:rPr lang="zh-CN" altLang="en-US" sz="2800" dirty="0" smtClean="0"/>
              <a:t>有可能一直等待，这就是活锁</a:t>
            </a:r>
            <a:endParaRPr lang="en-US" altLang="zh-CN" sz="2800" dirty="0" smtClean="0"/>
          </a:p>
          <a:p>
            <a:r>
              <a:rPr lang="zh-CN" altLang="en-US" sz="2800" dirty="0" smtClean="0"/>
              <a:t>解决活锁的方法</a:t>
            </a:r>
            <a:endParaRPr lang="en-US" altLang="zh-CN" sz="2800" dirty="0" smtClean="0"/>
          </a:p>
          <a:p>
            <a:pPr>
              <a:buNone/>
            </a:pPr>
            <a:r>
              <a:rPr lang="zh-CN" altLang="en-US" sz="2800" dirty="0" smtClean="0">
                <a:solidFill>
                  <a:srgbClr val="C00000"/>
                </a:solidFill>
              </a:rPr>
              <a:t>      先来先服务</a:t>
            </a:r>
            <a:r>
              <a:rPr lang="zh-CN" altLang="en-US" sz="2800" dirty="0" smtClean="0"/>
              <a:t>的策略</a:t>
            </a:r>
            <a:endParaRPr lang="en-US" altLang="zh-CN" sz="2800" dirty="0" smtClean="0"/>
          </a:p>
          <a:p>
            <a:pPr>
              <a:buNone/>
            </a:pPr>
            <a:endParaRPr lang="en-US" altLang="zh-CN" sz="2800" dirty="0" smtClean="0"/>
          </a:p>
          <a:p>
            <a:endParaRPr lang="zh-CN" altLang="en-US" sz="2800" dirty="0"/>
          </a:p>
        </p:txBody>
      </p:sp>
      <p:sp>
        <p:nvSpPr>
          <p:cNvPr id="4" name="灯片编号占位符 3"/>
          <p:cNvSpPr>
            <a:spLocks noGrp="1"/>
          </p:cNvSpPr>
          <p:nvPr>
            <p:ph type="sldNum" sz="quarter" idx="12"/>
          </p:nvPr>
        </p:nvSpPr>
        <p:spPr/>
        <p:txBody>
          <a:bodyPr/>
          <a:lstStyle/>
          <a:p>
            <a:fld id="{BEBF9BF7-DC7B-4671-866E-DDAD12303B6C}" type="slidenum">
              <a:rPr lang="zh-CN" altLang="en-US" smtClean="0"/>
              <a:pPr/>
              <a:t>17</a:t>
            </a:fld>
            <a:endParaRPr lang="zh-CN" altLang="en-US"/>
          </a:p>
        </p:txBody>
      </p:sp>
      <p:pic>
        <p:nvPicPr>
          <p:cNvPr id="5" name="Picture 4" descr="81"/>
          <p:cNvPicPr>
            <a:picLocks noChangeAspect="1" noChangeArrowheads="1"/>
          </p:cNvPicPr>
          <p:nvPr/>
        </p:nvPicPr>
        <p:blipFill>
          <a:blip r:embed="rId2">
            <a:clrChange>
              <a:clrFrom>
                <a:srgbClr val="FFFFFF"/>
              </a:clrFrom>
              <a:clrTo>
                <a:srgbClr val="FFFFFF">
                  <a:alpha val="0"/>
                </a:srgbClr>
              </a:clrTo>
            </a:clrChange>
            <a:lum bright="70000" contrast="2000"/>
            <a:grayscl/>
          </a:blip>
          <a:srcRect/>
          <a:stretch>
            <a:fillRect/>
          </a:stretch>
        </p:blipFill>
        <p:spPr bwMode="auto">
          <a:xfrm>
            <a:off x="5348400" y="685799"/>
            <a:ext cx="6380375" cy="3710355"/>
          </a:xfrm>
          <a:prstGeom prst="rect">
            <a:avLst/>
          </a:prstGeo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403955" y="1242177"/>
            <a:ext cx="4838583" cy="4050792"/>
          </a:xfrm>
        </p:spPr>
        <p:txBody>
          <a:bodyPr>
            <a:normAutofit fontScale="92500" lnSpcReduction="10000"/>
          </a:bodyPr>
          <a:lstStyle/>
          <a:p>
            <a:r>
              <a:rPr lang="zh-CN" altLang="en-US" sz="2800" dirty="0" smtClean="0">
                <a:solidFill>
                  <a:srgbClr val="C00000"/>
                </a:solidFill>
              </a:rPr>
              <a:t>死锁</a:t>
            </a:r>
            <a:r>
              <a:rPr lang="zh-CN" altLang="en-US" sz="2800" dirty="0" smtClean="0"/>
              <a:t>：</a:t>
            </a:r>
            <a:endParaRPr lang="en-US" altLang="zh-CN" sz="2800" dirty="0" smtClean="0"/>
          </a:p>
          <a:p>
            <a:pPr>
              <a:buFont typeface="Wingdings" pitchFamily="2" charset="2"/>
              <a:buChar char="ü"/>
            </a:pPr>
            <a:r>
              <a:rPr lang="en-US" altLang="zh-CN" sz="2800" dirty="0" smtClean="0"/>
              <a:t>T1</a:t>
            </a:r>
            <a:r>
              <a:rPr lang="zh-CN" altLang="en-US" sz="2800" dirty="0" smtClean="0"/>
              <a:t>封锁</a:t>
            </a:r>
            <a:r>
              <a:rPr lang="en-US" altLang="zh-CN" sz="2800" dirty="0" smtClean="0"/>
              <a:t>R1</a:t>
            </a:r>
          </a:p>
          <a:p>
            <a:pPr>
              <a:buFont typeface="Wingdings" pitchFamily="2" charset="2"/>
              <a:buChar char="ü"/>
            </a:pPr>
            <a:r>
              <a:rPr lang="en-US" altLang="zh-CN" sz="2800" dirty="0" smtClean="0"/>
              <a:t>T2</a:t>
            </a:r>
            <a:r>
              <a:rPr lang="zh-CN" altLang="en-US" sz="2800" dirty="0" smtClean="0"/>
              <a:t>封锁</a:t>
            </a:r>
            <a:r>
              <a:rPr lang="en-US" altLang="zh-CN" sz="2800" dirty="0" smtClean="0"/>
              <a:t>R2</a:t>
            </a:r>
          </a:p>
          <a:p>
            <a:pPr>
              <a:buFont typeface="Wingdings" pitchFamily="2" charset="2"/>
              <a:buChar char="ü"/>
            </a:pPr>
            <a:r>
              <a:rPr lang="en-US" altLang="zh-CN" sz="2800" dirty="0" smtClean="0"/>
              <a:t>T1</a:t>
            </a:r>
            <a:r>
              <a:rPr lang="zh-CN" altLang="en-US" sz="2800" dirty="0" smtClean="0"/>
              <a:t>申请封锁</a:t>
            </a:r>
            <a:r>
              <a:rPr lang="en-US" altLang="zh-CN" sz="2800" dirty="0" smtClean="0"/>
              <a:t>R2</a:t>
            </a:r>
            <a:r>
              <a:rPr lang="zh-CN" altLang="en-US" sz="2800" dirty="0" smtClean="0"/>
              <a:t>，等待</a:t>
            </a:r>
            <a:endParaRPr lang="en-US" altLang="zh-CN" sz="2800" dirty="0" smtClean="0"/>
          </a:p>
          <a:p>
            <a:pPr>
              <a:buFont typeface="Wingdings" pitchFamily="2" charset="2"/>
              <a:buChar char="ü"/>
            </a:pPr>
            <a:r>
              <a:rPr lang="en-US" altLang="zh-CN" sz="2800" dirty="0" smtClean="0"/>
              <a:t>T2</a:t>
            </a:r>
            <a:r>
              <a:rPr lang="zh-CN" altLang="en-US" sz="2800" dirty="0" smtClean="0"/>
              <a:t>申请封锁</a:t>
            </a:r>
            <a:r>
              <a:rPr lang="en-US" altLang="zh-CN" sz="2800" dirty="0" smtClean="0"/>
              <a:t>R1</a:t>
            </a:r>
            <a:r>
              <a:rPr lang="zh-CN" altLang="en-US" sz="2800" dirty="0" smtClean="0"/>
              <a:t>，等待</a:t>
            </a:r>
            <a:endParaRPr lang="en-US" altLang="zh-CN" sz="2800" dirty="0" smtClean="0"/>
          </a:p>
          <a:p>
            <a:pPr>
              <a:buFont typeface="Wingdings" pitchFamily="2" charset="2"/>
              <a:buChar char="ü"/>
            </a:pPr>
            <a:r>
              <a:rPr lang="zh-CN" altLang="en-US" sz="2800" dirty="0" smtClean="0"/>
              <a:t>。。。</a:t>
            </a:r>
            <a:endParaRPr lang="en-US" altLang="zh-CN" sz="2800" dirty="0" smtClean="0"/>
          </a:p>
          <a:p>
            <a:pPr>
              <a:buFont typeface="Wingdings" pitchFamily="2" charset="2"/>
              <a:buChar char="ü"/>
            </a:pPr>
            <a:r>
              <a:rPr lang="en-US" altLang="zh-CN" sz="2800" dirty="0" smtClean="0"/>
              <a:t>T1</a:t>
            </a:r>
            <a:r>
              <a:rPr lang="zh-CN" altLang="en-US" sz="2800" dirty="0" smtClean="0"/>
              <a:t>在等待</a:t>
            </a:r>
            <a:r>
              <a:rPr lang="en-US" altLang="zh-CN" sz="2800" dirty="0" smtClean="0"/>
              <a:t>T2</a:t>
            </a:r>
            <a:r>
              <a:rPr lang="zh-CN" altLang="en-US" sz="2800" dirty="0" smtClean="0"/>
              <a:t>，</a:t>
            </a:r>
            <a:r>
              <a:rPr lang="en-US" altLang="zh-CN" sz="2800" dirty="0" smtClean="0"/>
              <a:t>T2</a:t>
            </a:r>
            <a:r>
              <a:rPr lang="zh-CN" altLang="en-US" sz="2800" dirty="0" smtClean="0"/>
              <a:t>又在等待</a:t>
            </a:r>
            <a:r>
              <a:rPr lang="en-US" altLang="zh-CN" sz="2800" dirty="0" smtClean="0"/>
              <a:t>T1</a:t>
            </a:r>
          </a:p>
          <a:p>
            <a:pPr>
              <a:buFont typeface="Wingdings" pitchFamily="2" charset="2"/>
              <a:buChar char="ü"/>
            </a:pPr>
            <a:r>
              <a:rPr lang="en-US" altLang="zh-CN" sz="2800" dirty="0" smtClean="0"/>
              <a:t>T1</a:t>
            </a:r>
            <a:r>
              <a:rPr lang="zh-CN" altLang="en-US" sz="2800" dirty="0" smtClean="0"/>
              <a:t>和</a:t>
            </a:r>
            <a:r>
              <a:rPr lang="en-US" altLang="zh-CN" sz="2800" dirty="0" smtClean="0"/>
              <a:t>T2</a:t>
            </a:r>
            <a:r>
              <a:rPr lang="zh-CN" altLang="en-US" sz="2800" dirty="0" smtClean="0"/>
              <a:t>永远不能结束，形成死锁。</a:t>
            </a:r>
            <a:endParaRPr lang="en-US" altLang="zh-CN" sz="2800" dirty="0" smtClean="0"/>
          </a:p>
          <a:p>
            <a:endParaRPr lang="en-US" altLang="zh-CN" sz="2800" dirty="0" smtClean="0"/>
          </a:p>
          <a:p>
            <a:endParaRPr lang="zh-CN" altLang="en-US" sz="2800" dirty="0"/>
          </a:p>
        </p:txBody>
      </p:sp>
      <p:sp>
        <p:nvSpPr>
          <p:cNvPr id="4" name="灯片编号占位符 3"/>
          <p:cNvSpPr>
            <a:spLocks noGrp="1"/>
          </p:cNvSpPr>
          <p:nvPr>
            <p:ph type="sldNum" sz="quarter" idx="12"/>
          </p:nvPr>
        </p:nvSpPr>
        <p:spPr/>
        <p:txBody>
          <a:bodyPr/>
          <a:lstStyle/>
          <a:p>
            <a:fld id="{BEBF9BF7-DC7B-4671-866E-DDAD12303B6C}" type="slidenum">
              <a:rPr lang="zh-CN" altLang="en-US" smtClean="0"/>
              <a:pPr/>
              <a:t>18</a:t>
            </a:fld>
            <a:endParaRPr lang="zh-CN" altLang="en-US"/>
          </a:p>
        </p:txBody>
      </p:sp>
      <p:grpSp>
        <p:nvGrpSpPr>
          <p:cNvPr id="11" name="组合 10"/>
          <p:cNvGrpSpPr/>
          <p:nvPr/>
        </p:nvGrpSpPr>
        <p:grpSpPr>
          <a:xfrm>
            <a:off x="7280032" y="1049216"/>
            <a:ext cx="3636433" cy="3962400"/>
            <a:chOff x="7464671" y="1269023"/>
            <a:chExt cx="3636433" cy="3962400"/>
          </a:xfrm>
        </p:grpSpPr>
        <p:sp>
          <p:nvSpPr>
            <p:cNvPr id="5" name="Line 4"/>
            <p:cNvSpPr>
              <a:spLocks noChangeShapeType="1"/>
            </p:cNvSpPr>
            <p:nvPr/>
          </p:nvSpPr>
          <p:spPr bwMode="auto">
            <a:xfrm>
              <a:off x="7464671" y="1869830"/>
              <a:ext cx="3503084" cy="1588"/>
            </a:xfrm>
            <a:prstGeom prst="line">
              <a:avLst/>
            </a:prstGeom>
            <a:noFill/>
            <a:ln w="28575">
              <a:solidFill>
                <a:schemeClr val="tx1"/>
              </a:solidFill>
              <a:round/>
              <a:headEnd/>
              <a:tailEnd/>
            </a:ln>
            <a:effectLst/>
          </p:spPr>
          <p:txBody>
            <a:bodyPr wrap="none" lIns="90000" tIns="46800" rIns="90000" bIns="46800" anchor="ctr"/>
            <a:lstStyle/>
            <a:p>
              <a:endParaRPr lang="zh-CN" altLang="en-US"/>
            </a:p>
          </p:txBody>
        </p:sp>
        <p:sp>
          <p:nvSpPr>
            <p:cNvPr id="6" name="Line 5"/>
            <p:cNvSpPr>
              <a:spLocks noChangeShapeType="1"/>
            </p:cNvSpPr>
            <p:nvPr/>
          </p:nvSpPr>
          <p:spPr bwMode="auto">
            <a:xfrm>
              <a:off x="9342315" y="1269023"/>
              <a:ext cx="2117" cy="3962400"/>
            </a:xfrm>
            <a:prstGeom prst="line">
              <a:avLst/>
            </a:prstGeom>
            <a:noFill/>
            <a:ln w="28575">
              <a:solidFill>
                <a:schemeClr val="tx1"/>
              </a:solidFill>
              <a:round/>
              <a:headEnd/>
              <a:tailEnd/>
            </a:ln>
            <a:effectLst/>
          </p:spPr>
          <p:txBody>
            <a:bodyPr wrap="none" lIns="90000" tIns="46800" rIns="90000" bIns="46800" anchor="ctr"/>
            <a:lstStyle/>
            <a:p>
              <a:endParaRPr lang="zh-CN" altLang="en-US"/>
            </a:p>
          </p:txBody>
        </p:sp>
        <p:sp>
          <p:nvSpPr>
            <p:cNvPr id="7" name="Rectangle 6"/>
            <p:cNvSpPr>
              <a:spLocks noChangeArrowheads="1"/>
            </p:cNvSpPr>
            <p:nvPr/>
          </p:nvSpPr>
          <p:spPr bwMode="auto">
            <a:xfrm>
              <a:off x="7464671" y="1946030"/>
              <a:ext cx="1706033" cy="3276600"/>
            </a:xfrm>
            <a:prstGeom prst="rect">
              <a:avLst/>
            </a:prstGeom>
            <a:noFill/>
            <a:ln w="28575">
              <a:noFill/>
              <a:miter lim="800000"/>
              <a:headEnd/>
              <a:tailEnd/>
            </a:ln>
            <a:effectLst/>
          </p:spPr>
          <p:txBody>
            <a:bodyPr wrap="none" lIns="90000" tIns="46800" rIns="90000" bIns="46800" anchor="ctr"/>
            <a:lstStyle/>
            <a:p>
              <a:pPr algn="ctr"/>
              <a:r>
                <a:rPr kumimoji="1" lang="en-US" altLang="zh-CN" sz="2400" b="1" dirty="0">
                  <a:latin typeface="Times New Roman" pitchFamily="18" charset="0"/>
                </a:rPr>
                <a:t>lock</a:t>
              </a:r>
              <a:r>
                <a:rPr kumimoji="1" lang="en-US" altLang="zh-CN" sz="2400" b="1" dirty="0">
                  <a:solidFill>
                    <a:schemeClr val="accent2"/>
                  </a:solidFill>
                  <a:latin typeface="Times New Roman" pitchFamily="18" charset="0"/>
                </a:rPr>
                <a:t> R</a:t>
              </a:r>
              <a:r>
                <a:rPr kumimoji="1" lang="en-US" altLang="zh-CN" sz="2400" b="1" baseline="-30000" dirty="0">
                  <a:solidFill>
                    <a:schemeClr val="accent2"/>
                  </a:solidFill>
                  <a:latin typeface="Times New Roman" pitchFamily="18" charset="0"/>
                </a:rPr>
                <a:t>1</a:t>
              </a:r>
              <a:endParaRPr kumimoji="1" lang="en-US" altLang="zh-CN" sz="2400" dirty="0">
                <a:latin typeface="Times New Roman" pitchFamily="18" charset="0"/>
              </a:endParaRPr>
            </a:p>
            <a:p>
              <a:pPr algn="ctr"/>
              <a:r>
                <a:rPr kumimoji="1" lang="en-US" altLang="zh-CN" sz="2400" b="1" dirty="0">
                  <a:latin typeface="Times New Roman" pitchFamily="18" charset="0"/>
                </a:rPr>
                <a:t>.</a:t>
              </a:r>
              <a:endParaRPr kumimoji="1" lang="en-US" altLang="zh-CN" sz="2400" dirty="0">
                <a:latin typeface="Times New Roman" pitchFamily="18" charset="0"/>
              </a:endParaRPr>
            </a:p>
            <a:p>
              <a:pPr algn="ctr"/>
              <a:r>
                <a:rPr kumimoji="1" lang="en-US" altLang="zh-CN" sz="2400" b="1" dirty="0">
                  <a:latin typeface="Times New Roman" pitchFamily="18" charset="0"/>
                </a:rPr>
                <a:t>.</a:t>
              </a:r>
              <a:endParaRPr kumimoji="1" lang="en-US" altLang="zh-CN" sz="2400" dirty="0">
                <a:latin typeface="Times New Roman" pitchFamily="18" charset="0"/>
              </a:endParaRPr>
            </a:p>
            <a:p>
              <a:pPr algn="ctr"/>
              <a:r>
                <a:rPr kumimoji="1" lang="en-US" altLang="zh-CN" sz="2400" b="1" dirty="0">
                  <a:latin typeface="Times New Roman" pitchFamily="18" charset="0"/>
                </a:rPr>
                <a:t>.</a:t>
              </a:r>
              <a:endParaRPr kumimoji="1" lang="en-US" altLang="zh-CN" sz="2400" dirty="0">
                <a:latin typeface="Times New Roman" pitchFamily="18" charset="0"/>
              </a:endParaRPr>
            </a:p>
            <a:p>
              <a:pPr algn="ctr"/>
              <a:r>
                <a:rPr kumimoji="1" lang="en-US" altLang="zh-CN" sz="2400" b="1" dirty="0">
                  <a:latin typeface="Times New Roman" pitchFamily="18" charset="0"/>
                </a:rPr>
                <a:t>lock R</a:t>
              </a:r>
              <a:r>
                <a:rPr kumimoji="1" lang="en-US" altLang="zh-CN" sz="2400" b="1" baseline="-30000" dirty="0">
                  <a:latin typeface="Times New Roman" pitchFamily="18" charset="0"/>
                </a:rPr>
                <a:t>2</a:t>
              </a:r>
              <a:endParaRPr kumimoji="1" lang="en-US" altLang="zh-CN" sz="2400" dirty="0">
                <a:latin typeface="Times New Roman" pitchFamily="18" charset="0"/>
              </a:endParaRPr>
            </a:p>
            <a:p>
              <a:pPr algn="ctr"/>
              <a:r>
                <a:rPr kumimoji="1" lang="zh-CN" altLang="en-US" sz="2400" b="1" dirty="0">
                  <a:latin typeface="Times New Roman" pitchFamily="18" charset="0"/>
                </a:rPr>
                <a:t>等待</a:t>
              </a:r>
              <a:endParaRPr kumimoji="1" lang="zh-CN" altLang="en-US" sz="2400" dirty="0">
                <a:latin typeface="Times New Roman" pitchFamily="18" charset="0"/>
              </a:endParaRPr>
            </a:p>
            <a:p>
              <a:pPr algn="ctr"/>
              <a:r>
                <a:rPr kumimoji="1" lang="zh-CN" altLang="en-US" sz="2400" b="1" dirty="0">
                  <a:latin typeface="Times New Roman" pitchFamily="18" charset="0"/>
                </a:rPr>
                <a:t>等待</a:t>
              </a:r>
              <a:endParaRPr kumimoji="1" lang="zh-CN" altLang="en-US" sz="2400" dirty="0">
                <a:latin typeface="Times New Roman" pitchFamily="18" charset="0"/>
              </a:endParaRPr>
            </a:p>
            <a:p>
              <a:pPr algn="ctr"/>
              <a:r>
                <a:rPr kumimoji="1" lang="zh-CN" altLang="en-US" sz="2400" b="1" dirty="0">
                  <a:latin typeface="Times New Roman" pitchFamily="18" charset="0"/>
                </a:rPr>
                <a:t>等待</a:t>
              </a:r>
              <a:endParaRPr kumimoji="1" lang="zh-CN" altLang="en-US" sz="2400" dirty="0">
                <a:latin typeface="Times New Roman" pitchFamily="18" charset="0"/>
              </a:endParaRPr>
            </a:p>
            <a:p>
              <a:pPr algn="ctr"/>
              <a:r>
                <a:rPr kumimoji="1" lang="en-US" altLang="zh-CN" sz="2400" b="1" dirty="0">
                  <a:latin typeface="Times New Roman" pitchFamily="18" charset="0"/>
                </a:rPr>
                <a:t>.</a:t>
              </a:r>
            </a:p>
          </p:txBody>
        </p:sp>
        <p:sp>
          <p:nvSpPr>
            <p:cNvPr id="8" name="Rectangle 7"/>
            <p:cNvSpPr>
              <a:spLocks noChangeArrowheads="1"/>
            </p:cNvSpPr>
            <p:nvPr/>
          </p:nvSpPr>
          <p:spPr bwMode="auto">
            <a:xfrm>
              <a:off x="9395071" y="1946030"/>
              <a:ext cx="1706033" cy="3276600"/>
            </a:xfrm>
            <a:prstGeom prst="rect">
              <a:avLst/>
            </a:prstGeom>
            <a:noFill/>
            <a:ln w="28575">
              <a:noFill/>
              <a:miter lim="800000"/>
              <a:headEnd/>
              <a:tailEnd/>
            </a:ln>
            <a:effectLst/>
          </p:spPr>
          <p:txBody>
            <a:bodyPr wrap="none" lIns="90000" tIns="46800" rIns="90000" bIns="46800" anchor="ctr"/>
            <a:lstStyle/>
            <a:p>
              <a:pPr algn="ctr"/>
              <a:r>
                <a:rPr kumimoji="1" lang="en-US" altLang="zh-CN" sz="2400" b="1" dirty="0">
                  <a:latin typeface="Times New Roman" pitchFamily="18" charset="0"/>
                </a:rPr>
                <a:t>.</a:t>
              </a:r>
              <a:endParaRPr kumimoji="1" lang="en-US" altLang="zh-CN" sz="2400" dirty="0">
                <a:latin typeface="Times New Roman" pitchFamily="18" charset="0"/>
              </a:endParaRPr>
            </a:p>
            <a:p>
              <a:pPr algn="ctr"/>
              <a:r>
                <a:rPr kumimoji="1" lang="en-US" altLang="zh-CN" sz="2400" b="1" dirty="0">
                  <a:latin typeface="Times New Roman" pitchFamily="18" charset="0"/>
                </a:rPr>
                <a:t>.</a:t>
              </a:r>
              <a:endParaRPr kumimoji="1" lang="en-US" altLang="zh-CN" sz="2400" dirty="0">
                <a:latin typeface="Times New Roman" pitchFamily="18" charset="0"/>
              </a:endParaRPr>
            </a:p>
            <a:p>
              <a:pPr algn="ctr"/>
              <a:r>
                <a:rPr kumimoji="1" lang="en-US" altLang="zh-CN" sz="2400" b="1" dirty="0">
                  <a:latin typeface="Times New Roman" pitchFamily="18" charset="0"/>
                </a:rPr>
                <a:t>lock R</a:t>
              </a:r>
              <a:r>
                <a:rPr kumimoji="1" lang="en-US" altLang="zh-CN" sz="2400" b="1" baseline="-30000" dirty="0">
                  <a:latin typeface="Times New Roman" pitchFamily="18" charset="0"/>
                </a:rPr>
                <a:t>2</a:t>
              </a:r>
              <a:endParaRPr kumimoji="1" lang="en-US" altLang="zh-CN" sz="2400" dirty="0">
                <a:latin typeface="Times New Roman" pitchFamily="18" charset="0"/>
              </a:endParaRPr>
            </a:p>
            <a:p>
              <a:pPr algn="ctr"/>
              <a:r>
                <a:rPr kumimoji="1" lang="en-US" altLang="zh-CN" sz="2400" b="1" dirty="0">
                  <a:latin typeface="Times New Roman" pitchFamily="18" charset="0"/>
                </a:rPr>
                <a:t>.</a:t>
              </a:r>
              <a:endParaRPr kumimoji="1" lang="en-US" altLang="zh-CN" sz="2400" dirty="0">
                <a:latin typeface="Times New Roman" pitchFamily="18" charset="0"/>
              </a:endParaRPr>
            </a:p>
            <a:p>
              <a:pPr algn="ctr"/>
              <a:r>
                <a:rPr kumimoji="1" lang="en-US" altLang="zh-CN" sz="2400" b="1" dirty="0">
                  <a:latin typeface="Times New Roman" pitchFamily="18" charset="0"/>
                </a:rPr>
                <a:t>.</a:t>
              </a:r>
              <a:endParaRPr kumimoji="1" lang="en-US" altLang="zh-CN" sz="2400" dirty="0">
                <a:latin typeface="Times New Roman" pitchFamily="18" charset="0"/>
              </a:endParaRPr>
            </a:p>
            <a:p>
              <a:pPr algn="ctr"/>
              <a:r>
                <a:rPr kumimoji="1" lang="en-US" altLang="zh-CN" sz="2400" b="1" dirty="0">
                  <a:latin typeface="Times New Roman" pitchFamily="18" charset="0"/>
                </a:rPr>
                <a:t>lock </a:t>
              </a:r>
              <a:r>
                <a:rPr kumimoji="1" lang="en-US" altLang="zh-CN" sz="2400" b="1" dirty="0">
                  <a:solidFill>
                    <a:schemeClr val="accent2"/>
                  </a:solidFill>
                  <a:latin typeface="Times New Roman" pitchFamily="18" charset="0"/>
                </a:rPr>
                <a:t>R</a:t>
              </a:r>
              <a:r>
                <a:rPr kumimoji="1" lang="en-US" altLang="zh-CN" sz="2400" b="1" baseline="-30000" dirty="0">
                  <a:solidFill>
                    <a:schemeClr val="accent2"/>
                  </a:solidFill>
                  <a:latin typeface="Times New Roman" pitchFamily="18" charset="0"/>
                </a:rPr>
                <a:t>1</a:t>
              </a:r>
              <a:endParaRPr kumimoji="1" lang="en-US" altLang="zh-CN" sz="2400" dirty="0">
                <a:latin typeface="Times New Roman" pitchFamily="18" charset="0"/>
              </a:endParaRPr>
            </a:p>
            <a:p>
              <a:pPr algn="ctr"/>
              <a:r>
                <a:rPr kumimoji="1" lang="zh-CN" altLang="en-US" sz="2400" b="1" dirty="0">
                  <a:latin typeface="Times New Roman" pitchFamily="18" charset="0"/>
                </a:rPr>
                <a:t>等待</a:t>
              </a:r>
              <a:endParaRPr kumimoji="1" lang="zh-CN" altLang="en-US" sz="2400" dirty="0">
                <a:latin typeface="Times New Roman" pitchFamily="18" charset="0"/>
              </a:endParaRPr>
            </a:p>
            <a:p>
              <a:pPr algn="ctr"/>
              <a:r>
                <a:rPr kumimoji="1" lang="zh-CN" altLang="en-US" sz="2400" b="1" dirty="0">
                  <a:latin typeface="Times New Roman" pitchFamily="18" charset="0"/>
                </a:rPr>
                <a:t>等待</a:t>
              </a:r>
              <a:endParaRPr kumimoji="1" lang="zh-CN" altLang="en-US" sz="2400" dirty="0">
                <a:latin typeface="Times New Roman" pitchFamily="18" charset="0"/>
              </a:endParaRPr>
            </a:p>
            <a:p>
              <a:pPr algn="ctr"/>
              <a:r>
                <a:rPr kumimoji="1" lang="en-US" altLang="zh-CN" sz="2400" b="1" dirty="0">
                  <a:latin typeface="Times New Roman" pitchFamily="18" charset="0"/>
                </a:rPr>
                <a:t>.</a:t>
              </a:r>
            </a:p>
          </p:txBody>
        </p:sp>
        <p:sp>
          <p:nvSpPr>
            <p:cNvPr id="9" name="矩形 8"/>
            <p:cNvSpPr/>
            <p:nvPr/>
          </p:nvSpPr>
          <p:spPr>
            <a:xfrm>
              <a:off x="8087894" y="1327611"/>
              <a:ext cx="2628027" cy="369332"/>
            </a:xfrm>
            <a:prstGeom prst="rect">
              <a:avLst/>
            </a:prstGeom>
          </p:spPr>
          <p:txBody>
            <a:bodyPr wrap="none">
              <a:spAutoFit/>
            </a:bodyPr>
            <a:lstStyle/>
            <a:p>
              <a:pPr>
                <a:buFontTx/>
                <a:buNone/>
              </a:pPr>
              <a:r>
                <a:rPr lang="en-US" altLang="zh-CN" dirty="0" smtClean="0"/>
                <a:t>T</a:t>
              </a:r>
              <a:r>
                <a:rPr lang="en-US" altLang="zh-CN" baseline="-30000" dirty="0" smtClean="0"/>
                <a:t>1</a:t>
              </a:r>
              <a:r>
                <a:rPr lang="en-US" altLang="zh-CN" dirty="0" smtClean="0"/>
                <a:t>                                  T</a:t>
              </a:r>
              <a:r>
                <a:rPr lang="en-US" altLang="zh-CN" baseline="-30000" dirty="0" smtClean="0"/>
                <a:t>2</a:t>
              </a:r>
              <a:r>
                <a:rPr lang="en-US" altLang="zh-CN" dirty="0" smtClean="0"/>
                <a:t> </a:t>
              </a:r>
              <a:endParaRPr lang="en-US" altLang="zh-CN" dirty="0"/>
            </a:p>
          </p:txBody>
        </p:sp>
      </p:gr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800" dirty="0" smtClean="0"/>
              <a:t>死锁的预防</a:t>
            </a:r>
            <a:r>
              <a:rPr lang="en-US" altLang="zh-CN" sz="2800" dirty="0" smtClean="0"/>
              <a:t>—</a:t>
            </a:r>
            <a:r>
              <a:rPr lang="zh-CN" altLang="en-US" sz="2800" dirty="0" smtClean="0">
                <a:solidFill>
                  <a:srgbClr val="C00000"/>
                </a:solidFill>
              </a:rPr>
              <a:t>防止死锁，就是要破坏产生死锁的条件</a:t>
            </a:r>
            <a:r>
              <a:rPr lang="zh-CN" altLang="en-US" sz="2800" dirty="0" smtClean="0"/>
              <a:t/>
            </a:r>
            <a:br>
              <a:rPr lang="zh-CN" altLang="en-US" sz="2800" dirty="0" smtClean="0"/>
            </a:br>
            <a:endParaRPr lang="zh-CN" altLang="en-US" sz="2800" dirty="0"/>
          </a:p>
        </p:txBody>
      </p:sp>
      <p:sp>
        <p:nvSpPr>
          <p:cNvPr id="3" name="内容占位符 2"/>
          <p:cNvSpPr>
            <a:spLocks noGrp="1"/>
          </p:cNvSpPr>
          <p:nvPr>
            <p:ph idx="1"/>
          </p:nvPr>
        </p:nvSpPr>
        <p:spPr>
          <a:xfrm>
            <a:off x="1087432" y="1556238"/>
            <a:ext cx="10058400" cy="4730262"/>
          </a:xfrm>
        </p:spPr>
        <p:txBody>
          <a:bodyPr>
            <a:normAutofit fontScale="77500" lnSpcReduction="20000"/>
          </a:bodyPr>
          <a:lstStyle/>
          <a:p>
            <a:pPr>
              <a:buFont typeface="Wingdings" pitchFamily="2" charset="2"/>
              <a:buChar char="n"/>
            </a:pPr>
            <a:r>
              <a:rPr lang="zh-CN" altLang="en-US" sz="2800" dirty="0" smtClean="0">
                <a:solidFill>
                  <a:srgbClr val="C00000"/>
                </a:solidFill>
              </a:rPr>
              <a:t>一次封锁法：</a:t>
            </a:r>
            <a:r>
              <a:rPr lang="en-US" altLang="zh-CN" sz="2800" dirty="0" smtClean="0">
                <a:solidFill>
                  <a:srgbClr val="C00000"/>
                </a:solidFill>
              </a:rPr>
              <a:t>--</a:t>
            </a:r>
            <a:r>
              <a:rPr lang="zh-CN" altLang="en-US" sz="2800" dirty="0" smtClean="0"/>
              <a:t>每个事务必须</a:t>
            </a:r>
            <a:r>
              <a:rPr lang="zh-CN" altLang="en-US" sz="2800" dirty="0" smtClean="0">
                <a:solidFill>
                  <a:srgbClr val="C00000"/>
                </a:solidFill>
              </a:rPr>
              <a:t>一次将所有要使用的数据全部加锁</a:t>
            </a:r>
            <a:r>
              <a:rPr lang="zh-CN" altLang="en-US" sz="2800" dirty="0" smtClean="0"/>
              <a:t>，否则就不能继续执行。</a:t>
            </a:r>
            <a:endParaRPr lang="en-US" altLang="zh-CN" sz="2800" dirty="0" smtClean="0"/>
          </a:p>
          <a:p>
            <a:pPr>
              <a:buNone/>
            </a:pPr>
            <a:r>
              <a:rPr lang="zh-CN" altLang="en-US" sz="2800" dirty="0" smtClean="0"/>
              <a:t>缺点：</a:t>
            </a:r>
            <a:endParaRPr lang="en-US" altLang="zh-CN" sz="2800" dirty="0" smtClean="0"/>
          </a:p>
          <a:p>
            <a:pPr>
              <a:buFont typeface="Wingdings" pitchFamily="2" charset="2"/>
              <a:buChar char="ü"/>
            </a:pPr>
            <a:r>
              <a:rPr lang="zh-CN" altLang="en-US" sz="2800" dirty="0" smtClean="0"/>
              <a:t>过早加锁</a:t>
            </a:r>
            <a:r>
              <a:rPr lang="en-US" altLang="zh-CN" sz="2800" dirty="0" smtClean="0"/>
              <a:t>----</a:t>
            </a:r>
            <a:r>
              <a:rPr lang="zh-CN" altLang="en-US" sz="2800" dirty="0" smtClean="0"/>
              <a:t>降低系统并发度。</a:t>
            </a:r>
            <a:endParaRPr lang="en-US" altLang="zh-CN" sz="2800" dirty="0" smtClean="0"/>
          </a:p>
          <a:p>
            <a:pPr>
              <a:buFont typeface="Wingdings" pitchFamily="2" charset="2"/>
              <a:buChar char="ü"/>
            </a:pPr>
            <a:r>
              <a:rPr lang="zh-CN" altLang="en-US" sz="2800" dirty="0" smtClean="0"/>
              <a:t>难以事先精确确定封锁对象</a:t>
            </a:r>
            <a:r>
              <a:rPr lang="en-US" altLang="zh-CN" sz="2800" dirty="0" smtClean="0"/>
              <a:t>---</a:t>
            </a:r>
            <a:r>
              <a:rPr lang="zh-CN" altLang="en-US" sz="2800" dirty="0" smtClean="0"/>
              <a:t>只能扩大封锁范围，进一步降低了并发度。</a:t>
            </a:r>
            <a:endParaRPr lang="en-US" altLang="zh-CN" sz="2800" dirty="0" smtClean="0"/>
          </a:p>
          <a:p>
            <a:pPr>
              <a:buFont typeface="Wingdings" pitchFamily="2" charset="2"/>
              <a:buChar char="n"/>
            </a:pPr>
            <a:r>
              <a:rPr lang="zh-CN" altLang="en-US" sz="2800" dirty="0" smtClean="0">
                <a:solidFill>
                  <a:srgbClr val="C00000"/>
                </a:solidFill>
              </a:rPr>
              <a:t>顺序封锁法</a:t>
            </a:r>
            <a:r>
              <a:rPr lang="zh-CN" altLang="en-US" sz="2800" dirty="0" smtClean="0"/>
              <a:t>：</a:t>
            </a:r>
            <a:r>
              <a:rPr lang="en-US" altLang="zh-CN" sz="2800" dirty="0" smtClean="0"/>
              <a:t>---</a:t>
            </a:r>
            <a:r>
              <a:rPr lang="zh-CN" altLang="en-US" sz="2800" dirty="0" smtClean="0">
                <a:solidFill>
                  <a:srgbClr val="C00000"/>
                </a:solidFill>
              </a:rPr>
              <a:t>预先对数据对象规定一个封锁顺序</a:t>
            </a:r>
            <a:r>
              <a:rPr lang="zh-CN" altLang="en-US" sz="2800" dirty="0" smtClean="0"/>
              <a:t>，所有事务都按照这个顺序实行封锁。</a:t>
            </a:r>
            <a:endParaRPr lang="en-US" altLang="zh-CN" sz="2800" dirty="0" smtClean="0"/>
          </a:p>
          <a:p>
            <a:pPr>
              <a:buNone/>
            </a:pPr>
            <a:r>
              <a:rPr lang="zh-CN" altLang="en-US" sz="2800" dirty="0" smtClean="0"/>
              <a:t>问题：</a:t>
            </a:r>
            <a:endParaRPr lang="en-US" altLang="zh-CN" sz="2800" dirty="0" smtClean="0"/>
          </a:p>
          <a:p>
            <a:pPr>
              <a:buFont typeface="Wingdings" pitchFamily="2" charset="2"/>
              <a:buChar char="ü"/>
            </a:pPr>
            <a:r>
              <a:rPr lang="zh-CN" altLang="en-US" sz="2800" dirty="0" smtClean="0"/>
              <a:t>维护成本高</a:t>
            </a:r>
            <a:r>
              <a:rPr lang="en-US" altLang="zh-CN" sz="2800" dirty="0" smtClean="0"/>
              <a:t>—</a:t>
            </a:r>
            <a:r>
              <a:rPr lang="zh-CN" altLang="en-US" sz="2800" dirty="0" smtClean="0"/>
              <a:t>封锁的数据对象多，数据插入删除等，维护封锁顺序非常困难</a:t>
            </a:r>
            <a:endParaRPr lang="en-US" altLang="zh-CN" sz="2800" dirty="0" smtClean="0"/>
          </a:p>
          <a:p>
            <a:pPr>
              <a:buFont typeface="Wingdings" pitchFamily="2" charset="2"/>
              <a:buChar char="ü"/>
            </a:pPr>
            <a:r>
              <a:rPr lang="zh-CN" altLang="en-US" sz="2800" dirty="0" smtClean="0"/>
              <a:t>难以实现</a:t>
            </a:r>
            <a:r>
              <a:rPr lang="en-US" altLang="zh-CN" sz="2800" dirty="0" smtClean="0"/>
              <a:t>---</a:t>
            </a:r>
            <a:r>
              <a:rPr lang="zh-CN" altLang="en-US" sz="2800" dirty="0" smtClean="0"/>
              <a:t>封锁请求可以随着事务执行动态地决定，难确定每个事务都要封锁哪些对象</a:t>
            </a:r>
            <a:endParaRPr lang="en-US" altLang="zh-CN" sz="2800" dirty="0" smtClean="0"/>
          </a:p>
          <a:p>
            <a:pPr>
              <a:buNone/>
            </a:pPr>
            <a:r>
              <a:rPr lang="zh-CN" altLang="en-US" sz="2800" dirty="0" smtClean="0"/>
              <a:t>结论：预防死锁，不适合数据库的特点</a:t>
            </a:r>
            <a:endParaRPr lang="en-US" altLang="zh-CN" sz="2800" dirty="0" smtClean="0"/>
          </a:p>
          <a:p>
            <a:pPr>
              <a:buNone/>
            </a:pPr>
            <a:r>
              <a:rPr lang="zh-CN" altLang="en-US" sz="2800" dirty="0" smtClean="0"/>
              <a:t>             更普遍采用的是</a:t>
            </a:r>
            <a:r>
              <a:rPr lang="zh-CN" altLang="en-US" sz="2800" dirty="0" smtClean="0">
                <a:solidFill>
                  <a:srgbClr val="C00000"/>
                </a:solidFill>
              </a:rPr>
              <a:t>诊断并解除死锁</a:t>
            </a:r>
            <a:r>
              <a:rPr lang="zh-CN" altLang="en-US" sz="2800" dirty="0" smtClean="0"/>
              <a:t>的方法</a:t>
            </a:r>
            <a:endParaRPr lang="zh-CN" altLang="en-US" sz="2800" dirty="0"/>
          </a:p>
        </p:txBody>
      </p:sp>
      <p:sp>
        <p:nvSpPr>
          <p:cNvPr id="4" name="灯片编号占位符 3"/>
          <p:cNvSpPr>
            <a:spLocks noGrp="1"/>
          </p:cNvSpPr>
          <p:nvPr>
            <p:ph type="sldNum" sz="quarter" idx="12"/>
          </p:nvPr>
        </p:nvSpPr>
        <p:spPr/>
        <p:txBody>
          <a:bodyPr/>
          <a:lstStyle/>
          <a:p>
            <a:fld id="{BEBF9BF7-DC7B-4671-866E-DDAD12303B6C}" type="slidenum">
              <a:rPr lang="zh-CN" altLang="en-US" smtClean="0"/>
              <a:pPr/>
              <a:t>19</a:t>
            </a:fld>
            <a:endParaRPr lang="zh-CN" alt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252728" y="1296460"/>
            <a:ext cx="10058400" cy="4050792"/>
          </a:xfrm>
        </p:spPr>
        <p:txBody>
          <a:bodyPr>
            <a:normAutofit lnSpcReduction="10000"/>
          </a:bodyPr>
          <a:lstStyle/>
          <a:p>
            <a:r>
              <a:rPr lang="zh-CN" altLang="en-US" sz="2800" dirty="0" smtClean="0"/>
              <a:t>前言</a:t>
            </a:r>
            <a:endParaRPr lang="en-US" altLang="zh-CN" sz="2800" dirty="0" smtClean="0"/>
          </a:p>
          <a:p>
            <a:r>
              <a:rPr lang="en-US" altLang="zh-CN" sz="2800" dirty="0" smtClean="0"/>
              <a:t>11.1  </a:t>
            </a:r>
            <a:r>
              <a:rPr lang="zh-CN" altLang="en-US" sz="2800" dirty="0" smtClean="0"/>
              <a:t>并发控制概述</a:t>
            </a:r>
            <a:endParaRPr lang="en-US" altLang="zh-CN" sz="2800" dirty="0" smtClean="0"/>
          </a:p>
          <a:p>
            <a:r>
              <a:rPr lang="en-US" altLang="zh-CN" sz="2800" dirty="0" smtClean="0"/>
              <a:t>11.2 </a:t>
            </a:r>
            <a:r>
              <a:rPr lang="zh-CN" altLang="en-US" sz="2800" dirty="0" smtClean="0"/>
              <a:t>封锁</a:t>
            </a:r>
            <a:endParaRPr lang="en-US" altLang="zh-CN" sz="2800" dirty="0" smtClean="0"/>
          </a:p>
          <a:p>
            <a:r>
              <a:rPr lang="en-US" altLang="zh-CN" sz="2800" dirty="0" smtClean="0"/>
              <a:t>11.3 </a:t>
            </a:r>
            <a:r>
              <a:rPr lang="zh-CN" altLang="en-US" sz="2800" dirty="0" smtClean="0"/>
              <a:t>封锁协议</a:t>
            </a:r>
            <a:endParaRPr lang="en-US" altLang="zh-CN" sz="2800" dirty="0" smtClean="0"/>
          </a:p>
          <a:p>
            <a:r>
              <a:rPr lang="en-US" altLang="zh-CN" sz="2800" dirty="0" smtClean="0"/>
              <a:t>11.4 </a:t>
            </a:r>
            <a:r>
              <a:rPr lang="zh-CN" altLang="en-US" sz="2800" dirty="0" smtClean="0"/>
              <a:t>活锁和死锁</a:t>
            </a:r>
            <a:endParaRPr lang="en-US" altLang="zh-CN" sz="2800" dirty="0" smtClean="0"/>
          </a:p>
          <a:p>
            <a:r>
              <a:rPr lang="en-US" altLang="zh-CN" sz="2800" dirty="0" smtClean="0"/>
              <a:t>11.5 </a:t>
            </a:r>
            <a:r>
              <a:rPr lang="zh-CN" altLang="en-US" sz="2800" dirty="0" smtClean="0"/>
              <a:t>并发调度的可串行性</a:t>
            </a:r>
            <a:endParaRPr lang="en-US" altLang="zh-CN" sz="2800" dirty="0" smtClean="0"/>
          </a:p>
          <a:p>
            <a:r>
              <a:rPr lang="en-US" altLang="zh-CN" sz="2800" dirty="0" smtClean="0"/>
              <a:t>11.6 </a:t>
            </a:r>
            <a:r>
              <a:rPr lang="zh-CN" altLang="en-US" sz="2800" dirty="0" smtClean="0"/>
              <a:t>两段锁协议</a:t>
            </a:r>
            <a:endParaRPr lang="en-US" altLang="zh-CN" sz="2800" dirty="0" smtClean="0"/>
          </a:p>
          <a:p>
            <a:r>
              <a:rPr lang="en-US" altLang="zh-CN" sz="2800" dirty="0" smtClean="0"/>
              <a:t>11.7 </a:t>
            </a:r>
            <a:r>
              <a:rPr lang="zh-CN" altLang="en-US" sz="2800" dirty="0" smtClean="0"/>
              <a:t>封锁的粒度</a:t>
            </a:r>
            <a:endParaRPr lang="en-US" altLang="zh-CN" sz="2800" dirty="0" smtClean="0"/>
          </a:p>
          <a:p>
            <a:endParaRPr lang="zh-CN" altLang="en-US" sz="2800" dirty="0"/>
          </a:p>
        </p:txBody>
      </p:sp>
      <p:sp>
        <p:nvSpPr>
          <p:cNvPr id="4" name="灯片编号占位符 3"/>
          <p:cNvSpPr>
            <a:spLocks noGrp="1"/>
          </p:cNvSpPr>
          <p:nvPr>
            <p:ph type="sldNum" sz="quarter" idx="12"/>
          </p:nvPr>
        </p:nvSpPr>
        <p:spPr/>
        <p:txBody>
          <a:bodyPr/>
          <a:lstStyle/>
          <a:p>
            <a:fld id="{BEBF9BF7-DC7B-4671-866E-DDAD12303B6C}" type="slidenum">
              <a:rPr lang="zh-CN" altLang="en-US" smtClean="0"/>
              <a:pPr/>
              <a:t>2</a:t>
            </a:fld>
            <a:endParaRPr lang="zh-CN" alt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800" dirty="0" smtClean="0">
                <a:solidFill>
                  <a:srgbClr val="C00000"/>
                </a:solidFill>
              </a:rPr>
              <a:t>死锁的诊断和解除</a:t>
            </a:r>
            <a:endParaRPr lang="zh-CN" altLang="en-US" sz="2800" dirty="0">
              <a:solidFill>
                <a:srgbClr val="C00000"/>
              </a:solidFill>
            </a:endParaRPr>
          </a:p>
        </p:txBody>
      </p:sp>
      <p:sp>
        <p:nvSpPr>
          <p:cNvPr id="3" name="内容占位符 2"/>
          <p:cNvSpPr>
            <a:spLocks noGrp="1"/>
          </p:cNvSpPr>
          <p:nvPr>
            <p:ph idx="1"/>
          </p:nvPr>
        </p:nvSpPr>
        <p:spPr>
          <a:xfrm>
            <a:off x="1069848" y="2121408"/>
            <a:ext cx="5480421" cy="4622292"/>
          </a:xfrm>
        </p:spPr>
        <p:txBody>
          <a:bodyPr/>
          <a:lstStyle/>
          <a:p>
            <a:r>
              <a:rPr lang="zh-CN" altLang="en-US" sz="2800" dirty="0" smtClean="0">
                <a:solidFill>
                  <a:srgbClr val="C00000"/>
                </a:solidFill>
              </a:rPr>
              <a:t>超时法</a:t>
            </a:r>
            <a:r>
              <a:rPr lang="en-US" altLang="zh-CN" sz="2800" dirty="0" smtClean="0"/>
              <a:t>—</a:t>
            </a:r>
            <a:r>
              <a:rPr lang="zh-CN" altLang="en-US" sz="2800" dirty="0" smtClean="0"/>
              <a:t>如果事务</a:t>
            </a:r>
            <a:r>
              <a:rPr lang="en-US" altLang="zh-CN" sz="2800" dirty="0" smtClean="0"/>
              <a:t>T</a:t>
            </a:r>
            <a:r>
              <a:rPr lang="zh-CN" altLang="en-US" sz="2800" dirty="0" smtClean="0"/>
              <a:t>的</a:t>
            </a:r>
            <a:r>
              <a:rPr lang="zh-CN" altLang="en-US" sz="2800" dirty="0" smtClean="0">
                <a:solidFill>
                  <a:srgbClr val="C00000"/>
                </a:solidFill>
              </a:rPr>
              <a:t>等待时间超过了规定的时限</a:t>
            </a:r>
            <a:r>
              <a:rPr lang="zh-CN" altLang="en-US" sz="2800" dirty="0" smtClean="0"/>
              <a:t>，就认为发生了死锁。</a:t>
            </a:r>
            <a:endParaRPr lang="en-US" altLang="zh-CN" sz="2800" dirty="0" smtClean="0"/>
          </a:p>
          <a:p>
            <a:pPr>
              <a:buFont typeface="Wingdings" pitchFamily="2" charset="2"/>
              <a:buChar char="ü"/>
            </a:pPr>
            <a:r>
              <a:rPr lang="zh-CN" altLang="en-US" sz="2800" dirty="0" smtClean="0"/>
              <a:t>实现简单</a:t>
            </a:r>
            <a:endParaRPr lang="en-US" altLang="zh-CN" sz="2800" dirty="0" smtClean="0"/>
          </a:p>
          <a:p>
            <a:pPr>
              <a:buFont typeface="Wingdings" pitchFamily="2" charset="2"/>
              <a:buChar char="ü"/>
            </a:pPr>
            <a:r>
              <a:rPr lang="zh-CN" altLang="en-US" sz="2800" dirty="0" smtClean="0"/>
              <a:t>有可能误判死锁</a:t>
            </a:r>
            <a:endParaRPr lang="en-US" altLang="zh-CN" sz="2800" dirty="0" smtClean="0"/>
          </a:p>
          <a:p>
            <a:pPr>
              <a:buFont typeface="Wingdings" pitchFamily="2" charset="2"/>
              <a:buChar char="ü"/>
            </a:pPr>
            <a:r>
              <a:rPr lang="zh-CN" altLang="en-US" sz="2800" dirty="0" smtClean="0"/>
              <a:t>时限若太长，死锁发生后不能及时发现</a:t>
            </a:r>
            <a:endParaRPr lang="en-US" altLang="zh-CN" sz="2800" dirty="0" smtClean="0"/>
          </a:p>
        </p:txBody>
      </p:sp>
      <p:sp>
        <p:nvSpPr>
          <p:cNvPr id="4" name="灯片编号占位符 3"/>
          <p:cNvSpPr>
            <a:spLocks noGrp="1"/>
          </p:cNvSpPr>
          <p:nvPr>
            <p:ph type="sldNum" sz="quarter" idx="12"/>
          </p:nvPr>
        </p:nvSpPr>
        <p:spPr/>
        <p:txBody>
          <a:bodyPr/>
          <a:lstStyle/>
          <a:p>
            <a:fld id="{BEBF9BF7-DC7B-4671-866E-DDAD12303B6C}" type="slidenum">
              <a:rPr lang="zh-CN" altLang="en-US" smtClean="0"/>
              <a:pPr/>
              <a:t>20</a:t>
            </a:fld>
            <a:endParaRPr lang="zh-CN" alt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23" name="Rectangle 3"/>
          <p:cNvSpPr>
            <a:spLocks noGrp="1" noChangeArrowheads="1"/>
          </p:cNvSpPr>
          <p:nvPr>
            <p:ph idx="1"/>
          </p:nvPr>
        </p:nvSpPr>
        <p:spPr>
          <a:xfrm>
            <a:off x="562709" y="509954"/>
            <a:ext cx="5565530" cy="5697415"/>
          </a:xfrm>
        </p:spPr>
        <p:txBody>
          <a:bodyPr>
            <a:normAutofit/>
          </a:bodyPr>
          <a:lstStyle/>
          <a:p>
            <a:pPr>
              <a:lnSpc>
                <a:spcPct val="110000"/>
              </a:lnSpc>
            </a:pPr>
            <a:r>
              <a:rPr lang="zh-CN" altLang="en-US" sz="2800" dirty="0" smtClean="0">
                <a:solidFill>
                  <a:schemeClr val="accent2"/>
                </a:solidFill>
              </a:rPr>
              <a:t>等待图法</a:t>
            </a:r>
          </a:p>
          <a:p>
            <a:pPr>
              <a:lnSpc>
                <a:spcPct val="110000"/>
              </a:lnSpc>
              <a:buFont typeface="Wingdings" pitchFamily="2" charset="2"/>
              <a:buChar char="ü"/>
            </a:pPr>
            <a:r>
              <a:rPr lang="zh-CN" altLang="en-US" sz="2800" dirty="0" smtClean="0">
                <a:solidFill>
                  <a:srgbClr val="C00000"/>
                </a:solidFill>
              </a:rPr>
              <a:t>事务等待图</a:t>
            </a:r>
            <a:r>
              <a:rPr lang="zh-CN" altLang="en-US" sz="2800" dirty="0" smtClean="0"/>
              <a:t>：</a:t>
            </a:r>
            <a:endParaRPr lang="en-US" altLang="zh-CN" sz="2800" dirty="0" smtClean="0"/>
          </a:p>
          <a:p>
            <a:pPr>
              <a:lnSpc>
                <a:spcPct val="110000"/>
              </a:lnSpc>
              <a:buNone/>
            </a:pPr>
            <a:r>
              <a:rPr lang="zh-CN" altLang="en-US" sz="2800" dirty="0" smtClean="0"/>
              <a:t>每个结点表示正在运行的事务</a:t>
            </a:r>
            <a:endParaRPr lang="en-US" altLang="zh-CN" sz="2800" dirty="0" smtClean="0"/>
          </a:p>
          <a:p>
            <a:pPr>
              <a:lnSpc>
                <a:spcPct val="110000"/>
              </a:lnSpc>
              <a:buNone/>
            </a:pPr>
            <a:r>
              <a:rPr lang="zh-CN" altLang="en-US" sz="2800" dirty="0" smtClean="0"/>
              <a:t>每条边表示事务等待的情况</a:t>
            </a:r>
            <a:endParaRPr lang="en-US" altLang="zh-CN" sz="2800" dirty="0" smtClean="0"/>
          </a:p>
          <a:p>
            <a:pPr>
              <a:lnSpc>
                <a:spcPct val="110000"/>
              </a:lnSpc>
              <a:buNone/>
            </a:pPr>
            <a:r>
              <a:rPr lang="zh-CN" altLang="en-US" sz="2800" dirty="0" smtClean="0"/>
              <a:t>若</a:t>
            </a:r>
            <a:r>
              <a:rPr lang="en-US" altLang="zh-CN" sz="2800" dirty="0" smtClean="0"/>
              <a:t>T1</a:t>
            </a:r>
            <a:r>
              <a:rPr lang="zh-CN" altLang="en-US" sz="2800" dirty="0" smtClean="0"/>
              <a:t>等待</a:t>
            </a:r>
            <a:r>
              <a:rPr lang="en-US" altLang="zh-CN" sz="2800" dirty="0" smtClean="0"/>
              <a:t>T2</a:t>
            </a:r>
            <a:r>
              <a:rPr lang="zh-CN" altLang="en-US" sz="2800" dirty="0" smtClean="0"/>
              <a:t>，则</a:t>
            </a:r>
            <a:r>
              <a:rPr lang="en-US" altLang="zh-CN" sz="2800" dirty="0" smtClean="0"/>
              <a:t>T1</a:t>
            </a:r>
            <a:r>
              <a:rPr lang="zh-CN" altLang="en-US" sz="2800" dirty="0" smtClean="0"/>
              <a:t>指向</a:t>
            </a:r>
            <a:r>
              <a:rPr lang="en-US" altLang="zh-CN" sz="2800" dirty="0" smtClean="0"/>
              <a:t>T2</a:t>
            </a:r>
            <a:endParaRPr lang="zh-CN" altLang="en-US" sz="2800" dirty="0" smtClean="0"/>
          </a:p>
          <a:p>
            <a:pPr>
              <a:lnSpc>
                <a:spcPct val="110000"/>
              </a:lnSpc>
              <a:buFont typeface="Wingdings" pitchFamily="2" charset="2"/>
              <a:buChar char="ü"/>
            </a:pPr>
            <a:r>
              <a:rPr lang="zh-CN" altLang="en-US" sz="2800" dirty="0" smtClean="0"/>
              <a:t>并发</a:t>
            </a:r>
            <a:r>
              <a:rPr lang="zh-CN" altLang="en-US" sz="2800" dirty="0"/>
              <a:t>控制子系统</a:t>
            </a:r>
            <a:r>
              <a:rPr lang="zh-CN" altLang="en-US" sz="2800" dirty="0">
                <a:solidFill>
                  <a:srgbClr val="C00000"/>
                </a:solidFill>
              </a:rPr>
              <a:t>周期性</a:t>
            </a:r>
            <a:r>
              <a:rPr lang="zh-CN" altLang="en-US" sz="2800" dirty="0"/>
              <a:t>地（比如每隔</a:t>
            </a:r>
            <a:r>
              <a:rPr lang="en-US" altLang="zh-CN" sz="2800" dirty="0"/>
              <a:t>1 min</a:t>
            </a:r>
            <a:r>
              <a:rPr lang="zh-CN" altLang="en-US" sz="2800" dirty="0"/>
              <a:t>）检测</a:t>
            </a:r>
            <a:r>
              <a:rPr lang="zh-CN" altLang="en-US" sz="2800" dirty="0">
                <a:solidFill>
                  <a:srgbClr val="C00000"/>
                </a:solidFill>
              </a:rPr>
              <a:t>事务等待图</a:t>
            </a:r>
            <a:r>
              <a:rPr lang="zh-CN" altLang="en-US" sz="2800" dirty="0" smtClean="0"/>
              <a:t>，</a:t>
            </a:r>
            <a:endParaRPr lang="en-US" altLang="zh-CN" sz="2800" dirty="0" smtClean="0"/>
          </a:p>
          <a:p>
            <a:pPr>
              <a:lnSpc>
                <a:spcPct val="110000"/>
              </a:lnSpc>
              <a:buFont typeface="Wingdings" pitchFamily="2" charset="2"/>
              <a:buChar char="ü"/>
            </a:pPr>
            <a:r>
              <a:rPr lang="zh-CN" altLang="en-US" sz="2800" dirty="0" smtClean="0"/>
              <a:t>如果</a:t>
            </a:r>
            <a:r>
              <a:rPr lang="zh-CN" altLang="en-US" sz="2800" dirty="0"/>
              <a:t>发现图中</a:t>
            </a:r>
            <a:r>
              <a:rPr lang="zh-CN" altLang="en-US" sz="2800" dirty="0">
                <a:solidFill>
                  <a:srgbClr val="C00000"/>
                </a:solidFill>
              </a:rPr>
              <a:t>存在回路</a:t>
            </a:r>
            <a:r>
              <a:rPr lang="zh-CN" altLang="en-US" sz="2800" dirty="0"/>
              <a:t>，则表示系统中出现了死锁</a:t>
            </a:r>
            <a:r>
              <a:rPr lang="zh-CN" altLang="en-US" sz="2800" dirty="0" smtClean="0"/>
              <a:t>。</a:t>
            </a:r>
            <a:endParaRPr lang="en-US" altLang="zh-CN" sz="2800" dirty="0" smtClean="0"/>
          </a:p>
        </p:txBody>
      </p:sp>
      <p:grpSp>
        <p:nvGrpSpPr>
          <p:cNvPr id="15" name="组合 14"/>
          <p:cNvGrpSpPr/>
          <p:nvPr/>
        </p:nvGrpSpPr>
        <p:grpSpPr>
          <a:xfrm>
            <a:off x="6747772" y="1871051"/>
            <a:ext cx="4075016" cy="1746382"/>
            <a:chOff x="2351618" y="1844675"/>
            <a:chExt cx="4075016" cy="1746382"/>
          </a:xfrm>
        </p:grpSpPr>
        <p:sp>
          <p:nvSpPr>
            <p:cNvPr id="389124" name="Oval 4"/>
            <p:cNvSpPr>
              <a:spLocks noChangeArrowheads="1"/>
            </p:cNvSpPr>
            <p:nvPr/>
          </p:nvSpPr>
          <p:spPr bwMode="auto">
            <a:xfrm>
              <a:off x="2885018" y="2032000"/>
              <a:ext cx="618500" cy="522418"/>
            </a:xfrm>
            <a:prstGeom prst="ellipse">
              <a:avLst/>
            </a:prstGeom>
            <a:solidFill>
              <a:schemeClr val="accent1"/>
            </a:solidFill>
            <a:ln w="9525">
              <a:solidFill>
                <a:schemeClr val="tx1"/>
              </a:solidFill>
              <a:round/>
              <a:headEnd/>
              <a:tailEnd/>
            </a:ln>
            <a:effectLst/>
          </p:spPr>
          <p:txBody>
            <a:bodyPr wrap="none" lIns="90000" tIns="46800" rIns="90000" bIns="46800" anchor="ctr">
              <a:spAutoFit/>
            </a:bodyPr>
            <a:lstStyle/>
            <a:p>
              <a:pPr algn="ctr"/>
              <a:r>
                <a:rPr lang="en-US" altLang="zh-CN"/>
                <a:t>T1</a:t>
              </a:r>
            </a:p>
          </p:txBody>
        </p:sp>
        <p:sp>
          <p:nvSpPr>
            <p:cNvPr id="389125" name="Oval 5"/>
            <p:cNvSpPr>
              <a:spLocks noChangeArrowheads="1"/>
            </p:cNvSpPr>
            <p:nvPr/>
          </p:nvSpPr>
          <p:spPr bwMode="auto">
            <a:xfrm>
              <a:off x="5327651" y="1844675"/>
              <a:ext cx="618500" cy="522418"/>
            </a:xfrm>
            <a:prstGeom prst="ellipse">
              <a:avLst/>
            </a:prstGeom>
            <a:solidFill>
              <a:schemeClr val="accent1"/>
            </a:solidFill>
            <a:ln w="9525">
              <a:solidFill>
                <a:schemeClr val="tx1"/>
              </a:solidFill>
              <a:round/>
              <a:headEnd/>
              <a:tailEnd/>
            </a:ln>
            <a:effectLst/>
          </p:spPr>
          <p:txBody>
            <a:bodyPr wrap="none" lIns="90000" tIns="46800" rIns="90000" bIns="46800" anchor="ctr">
              <a:spAutoFit/>
            </a:bodyPr>
            <a:lstStyle/>
            <a:p>
              <a:pPr algn="ctr"/>
              <a:r>
                <a:rPr lang="en-US" altLang="zh-CN"/>
                <a:t>T2</a:t>
              </a:r>
            </a:p>
          </p:txBody>
        </p:sp>
        <p:sp>
          <p:nvSpPr>
            <p:cNvPr id="389126" name="Oval 6"/>
            <p:cNvSpPr>
              <a:spLocks noChangeArrowheads="1"/>
            </p:cNvSpPr>
            <p:nvPr/>
          </p:nvSpPr>
          <p:spPr bwMode="auto">
            <a:xfrm>
              <a:off x="4078818" y="2708275"/>
              <a:ext cx="618500" cy="522418"/>
            </a:xfrm>
            <a:prstGeom prst="ellipse">
              <a:avLst/>
            </a:prstGeom>
            <a:solidFill>
              <a:schemeClr val="accent1"/>
            </a:solidFill>
            <a:ln w="9525">
              <a:solidFill>
                <a:schemeClr val="tx1"/>
              </a:solidFill>
              <a:round/>
              <a:headEnd/>
              <a:tailEnd/>
            </a:ln>
            <a:effectLst/>
          </p:spPr>
          <p:txBody>
            <a:bodyPr wrap="none" lIns="90000" tIns="46800" rIns="90000" bIns="46800" anchor="ctr">
              <a:spAutoFit/>
            </a:bodyPr>
            <a:lstStyle/>
            <a:p>
              <a:pPr algn="ctr"/>
              <a:r>
                <a:rPr lang="en-US" altLang="zh-CN" dirty="0"/>
                <a:t>T4</a:t>
              </a:r>
            </a:p>
          </p:txBody>
        </p:sp>
        <p:sp>
          <p:nvSpPr>
            <p:cNvPr id="389127" name="Oval 7"/>
            <p:cNvSpPr>
              <a:spLocks noChangeArrowheads="1"/>
            </p:cNvSpPr>
            <p:nvPr/>
          </p:nvSpPr>
          <p:spPr bwMode="auto">
            <a:xfrm>
              <a:off x="2351618" y="3068639"/>
              <a:ext cx="618500" cy="522418"/>
            </a:xfrm>
            <a:prstGeom prst="ellipse">
              <a:avLst/>
            </a:prstGeom>
            <a:solidFill>
              <a:schemeClr val="accent1"/>
            </a:solidFill>
            <a:ln w="9525">
              <a:solidFill>
                <a:schemeClr val="tx1"/>
              </a:solidFill>
              <a:round/>
              <a:headEnd/>
              <a:tailEnd/>
            </a:ln>
            <a:effectLst/>
          </p:spPr>
          <p:txBody>
            <a:bodyPr wrap="none" lIns="90000" tIns="46800" rIns="90000" bIns="46800" anchor="ctr">
              <a:spAutoFit/>
            </a:bodyPr>
            <a:lstStyle/>
            <a:p>
              <a:pPr algn="ctr"/>
              <a:r>
                <a:rPr lang="en-US" altLang="zh-CN"/>
                <a:t>T5</a:t>
              </a:r>
            </a:p>
          </p:txBody>
        </p:sp>
        <p:sp>
          <p:nvSpPr>
            <p:cNvPr id="389129" name="Oval 9"/>
            <p:cNvSpPr>
              <a:spLocks noChangeArrowheads="1"/>
            </p:cNvSpPr>
            <p:nvPr/>
          </p:nvSpPr>
          <p:spPr bwMode="auto">
            <a:xfrm>
              <a:off x="5808134" y="3068639"/>
              <a:ext cx="618500" cy="522418"/>
            </a:xfrm>
            <a:prstGeom prst="ellipse">
              <a:avLst/>
            </a:prstGeom>
            <a:solidFill>
              <a:schemeClr val="accent1"/>
            </a:solidFill>
            <a:ln w="9525">
              <a:solidFill>
                <a:schemeClr val="tx1"/>
              </a:solidFill>
              <a:round/>
              <a:headEnd/>
              <a:tailEnd/>
            </a:ln>
            <a:effectLst/>
          </p:spPr>
          <p:txBody>
            <a:bodyPr wrap="none" lIns="90000" tIns="46800" rIns="90000" bIns="46800" anchor="ctr">
              <a:spAutoFit/>
            </a:bodyPr>
            <a:lstStyle/>
            <a:p>
              <a:pPr algn="ctr"/>
              <a:r>
                <a:rPr lang="en-US" altLang="zh-CN"/>
                <a:t>T3</a:t>
              </a:r>
            </a:p>
          </p:txBody>
        </p:sp>
        <p:sp>
          <p:nvSpPr>
            <p:cNvPr id="389130" name="Line 10"/>
            <p:cNvSpPr>
              <a:spLocks noChangeShapeType="1"/>
            </p:cNvSpPr>
            <p:nvPr/>
          </p:nvSpPr>
          <p:spPr bwMode="auto">
            <a:xfrm flipV="1">
              <a:off x="3695701" y="2060576"/>
              <a:ext cx="1536700" cy="144463"/>
            </a:xfrm>
            <a:prstGeom prst="line">
              <a:avLst/>
            </a:prstGeom>
            <a:noFill/>
            <a:ln w="9525">
              <a:solidFill>
                <a:schemeClr val="tx1"/>
              </a:solidFill>
              <a:round/>
              <a:headEnd/>
              <a:tailEnd type="triangle" w="med" len="med"/>
            </a:ln>
            <a:effectLst/>
          </p:spPr>
          <p:txBody>
            <a:bodyPr wrap="none" lIns="90000" tIns="46800" rIns="90000" bIns="46800">
              <a:spAutoFit/>
            </a:bodyPr>
            <a:lstStyle/>
            <a:p>
              <a:endParaRPr lang="zh-CN" altLang="en-US"/>
            </a:p>
          </p:txBody>
        </p:sp>
        <p:sp>
          <p:nvSpPr>
            <p:cNvPr id="389131" name="Line 11"/>
            <p:cNvSpPr>
              <a:spLocks noChangeShapeType="1"/>
            </p:cNvSpPr>
            <p:nvPr/>
          </p:nvSpPr>
          <p:spPr bwMode="auto">
            <a:xfrm>
              <a:off x="5903384" y="2349500"/>
              <a:ext cx="287867" cy="719138"/>
            </a:xfrm>
            <a:prstGeom prst="line">
              <a:avLst/>
            </a:prstGeom>
            <a:noFill/>
            <a:ln w="9525">
              <a:solidFill>
                <a:schemeClr val="tx1"/>
              </a:solidFill>
              <a:round/>
              <a:headEnd/>
              <a:tailEnd type="triangle" w="med" len="med"/>
            </a:ln>
            <a:effectLst/>
          </p:spPr>
          <p:txBody>
            <a:bodyPr lIns="90000" tIns="46800" rIns="90000" bIns="46800">
              <a:spAutoFit/>
            </a:bodyPr>
            <a:lstStyle/>
            <a:p>
              <a:endParaRPr lang="zh-CN" altLang="en-US"/>
            </a:p>
          </p:txBody>
        </p:sp>
        <p:sp>
          <p:nvSpPr>
            <p:cNvPr id="389132" name="Line 12"/>
            <p:cNvSpPr>
              <a:spLocks noChangeShapeType="1"/>
            </p:cNvSpPr>
            <p:nvPr/>
          </p:nvSpPr>
          <p:spPr bwMode="auto">
            <a:xfrm flipH="1" flipV="1">
              <a:off x="4847167" y="3141664"/>
              <a:ext cx="960967" cy="287337"/>
            </a:xfrm>
            <a:prstGeom prst="line">
              <a:avLst/>
            </a:prstGeom>
            <a:noFill/>
            <a:ln w="9525">
              <a:solidFill>
                <a:schemeClr val="tx1"/>
              </a:solidFill>
              <a:round/>
              <a:headEnd/>
              <a:tailEnd type="triangle" w="med" len="med"/>
            </a:ln>
            <a:effectLst/>
          </p:spPr>
          <p:txBody>
            <a:bodyPr wrap="none" lIns="90000" tIns="46800" rIns="90000" bIns="46800">
              <a:spAutoFit/>
            </a:bodyPr>
            <a:lstStyle/>
            <a:p>
              <a:endParaRPr lang="zh-CN" altLang="en-US"/>
            </a:p>
          </p:txBody>
        </p:sp>
        <p:sp>
          <p:nvSpPr>
            <p:cNvPr id="389133" name="Line 13"/>
            <p:cNvSpPr>
              <a:spLocks noChangeShapeType="1"/>
            </p:cNvSpPr>
            <p:nvPr/>
          </p:nvSpPr>
          <p:spPr bwMode="auto">
            <a:xfrm flipH="1">
              <a:off x="3119967" y="2997201"/>
              <a:ext cx="958851" cy="358775"/>
            </a:xfrm>
            <a:prstGeom prst="line">
              <a:avLst/>
            </a:prstGeom>
            <a:noFill/>
            <a:ln w="9525">
              <a:solidFill>
                <a:schemeClr val="tx1"/>
              </a:solidFill>
              <a:round/>
              <a:headEnd/>
              <a:tailEnd type="triangle" w="med" len="med"/>
            </a:ln>
            <a:effectLst/>
          </p:spPr>
          <p:txBody>
            <a:bodyPr wrap="none" lIns="90000" tIns="46800" rIns="90000" bIns="46800">
              <a:spAutoFit/>
            </a:bodyPr>
            <a:lstStyle/>
            <a:p>
              <a:endParaRPr lang="zh-CN" altLang="en-US"/>
            </a:p>
          </p:txBody>
        </p:sp>
        <p:sp>
          <p:nvSpPr>
            <p:cNvPr id="389134" name="Line 14"/>
            <p:cNvSpPr>
              <a:spLocks noChangeShapeType="1"/>
            </p:cNvSpPr>
            <p:nvPr/>
          </p:nvSpPr>
          <p:spPr bwMode="auto">
            <a:xfrm flipH="1">
              <a:off x="2927351" y="2060575"/>
              <a:ext cx="2398183" cy="1079500"/>
            </a:xfrm>
            <a:prstGeom prst="line">
              <a:avLst/>
            </a:prstGeom>
            <a:noFill/>
            <a:ln w="9525">
              <a:solidFill>
                <a:schemeClr val="tx1"/>
              </a:solidFill>
              <a:round/>
              <a:headEnd/>
              <a:tailEnd type="triangle" w="med" len="med"/>
            </a:ln>
            <a:effectLst/>
          </p:spPr>
          <p:txBody>
            <a:bodyPr wrap="none" lIns="90000" tIns="46800" rIns="90000" bIns="46800">
              <a:spAutoFit/>
            </a:bodyPr>
            <a:lstStyle/>
            <a:p>
              <a:endParaRPr lang="zh-CN" altLang="en-US"/>
            </a:p>
          </p:txBody>
        </p:sp>
        <p:sp>
          <p:nvSpPr>
            <p:cNvPr id="389135" name="Line 15"/>
            <p:cNvSpPr>
              <a:spLocks noChangeShapeType="1"/>
            </p:cNvSpPr>
            <p:nvPr/>
          </p:nvSpPr>
          <p:spPr bwMode="auto">
            <a:xfrm flipV="1">
              <a:off x="2832100" y="2492376"/>
              <a:ext cx="287867" cy="576263"/>
            </a:xfrm>
            <a:prstGeom prst="line">
              <a:avLst/>
            </a:prstGeom>
            <a:noFill/>
            <a:ln w="9525">
              <a:solidFill>
                <a:schemeClr val="tx1"/>
              </a:solidFill>
              <a:round/>
              <a:headEnd/>
              <a:tailEnd type="triangle" w="med" len="med"/>
            </a:ln>
            <a:effectLst/>
          </p:spPr>
          <p:txBody>
            <a:bodyPr wrap="none" lIns="90000" tIns="46800" rIns="90000" bIns="46800">
              <a:spAutoFit/>
            </a:bodyPr>
            <a:lstStyle/>
            <a:p>
              <a:endParaRPr lang="zh-CN" altLang="en-US"/>
            </a:p>
          </p:txBody>
        </p:sp>
      </p:gr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sz="2800"/>
          </a:p>
        </p:txBody>
      </p:sp>
      <p:sp>
        <p:nvSpPr>
          <p:cNvPr id="3" name="内容占位符 2"/>
          <p:cNvSpPr>
            <a:spLocks noGrp="1"/>
          </p:cNvSpPr>
          <p:nvPr>
            <p:ph idx="1"/>
          </p:nvPr>
        </p:nvSpPr>
        <p:spPr/>
        <p:txBody>
          <a:bodyPr/>
          <a:lstStyle/>
          <a:p>
            <a:r>
              <a:rPr lang="en-US" altLang="zh-CN" sz="2800" dirty="0" smtClean="0"/>
              <a:t>DBMS</a:t>
            </a:r>
            <a:r>
              <a:rPr lang="zh-CN" altLang="en-US" sz="2800" dirty="0" smtClean="0"/>
              <a:t>的并发控制子系统，一旦监测到系统中存在死锁，就要设法解除。</a:t>
            </a:r>
            <a:endParaRPr lang="en-US" altLang="zh-CN" sz="2800" dirty="0" smtClean="0"/>
          </a:p>
          <a:p>
            <a:r>
              <a:rPr lang="zh-CN" altLang="en-US" sz="2800" dirty="0" smtClean="0"/>
              <a:t>通常选择一个处理死锁代价最小的事务，释放此事务持有的所有的锁。</a:t>
            </a:r>
            <a:endParaRPr lang="en-US" altLang="zh-CN" sz="2800" dirty="0" smtClean="0"/>
          </a:p>
          <a:p>
            <a:r>
              <a:rPr lang="zh-CN" altLang="en-US" sz="2800" dirty="0" smtClean="0"/>
              <a:t>对撤销的事务所执行的数据修改操作必须加以恢复。</a:t>
            </a:r>
            <a:endParaRPr lang="zh-CN" altLang="en-US" sz="2800" dirty="0"/>
          </a:p>
        </p:txBody>
      </p:sp>
      <p:sp>
        <p:nvSpPr>
          <p:cNvPr id="4" name="灯片编号占位符 3"/>
          <p:cNvSpPr>
            <a:spLocks noGrp="1"/>
          </p:cNvSpPr>
          <p:nvPr>
            <p:ph type="sldNum" sz="quarter" idx="12"/>
          </p:nvPr>
        </p:nvSpPr>
        <p:spPr/>
        <p:txBody>
          <a:bodyPr/>
          <a:lstStyle/>
          <a:p>
            <a:fld id="{BEBF9BF7-DC7B-4671-866E-DDAD12303B6C}" type="slidenum">
              <a:rPr lang="zh-CN" altLang="en-US" smtClean="0"/>
              <a:pPr/>
              <a:t>22</a:t>
            </a:fld>
            <a:endParaRPr lang="zh-CN" alt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smtClean="0">
                <a:solidFill>
                  <a:srgbClr val="C00000"/>
                </a:solidFill>
              </a:rPr>
              <a:t>11.5 </a:t>
            </a:r>
            <a:r>
              <a:rPr lang="zh-CN" altLang="en-US" sz="2800" dirty="0" smtClean="0">
                <a:solidFill>
                  <a:srgbClr val="C00000"/>
                </a:solidFill>
              </a:rPr>
              <a:t>并发调度的可串行性</a:t>
            </a:r>
            <a:endParaRPr lang="zh-CN" altLang="en-US" sz="2800" dirty="0">
              <a:solidFill>
                <a:srgbClr val="C00000"/>
              </a:solidFill>
            </a:endParaRPr>
          </a:p>
        </p:txBody>
      </p:sp>
      <p:sp>
        <p:nvSpPr>
          <p:cNvPr id="3" name="内容占位符 2"/>
          <p:cNvSpPr>
            <a:spLocks noGrp="1"/>
          </p:cNvSpPr>
          <p:nvPr>
            <p:ph idx="1"/>
          </p:nvPr>
        </p:nvSpPr>
        <p:spPr/>
        <p:txBody>
          <a:bodyPr/>
          <a:lstStyle/>
          <a:p>
            <a:r>
              <a:rPr lang="en-US" altLang="zh-CN" sz="2800" dirty="0" smtClean="0"/>
              <a:t>DBMS</a:t>
            </a:r>
            <a:r>
              <a:rPr lang="zh-CN" altLang="en-US" sz="2800" dirty="0" smtClean="0"/>
              <a:t>对并发事务的不同调度可能会产生不同的结果。</a:t>
            </a:r>
            <a:endParaRPr lang="en-US" altLang="zh-CN" sz="2800" dirty="0" smtClean="0"/>
          </a:p>
          <a:p>
            <a:r>
              <a:rPr lang="zh-CN" altLang="en-US" sz="2800" dirty="0" smtClean="0"/>
              <a:t>什么样的调度是正确的？</a:t>
            </a:r>
            <a:endParaRPr lang="en-US" altLang="zh-CN" sz="2800" dirty="0" smtClean="0"/>
          </a:p>
          <a:p>
            <a:r>
              <a:rPr lang="zh-CN" altLang="en-US" sz="2800" dirty="0" smtClean="0">
                <a:solidFill>
                  <a:srgbClr val="C00000"/>
                </a:solidFill>
              </a:rPr>
              <a:t>串行调度是正确</a:t>
            </a:r>
            <a:r>
              <a:rPr lang="zh-CN" altLang="en-US" sz="2800" dirty="0" smtClean="0"/>
              <a:t>的。</a:t>
            </a:r>
            <a:endParaRPr lang="en-US" altLang="zh-CN" sz="2800" dirty="0" smtClean="0"/>
          </a:p>
          <a:p>
            <a:r>
              <a:rPr lang="zh-CN" altLang="en-US" sz="2800" dirty="0" smtClean="0">
                <a:solidFill>
                  <a:srgbClr val="C00000"/>
                </a:solidFill>
              </a:rPr>
              <a:t>执行结果等价于串行调度的结果也是正确的</a:t>
            </a:r>
            <a:r>
              <a:rPr lang="zh-CN" altLang="en-US" sz="2800" dirty="0" smtClean="0"/>
              <a:t>。</a:t>
            </a:r>
            <a:endParaRPr lang="en-US" altLang="zh-CN" sz="2800" dirty="0" smtClean="0"/>
          </a:p>
          <a:p>
            <a:r>
              <a:rPr lang="zh-CN" altLang="en-US" sz="2800" dirty="0" smtClean="0"/>
              <a:t>这样的调度，称为可串行化调度。</a:t>
            </a:r>
            <a:endParaRPr lang="en-US" altLang="zh-CN" sz="2800" dirty="0" smtClean="0"/>
          </a:p>
          <a:p>
            <a:pPr>
              <a:buNone/>
            </a:pPr>
            <a:endParaRPr lang="zh-CN" altLang="en-US" sz="2800" dirty="0"/>
          </a:p>
        </p:txBody>
      </p:sp>
      <p:sp>
        <p:nvSpPr>
          <p:cNvPr id="4" name="灯片编号占位符 3"/>
          <p:cNvSpPr>
            <a:spLocks noGrp="1"/>
          </p:cNvSpPr>
          <p:nvPr>
            <p:ph type="sldNum" sz="quarter" idx="12"/>
          </p:nvPr>
        </p:nvSpPr>
        <p:spPr/>
        <p:txBody>
          <a:bodyPr/>
          <a:lstStyle/>
          <a:p>
            <a:fld id="{BEBF9BF7-DC7B-4671-866E-DDAD12303B6C}" type="slidenum">
              <a:rPr lang="zh-CN" altLang="en-US" smtClean="0"/>
              <a:pPr/>
              <a:t>23</a:t>
            </a:fld>
            <a:endParaRPr lang="zh-CN" alt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46856" y="764930"/>
            <a:ext cx="8425844" cy="4589585"/>
          </a:xfrm>
        </p:spPr>
        <p:txBody>
          <a:bodyPr/>
          <a:lstStyle/>
          <a:p>
            <a:pPr>
              <a:buFont typeface="Wingdings" pitchFamily="2" charset="2"/>
              <a:buChar char="n"/>
            </a:pPr>
            <a:r>
              <a:rPr lang="zh-CN" altLang="en-US" sz="2800" dirty="0" smtClean="0">
                <a:solidFill>
                  <a:srgbClr val="C00000"/>
                </a:solidFill>
              </a:rPr>
              <a:t>可串行化调度：</a:t>
            </a:r>
            <a:endParaRPr lang="en-US" altLang="zh-CN" sz="2800" dirty="0" smtClean="0">
              <a:solidFill>
                <a:srgbClr val="C00000"/>
              </a:solidFill>
            </a:endParaRPr>
          </a:p>
          <a:p>
            <a:pPr>
              <a:buFont typeface="Wingdings" pitchFamily="2" charset="2"/>
              <a:buChar char="ü"/>
            </a:pPr>
            <a:r>
              <a:rPr lang="zh-CN" altLang="en-US" sz="2800" dirty="0" smtClean="0"/>
              <a:t>多个事务的并发执行是正确的，</a:t>
            </a:r>
            <a:endParaRPr lang="en-US" altLang="zh-CN" sz="2800" dirty="0" smtClean="0"/>
          </a:p>
          <a:p>
            <a:pPr>
              <a:buFont typeface="Wingdings" pitchFamily="2" charset="2"/>
              <a:buChar char="ü"/>
            </a:pPr>
            <a:r>
              <a:rPr lang="zh-CN" altLang="en-US" sz="2800" dirty="0" smtClean="0"/>
              <a:t>当且仅当其结果与按</a:t>
            </a:r>
            <a:r>
              <a:rPr lang="zh-CN" altLang="en-US" sz="2800" dirty="0" smtClean="0">
                <a:solidFill>
                  <a:srgbClr val="C00000"/>
                </a:solidFill>
              </a:rPr>
              <a:t>某一次序串行地执行这些事务的结果相同。</a:t>
            </a:r>
            <a:endParaRPr lang="en-US" altLang="zh-CN" sz="2800" dirty="0" smtClean="0">
              <a:solidFill>
                <a:srgbClr val="C00000"/>
              </a:solidFill>
            </a:endParaRPr>
          </a:p>
          <a:p>
            <a:pPr>
              <a:buFont typeface="Wingdings" pitchFamily="2" charset="2"/>
              <a:buChar char="ü"/>
            </a:pPr>
            <a:endParaRPr lang="en-US" altLang="zh-CN" sz="2800" dirty="0" smtClean="0">
              <a:solidFill>
                <a:srgbClr val="C00000"/>
              </a:solidFill>
            </a:endParaRPr>
          </a:p>
          <a:p>
            <a:pPr>
              <a:buFont typeface="Wingdings" pitchFamily="2" charset="2"/>
              <a:buChar char="n"/>
            </a:pPr>
            <a:r>
              <a:rPr lang="zh-CN" altLang="en-US" sz="2800" dirty="0" smtClean="0">
                <a:solidFill>
                  <a:srgbClr val="C00000"/>
                </a:solidFill>
              </a:rPr>
              <a:t>可串行性：</a:t>
            </a:r>
            <a:endParaRPr lang="en-US" altLang="zh-CN" sz="2800" dirty="0" smtClean="0">
              <a:solidFill>
                <a:srgbClr val="C00000"/>
              </a:solidFill>
            </a:endParaRPr>
          </a:p>
          <a:p>
            <a:pPr>
              <a:buFont typeface="Wingdings" pitchFamily="2" charset="2"/>
              <a:buChar char="ü"/>
            </a:pPr>
            <a:r>
              <a:rPr lang="zh-CN" altLang="en-US" sz="2800" dirty="0" smtClean="0"/>
              <a:t>是并发事务正确调度的准则。</a:t>
            </a:r>
            <a:endParaRPr lang="en-US" altLang="zh-CN" sz="2800" dirty="0" smtClean="0"/>
          </a:p>
          <a:p>
            <a:pPr>
              <a:buFont typeface="Wingdings" pitchFamily="2" charset="2"/>
              <a:buChar char="ü"/>
            </a:pPr>
            <a:r>
              <a:rPr lang="zh-CN" altLang="en-US" sz="2800" dirty="0" smtClean="0"/>
              <a:t>一个给定的并发调度，当且仅当它是可串行化的，才认为是正确调度</a:t>
            </a:r>
            <a:endParaRPr lang="en-US" altLang="zh-CN" sz="2800" dirty="0" smtClean="0"/>
          </a:p>
        </p:txBody>
      </p:sp>
      <p:sp>
        <p:nvSpPr>
          <p:cNvPr id="4" name="灯片编号占位符 3"/>
          <p:cNvSpPr>
            <a:spLocks noGrp="1"/>
          </p:cNvSpPr>
          <p:nvPr>
            <p:ph type="sldNum" sz="quarter" idx="12"/>
          </p:nvPr>
        </p:nvSpPr>
        <p:spPr/>
        <p:txBody>
          <a:bodyPr/>
          <a:lstStyle/>
          <a:p>
            <a:fld id="{BEBF9BF7-DC7B-4671-866E-DDAD12303B6C}" type="slidenum">
              <a:rPr lang="zh-CN" altLang="en-US" smtClean="0"/>
              <a:pPr/>
              <a:t>24</a:t>
            </a:fld>
            <a:endParaRPr lang="zh-CN" alt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3073400" y="1168400"/>
            <a:ext cx="3962400" cy="4800600"/>
            <a:chOff x="2572238" y="1168400"/>
            <a:chExt cx="3962400" cy="4800600"/>
          </a:xfrm>
        </p:grpSpPr>
        <p:sp>
          <p:nvSpPr>
            <p:cNvPr id="398339" name="Line 3"/>
            <p:cNvSpPr>
              <a:spLocks noChangeShapeType="1"/>
            </p:cNvSpPr>
            <p:nvPr/>
          </p:nvSpPr>
          <p:spPr bwMode="auto">
            <a:xfrm>
              <a:off x="2572238" y="1625600"/>
              <a:ext cx="3962400" cy="0"/>
            </a:xfrm>
            <a:prstGeom prst="line">
              <a:avLst/>
            </a:prstGeom>
            <a:noFill/>
            <a:ln w="28575">
              <a:solidFill>
                <a:schemeClr val="tx1"/>
              </a:solidFill>
              <a:round/>
              <a:headEnd/>
              <a:tailEnd/>
            </a:ln>
            <a:effectLst/>
          </p:spPr>
          <p:txBody>
            <a:bodyPr wrap="none" lIns="90000" tIns="46800" rIns="90000" bIns="46800" anchor="ctr"/>
            <a:lstStyle/>
            <a:p>
              <a:endParaRPr lang="zh-CN" altLang="en-US"/>
            </a:p>
          </p:txBody>
        </p:sp>
        <p:sp>
          <p:nvSpPr>
            <p:cNvPr id="398340" name="Line 4"/>
            <p:cNvSpPr>
              <a:spLocks noChangeShapeType="1"/>
            </p:cNvSpPr>
            <p:nvPr/>
          </p:nvSpPr>
          <p:spPr bwMode="auto">
            <a:xfrm>
              <a:off x="4604238" y="1168400"/>
              <a:ext cx="0" cy="4800600"/>
            </a:xfrm>
            <a:prstGeom prst="line">
              <a:avLst/>
            </a:prstGeom>
            <a:noFill/>
            <a:ln w="28575">
              <a:solidFill>
                <a:schemeClr val="tx1"/>
              </a:solidFill>
              <a:round/>
              <a:headEnd/>
              <a:tailEnd/>
            </a:ln>
            <a:effectLst/>
          </p:spPr>
          <p:txBody>
            <a:bodyPr wrap="none" lIns="90000" tIns="46800" rIns="90000" bIns="46800" anchor="ctr"/>
            <a:lstStyle/>
            <a:p>
              <a:endParaRPr lang="zh-CN" altLang="en-US"/>
            </a:p>
          </p:txBody>
        </p:sp>
        <p:sp>
          <p:nvSpPr>
            <p:cNvPr id="398341" name="Rectangle 5"/>
            <p:cNvSpPr>
              <a:spLocks noChangeArrowheads="1"/>
            </p:cNvSpPr>
            <p:nvPr/>
          </p:nvSpPr>
          <p:spPr bwMode="auto">
            <a:xfrm>
              <a:off x="2673838" y="1701800"/>
              <a:ext cx="1930400" cy="4267200"/>
            </a:xfrm>
            <a:prstGeom prst="rect">
              <a:avLst/>
            </a:prstGeom>
            <a:noFill/>
            <a:ln w="28575">
              <a:noFill/>
              <a:miter lim="800000"/>
              <a:headEnd/>
              <a:tailEnd/>
            </a:ln>
            <a:effectLst/>
          </p:spPr>
          <p:txBody>
            <a:bodyPr wrap="none" lIns="90000" tIns="46800" rIns="90000" bIns="46800" anchor="ctr"/>
            <a:lstStyle/>
            <a:p>
              <a:pPr algn="ctr"/>
              <a:r>
                <a:rPr kumimoji="1" lang="en-US" altLang="zh-CN" sz="2000" b="1" dirty="0" err="1">
                  <a:latin typeface="Times New Roman" pitchFamily="18" charset="0"/>
                </a:rPr>
                <a:t>Slock</a:t>
              </a:r>
              <a:r>
                <a:rPr kumimoji="1" lang="en-US" altLang="zh-CN" sz="2000" b="1" dirty="0">
                  <a:latin typeface="Times New Roman" pitchFamily="18" charset="0"/>
                </a:rPr>
                <a:t> B</a:t>
              </a:r>
              <a:endParaRPr kumimoji="1" lang="en-US" altLang="zh-CN" sz="2000" dirty="0">
                <a:latin typeface="Times New Roman" pitchFamily="18" charset="0"/>
              </a:endParaRPr>
            </a:p>
            <a:p>
              <a:pPr algn="ctr"/>
              <a:r>
                <a:rPr kumimoji="1" lang="en-US" altLang="zh-CN" sz="2000" b="1" dirty="0">
                  <a:latin typeface="Times New Roman" pitchFamily="18" charset="0"/>
                </a:rPr>
                <a:t>Y=B=2</a:t>
              </a:r>
              <a:endParaRPr kumimoji="1" lang="en-US" altLang="zh-CN" sz="2000" dirty="0">
                <a:latin typeface="Times New Roman" pitchFamily="18" charset="0"/>
              </a:endParaRPr>
            </a:p>
            <a:p>
              <a:pPr algn="ctr"/>
              <a:r>
                <a:rPr kumimoji="1" lang="en-US" altLang="zh-CN" sz="2000" b="1" dirty="0">
                  <a:latin typeface="Times New Roman" pitchFamily="18" charset="0"/>
                </a:rPr>
                <a:t>Unlock B</a:t>
              </a:r>
              <a:endParaRPr kumimoji="1" lang="en-US" altLang="zh-CN" sz="2000" dirty="0">
                <a:latin typeface="Times New Roman" pitchFamily="18" charset="0"/>
              </a:endParaRPr>
            </a:p>
            <a:p>
              <a:pPr algn="ctr"/>
              <a:r>
                <a:rPr kumimoji="1" lang="en-US" altLang="zh-CN" sz="2000" b="1" dirty="0" err="1">
                  <a:latin typeface="Times New Roman" pitchFamily="18" charset="0"/>
                </a:rPr>
                <a:t>Xlock</a:t>
              </a:r>
              <a:r>
                <a:rPr kumimoji="1" lang="en-US" altLang="zh-CN" sz="2000" b="1" dirty="0">
                  <a:latin typeface="Times New Roman" pitchFamily="18" charset="0"/>
                </a:rPr>
                <a:t> A</a:t>
              </a:r>
              <a:endParaRPr kumimoji="1" lang="en-US" altLang="zh-CN" sz="2000" dirty="0">
                <a:latin typeface="Times New Roman" pitchFamily="18" charset="0"/>
              </a:endParaRPr>
            </a:p>
            <a:p>
              <a:pPr algn="ctr"/>
              <a:r>
                <a:rPr kumimoji="1" lang="en-US" altLang="zh-CN" sz="2000" b="1" dirty="0">
                  <a:latin typeface="Times New Roman" pitchFamily="18" charset="0"/>
                </a:rPr>
                <a:t>A=Y+1</a:t>
              </a:r>
              <a:endParaRPr kumimoji="1" lang="en-US" altLang="zh-CN" sz="2000" dirty="0">
                <a:latin typeface="Times New Roman" pitchFamily="18" charset="0"/>
              </a:endParaRPr>
            </a:p>
            <a:p>
              <a:pPr algn="ctr"/>
              <a:r>
                <a:rPr kumimoji="1" lang="zh-CN" altLang="en-US" sz="2000" b="1" dirty="0">
                  <a:latin typeface="Times New Roman" pitchFamily="18" charset="0"/>
                  <a:ea typeface="黑体" pitchFamily="2" charset="-122"/>
                </a:rPr>
                <a:t>写回</a:t>
              </a:r>
              <a:r>
                <a:rPr kumimoji="1" lang="en-US" altLang="zh-CN" sz="2000" b="1" dirty="0">
                  <a:latin typeface="Times New Roman" pitchFamily="18" charset="0"/>
                  <a:ea typeface="黑体" pitchFamily="2" charset="-122"/>
                </a:rPr>
                <a:t>A(=3)</a:t>
              </a:r>
              <a:endParaRPr kumimoji="1" lang="en-US" altLang="zh-CN" sz="2000" dirty="0">
                <a:latin typeface="Times New Roman" pitchFamily="18" charset="0"/>
              </a:endParaRPr>
            </a:p>
            <a:p>
              <a:pPr algn="ctr"/>
              <a:r>
                <a:rPr kumimoji="1" lang="en-US" altLang="zh-CN" sz="2000" b="1" dirty="0">
                  <a:latin typeface="Times New Roman" pitchFamily="18" charset="0"/>
                </a:rPr>
                <a:t>Unlock A</a:t>
              </a:r>
            </a:p>
            <a:p>
              <a:pPr algn="ctr"/>
              <a:endParaRPr kumimoji="1" lang="en-US" altLang="zh-CN" sz="2000" b="1" dirty="0">
                <a:latin typeface="Times New Roman" pitchFamily="18" charset="0"/>
              </a:endParaRPr>
            </a:p>
            <a:p>
              <a:pPr algn="ctr"/>
              <a:endParaRPr kumimoji="1" lang="en-US" altLang="zh-CN" sz="2000" b="1" dirty="0">
                <a:latin typeface="Times New Roman" pitchFamily="18" charset="0"/>
              </a:endParaRPr>
            </a:p>
            <a:p>
              <a:pPr algn="ctr"/>
              <a:endParaRPr kumimoji="1" lang="en-US" altLang="zh-CN" sz="2000" b="1" dirty="0">
                <a:latin typeface="Times New Roman" pitchFamily="18" charset="0"/>
              </a:endParaRPr>
            </a:p>
            <a:p>
              <a:pPr algn="ctr"/>
              <a:endParaRPr kumimoji="1" lang="en-US" altLang="zh-CN" sz="2000" b="1" dirty="0">
                <a:latin typeface="Times New Roman" pitchFamily="18" charset="0"/>
              </a:endParaRPr>
            </a:p>
            <a:p>
              <a:pPr algn="ctr"/>
              <a:endParaRPr kumimoji="1" lang="en-US" altLang="zh-CN" sz="2000" b="1" dirty="0">
                <a:latin typeface="Times New Roman" pitchFamily="18" charset="0"/>
              </a:endParaRPr>
            </a:p>
            <a:p>
              <a:pPr algn="ctr"/>
              <a:endParaRPr kumimoji="1" lang="en-US" altLang="zh-CN" sz="2000" b="1" dirty="0">
                <a:latin typeface="Times New Roman" pitchFamily="18" charset="0"/>
              </a:endParaRPr>
            </a:p>
            <a:p>
              <a:pPr algn="ctr"/>
              <a:r>
                <a:rPr kumimoji="1" lang="en-US" altLang="zh-CN" sz="2000" dirty="0">
                  <a:latin typeface="Times New Roman" pitchFamily="18" charset="0"/>
                </a:rPr>
                <a:t> </a:t>
              </a:r>
            </a:p>
          </p:txBody>
        </p:sp>
        <p:sp>
          <p:nvSpPr>
            <p:cNvPr id="398342" name="Rectangle 6"/>
            <p:cNvSpPr>
              <a:spLocks noChangeArrowheads="1"/>
            </p:cNvSpPr>
            <p:nvPr/>
          </p:nvSpPr>
          <p:spPr bwMode="auto">
            <a:xfrm>
              <a:off x="4557671" y="1557338"/>
              <a:ext cx="1930400" cy="4343400"/>
            </a:xfrm>
            <a:prstGeom prst="rect">
              <a:avLst/>
            </a:prstGeom>
            <a:noFill/>
            <a:ln w="28575">
              <a:noFill/>
              <a:miter lim="800000"/>
              <a:headEnd/>
              <a:tailEnd/>
            </a:ln>
            <a:effectLst/>
          </p:spPr>
          <p:txBody>
            <a:bodyPr wrap="none" lIns="90000" tIns="46800" rIns="90000" bIns="46800" anchor="ctr"/>
            <a:lstStyle/>
            <a:p>
              <a:pPr algn="ctr"/>
              <a:r>
                <a:rPr kumimoji="1" lang="en-US" altLang="zh-CN" sz="2000" b="1">
                  <a:latin typeface="Times New Roman" pitchFamily="18" charset="0"/>
                </a:rPr>
                <a:t> </a:t>
              </a:r>
              <a:endParaRPr kumimoji="1" lang="en-US" altLang="zh-CN" sz="2000">
                <a:latin typeface="Times New Roman" pitchFamily="18" charset="0"/>
              </a:endParaRPr>
            </a:p>
            <a:p>
              <a:pPr algn="ctr"/>
              <a:r>
                <a:rPr kumimoji="1" lang="en-US" altLang="zh-CN" sz="2000" b="1">
                  <a:latin typeface="Times New Roman" pitchFamily="18" charset="0"/>
                </a:rPr>
                <a:t> </a:t>
              </a:r>
              <a:endParaRPr kumimoji="1" lang="en-US" altLang="zh-CN" sz="2000">
                <a:latin typeface="Times New Roman" pitchFamily="18" charset="0"/>
              </a:endParaRPr>
            </a:p>
            <a:p>
              <a:pPr algn="ctr"/>
              <a:r>
                <a:rPr kumimoji="1" lang="en-US" altLang="zh-CN" sz="2000" b="1">
                  <a:latin typeface="Times New Roman" pitchFamily="18" charset="0"/>
                </a:rPr>
                <a:t> </a:t>
              </a:r>
              <a:endParaRPr kumimoji="1" lang="en-US" altLang="zh-CN" sz="2000">
                <a:latin typeface="Times New Roman" pitchFamily="18" charset="0"/>
              </a:endParaRPr>
            </a:p>
            <a:p>
              <a:pPr algn="ctr"/>
              <a:r>
                <a:rPr kumimoji="1" lang="en-US" altLang="zh-CN" sz="2000" b="1">
                  <a:latin typeface="Times New Roman" pitchFamily="18" charset="0"/>
                </a:rPr>
                <a:t> </a:t>
              </a:r>
              <a:endParaRPr kumimoji="1" lang="en-US" altLang="zh-CN" sz="2000">
                <a:latin typeface="Times New Roman" pitchFamily="18" charset="0"/>
              </a:endParaRPr>
            </a:p>
            <a:p>
              <a:pPr algn="ctr"/>
              <a:r>
                <a:rPr kumimoji="1" lang="en-US" altLang="zh-CN" sz="2000" b="1">
                  <a:latin typeface="Times New Roman" pitchFamily="18" charset="0"/>
                </a:rPr>
                <a:t> </a:t>
              </a:r>
              <a:endParaRPr kumimoji="1" lang="en-US" altLang="zh-CN" sz="2000">
                <a:latin typeface="Times New Roman" pitchFamily="18" charset="0"/>
              </a:endParaRPr>
            </a:p>
            <a:p>
              <a:pPr algn="ctr"/>
              <a:r>
                <a:rPr kumimoji="1" lang="en-US" altLang="zh-CN" sz="2000" b="1">
                  <a:latin typeface="Times New Roman" pitchFamily="18" charset="0"/>
                </a:rPr>
                <a:t> </a:t>
              </a:r>
              <a:endParaRPr kumimoji="1" lang="en-US" altLang="zh-CN" sz="2000">
                <a:latin typeface="Times New Roman" pitchFamily="18" charset="0"/>
              </a:endParaRPr>
            </a:p>
            <a:p>
              <a:pPr algn="ctr"/>
              <a:r>
                <a:rPr kumimoji="1" lang="en-US" altLang="zh-CN" sz="2000" b="1">
                  <a:latin typeface="Times New Roman" pitchFamily="18" charset="0"/>
                </a:rPr>
                <a:t> </a:t>
              </a:r>
              <a:endParaRPr kumimoji="1" lang="en-US" altLang="zh-CN" sz="2000">
                <a:latin typeface="Times New Roman" pitchFamily="18" charset="0"/>
              </a:endParaRPr>
            </a:p>
            <a:p>
              <a:pPr algn="ctr"/>
              <a:r>
                <a:rPr kumimoji="1" lang="en-US" altLang="zh-CN" sz="2000" b="1">
                  <a:latin typeface="Times New Roman" pitchFamily="18" charset="0"/>
                </a:rPr>
                <a:t>Slock A</a:t>
              </a:r>
              <a:endParaRPr kumimoji="1" lang="en-US" altLang="zh-CN" sz="2000">
                <a:latin typeface="Times New Roman" pitchFamily="18" charset="0"/>
              </a:endParaRPr>
            </a:p>
            <a:p>
              <a:pPr algn="ctr"/>
              <a:r>
                <a:rPr kumimoji="1" lang="en-US" altLang="zh-CN" sz="2000" b="1">
                  <a:latin typeface="Times New Roman" pitchFamily="18" charset="0"/>
                </a:rPr>
                <a:t>X=A=3</a:t>
              </a:r>
              <a:endParaRPr kumimoji="1" lang="en-US" altLang="zh-CN" sz="2000">
                <a:latin typeface="Times New Roman" pitchFamily="18" charset="0"/>
              </a:endParaRPr>
            </a:p>
            <a:p>
              <a:pPr algn="ctr"/>
              <a:r>
                <a:rPr kumimoji="1" lang="en-US" altLang="zh-CN" sz="2000" b="1">
                  <a:latin typeface="Times New Roman" pitchFamily="18" charset="0"/>
                </a:rPr>
                <a:t>Unlock A</a:t>
              </a:r>
              <a:endParaRPr kumimoji="1" lang="en-US" altLang="zh-CN" sz="2000">
                <a:latin typeface="Times New Roman" pitchFamily="18" charset="0"/>
              </a:endParaRPr>
            </a:p>
            <a:p>
              <a:pPr algn="ctr"/>
              <a:r>
                <a:rPr kumimoji="1" lang="en-US" altLang="zh-CN" sz="2000" b="1">
                  <a:latin typeface="Times New Roman" pitchFamily="18" charset="0"/>
                </a:rPr>
                <a:t>Xlock B</a:t>
              </a:r>
              <a:endParaRPr kumimoji="1" lang="en-US" altLang="zh-CN" sz="2000">
                <a:latin typeface="Times New Roman" pitchFamily="18" charset="0"/>
              </a:endParaRPr>
            </a:p>
            <a:p>
              <a:pPr algn="ctr"/>
              <a:r>
                <a:rPr kumimoji="1" lang="en-US" altLang="zh-CN" sz="2000" b="1">
                  <a:latin typeface="Times New Roman" pitchFamily="18" charset="0"/>
                </a:rPr>
                <a:t>B=X+1</a:t>
              </a:r>
              <a:endParaRPr kumimoji="1" lang="en-US" altLang="zh-CN" sz="2000">
                <a:latin typeface="Times New Roman" pitchFamily="18" charset="0"/>
              </a:endParaRPr>
            </a:p>
            <a:p>
              <a:pPr algn="ctr"/>
              <a:r>
                <a:rPr kumimoji="1" lang="zh-CN" altLang="en-US" sz="2000" b="1">
                  <a:latin typeface="Times New Roman" pitchFamily="18" charset="0"/>
                  <a:ea typeface="黑体" pitchFamily="2" charset="-122"/>
                </a:rPr>
                <a:t>写回</a:t>
              </a:r>
              <a:r>
                <a:rPr kumimoji="1" lang="en-US" altLang="zh-CN" sz="2000" b="1">
                  <a:latin typeface="Times New Roman" pitchFamily="18" charset="0"/>
                  <a:ea typeface="黑体" pitchFamily="2" charset="-122"/>
                </a:rPr>
                <a:t>B(=4)</a:t>
              </a:r>
              <a:endParaRPr kumimoji="1" lang="en-US" altLang="zh-CN" sz="2000">
                <a:latin typeface="Times New Roman" pitchFamily="18" charset="0"/>
              </a:endParaRPr>
            </a:p>
            <a:p>
              <a:pPr algn="ctr"/>
              <a:r>
                <a:rPr kumimoji="1" lang="en-US" altLang="zh-CN" sz="2000" b="1">
                  <a:latin typeface="Times New Roman" pitchFamily="18" charset="0"/>
                </a:rPr>
                <a:t>Unlock B</a:t>
              </a:r>
              <a:r>
                <a:rPr kumimoji="1" lang="en-US" altLang="zh-CN" sz="2400">
                  <a:latin typeface="Times New Roman" pitchFamily="18" charset="0"/>
                </a:rPr>
                <a:t> </a:t>
              </a:r>
            </a:p>
          </p:txBody>
        </p:sp>
        <p:sp>
          <p:nvSpPr>
            <p:cNvPr id="398343" name="Rectangle 7"/>
            <p:cNvSpPr>
              <a:spLocks noChangeArrowheads="1"/>
            </p:cNvSpPr>
            <p:nvPr/>
          </p:nvSpPr>
          <p:spPr bwMode="auto">
            <a:xfrm>
              <a:off x="2673838" y="1168400"/>
              <a:ext cx="1930400" cy="457200"/>
            </a:xfrm>
            <a:prstGeom prst="rect">
              <a:avLst/>
            </a:prstGeom>
            <a:noFill/>
            <a:ln w="28575">
              <a:noFill/>
              <a:miter lim="800000"/>
              <a:headEnd/>
              <a:tailEnd/>
            </a:ln>
            <a:effectLst/>
          </p:spPr>
          <p:txBody>
            <a:bodyPr wrap="none" lIns="90000" tIns="46800" rIns="90000" bIns="46800" anchor="ctr"/>
            <a:lstStyle/>
            <a:p>
              <a:pPr algn="ctr"/>
              <a:r>
                <a:rPr kumimoji="1" lang="en-US" altLang="zh-CN" sz="2400" b="1">
                  <a:latin typeface="Times New Roman" pitchFamily="18" charset="0"/>
                </a:rPr>
                <a:t>T</a:t>
              </a:r>
              <a:r>
                <a:rPr kumimoji="1" lang="en-US" altLang="zh-CN" sz="2400" b="1" baseline="-25000">
                  <a:latin typeface="Times New Roman" pitchFamily="18" charset="0"/>
                </a:rPr>
                <a:t>1</a:t>
              </a:r>
            </a:p>
          </p:txBody>
        </p:sp>
        <p:sp>
          <p:nvSpPr>
            <p:cNvPr id="398344" name="Rectangle 8"/>
            <p:cNvSpPr>
              <a:spLocks noChangeArrowheads="1"/>
            </p:cNvSpPr>
            <p:nvPr/>
          </p:nvSpPr>
          <p:spPr bwMode="auto">
            <a:xfrm>
              <a:off x="4604238" y="1168400"/>
              <a:ext cx="1930400" cy="457200"/>
            </a:xfrm>
            <a:prstGeom prst="rect">
              <a:avLst/>
            </a:prstGeom>
            <a:noFill/>
            <a:ln w="28575">
              <a:noFill/>
              <a:miter lim="800000"/>
              <a:headEnd/>
              <a:tailEnd/>
            </a:ln>
            <a:effectLst/>
          </p:spPr>
          <p:txBody>
            <a:bodyPr wrap="none" lIns="90000" tIns="46800" rIns="90000" bIns="46800" anchor="ctr"/>
            <a:lstStyle/>
            <a:p>
              <a:pPr algn="ctr"/>
              <a:r>
                <a:rPr kumimoji="1" lang="en-US" altLang="zh-CN" sz="2400" b="1">
                  <a:latin typeface="Times New Roman" pitchFamily="18" charset="0"/>
                </a:rPr>
                <a:t>T</a:t>
              </a:r>
              <a:r>
                <a:rPr kumimoji="1" lang="en-US" altLang="zh-CN" sz="2400" b="1" baseline="-25000">
                  <a:latin typeface="Times New Roman" pitchFamily="18" charset="0"/>
                </a:rPr>
                <a:t>2</a:t>
              </a:r>
            </a:p>
          </p:txBody>
        </p:sp>
      </p:grpSp>
      <p:sp>
        <p:nvSpPr>
          <p:cNvPr id="398345" name="Rectangle 9"/>
          <p:cNvSpPr>
            <a:spLocks noChangeArrowheads="1"/>
          </p:cNvSpPr>
          <p:nvPr/>
        </p:nvSpPr>
        <p:spPr bwMode="auto">
          <a:xfrm>
            <a:off x="7305921" y="1278062"/>
            <a:ext cx="3255433" cy="833178"/>
          </a:xfrm>
          <a:prstGeom prst="rect">
            <a:avLst/>
          </a:prstGeom>
          <a:noFill/>
          <a:ln w="9525">
            <a:noFill/>
            <a:miter lim="800000"/>
            <a:headEnd/>
            <a:tailEnd/>
          </a:ln>
          <a:effectLst/>
        </p:spPr>
        <p:txBody>
          <a:bodyPr lIns="90000" tIns="46800" rIns="90000" bIns="46800">
            <a:spAutoFit/>
          </a:bodyPr>
          <a:lstStyle/>
          <a:p>
            <a:r>
              <a:rPr lang="zh-CN" altLang="en-US" sz="2400" dirty="0">
                <a:solidFill>
                  <a:srgbClr val="C00000"/>
                </a:solidFill>
              </a:rPr>
              <a:t>假设</a:t>
            </a:r>
            <a:r>
              <a:rPr lang="en-US" altLang="zh-CN" sz="2400" dirty="0">
                <a:solidFill>
                  <a:srgbClr val="C00000"/>
                </a:solidFill>
              </a:rPr>
              <a:t>A</a:t>
            </a:r>
            <a:r>
              <a:rPr lang="zh-CN" altLang="en-US" sz="2400" dirty="0">
                <a:solidFill>
                  <a:srgbClr val="C00000"/>
                </a:solidFill>
              </a:rPr>
              <a:t>、</a:t>
            </a:r>
            <a:r>
              <a:rPr lang="en-US" altLang="zh-CN" sz="2400" dirty="0">
                <a:solidFill>
                  <a:srgbClr val="C00000"/>
                </a:solidFill>
              </a:rPr>
              <a:t>B</a:t>
            </a:r>
            <a:r>
              <a:rPr lang="zh-CN" altLang="en-US" sz="2400" dirty="0" smtClean="0">
                <a:solidFill>
                  <a:srgbClr val="C00000"/>
                </a:solidFill>
              </a:rPr>
              <a:t>的</a:t>
            </a:r>
            <a:endParaRPr lang="en-US" altLang="zh-CN" sz="2400" dirty="0" smtClean="0">
              <a:solidFill>
                <a:srgbClr val="C00000"/>
              </a:solidFill>
            </a:endParaRPr>
          </a:p>
          <a:p>
            <a:r>
              <a:rPr lang="zh-CN" altLang="en-US" sz="2400" dirty="0" smtClean="0">
                <a:solidFill>
                  <a:srgbClr val="C00000"/>
                </a:solidFill>
              </a:rPr>
              <a:t>初值</a:t>
            </a:r>
            <a:r>
              <a:rPr lang="zh-CN" altLang="en-US" sz="2400" dirty="0">
                <a:solidFill>
                  <a:srgbClr val="C00000"/>
                </a:solidFill>
              </a:rPr>
              <a:t>均为</a:t>
            </a:r>
            <a:r>
              <a:rPr lang="en-US" altLang="zh-CN" sz="2400" dirty="0">
                <a:solidFill>
                  <a:srgbClr val="C00000"/>
                </a:solidFill>
              </a:rPr>
              <a:t>2</a:t>
            </a:r>
          </a:p>
        </p:txBody>
      </p:sp>
      <p:sp>
        <p:nvSpPr>
          <p:cNvPr id="398346" name="Rectangle 10"/>
          <p:cNvSpPr>
            <a:spLocks noChangeArrowheads="1"/>
          </p:cNvSpPr>
          <p:nvPr/>
        </p:nvSpPr>
        <p:spPr bwMode="auto">
          <a:xfrm>
            <a:off x="7383585" y="3614739"/>
            <a:ext cx="3255433" cy="833178"/>
          </a:xfrm>
          <a:prstGeom prst="rect">
            <a:avLst/>
          </a:prstGeom>
          <a:noFill/>
          <a:ln w="9525">
            <a:noFill/>
            <a:miter lim="800000"/>
            <a:headEnd/>
            <a:tailEnd/>
          </a:ln>
          <a:effectLst/>
        </p:spPr>
        <p:txBody>
          <a:bodyPr lIns="90000" tIns="46800" rIns="90000" bIns="46800">
            <a:spAutoFit/>
          </a:bodyPr>
          <a:lstStyle/>
          <a:p>
            <a:r>
              <a:rPr lang="zh-CN" altLang="en-US" sz="2400" dirty="0">
                <a:solidFill>
                  <a:srgbClr val="C00000"/>
                </a:solidFill>
              </a:rPr>
              <a:t>结果：</a:t>
            </a:r>
          </a:p>
          <a:p>
            <a:r>
              <a:rPr lang="en-US" altLang="zh-CN" sz="2400" dirty="0">
                <a:solidFill>
                  <a:srgbClr val="C00000"/>
                </a:solidFill>
              </a:rPr>
              <a:t>A=3   B=4</a:t>
            </a:r>
          </a:p>
        </p:txBody>
      </p:sp>
      <p:sp>
        <p:nvSpPr>
          <p:cNvPr id="12" name="Rectangle 2"/>
          <p:cNvSpPr>
            <a:spLocks noGrp="1" noChangeArrowheads="1"/>
          </p:cNvSpPr>
          <p:nvPr>
            <p:ph type="title"/>
          </p:nvPr>
        </p:nvSpPr>
        <p:spPr>
          <a:xfrm>
            <a:off x="304917" y="0"/>
            <a:ext cx="10058400" cy="1609344"/>
          </a:xfrm>
        </p:spPr>
        <p:txBody>
          <a:bodyPr/>
          <a:lstStyle/>
          <a:p>
            <a:r>
              <a:rPr lang="en-US" altLang="zh-CN" sz="2800" dirty="0" smtClean="0">
                <a:solidFill>
                  <a:srgbClr val="C00000"/>
                </a:solidFill>
              </a:rPr>
              <a:t>(A)</a:t>
            </a:r>
            <a:r>
              <a:rPr lang="zh-CN" altLang="en-US" sz="2800" dirty="0" smtClean="0">
                <a:solidFill>
                  <a:srgbClr val="C00000"/>
                </a:solidFill>
              </a:rPr>
              <a:t>串行调度</a:t>
            </a:r>
            <a:endParaRPr lang="zh-CN" altLang="en-US" sz="2800" dirty="0">
              <a:solidFill>
                <a:srgbClr val="C00000"/>
              </a:solidFill>
            </a:endParaRP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62" name="Rectangle 2"/>
          <p:cNvSpPr>
            <a:spLocks noGrp="1" noChangeArrowheads="1"/>
          </p:cNvSpPr>
          <p:nvPr>
            <p:ph type="title"/>
          </p:nvPr>
        </p:nvSpPr>
        <p:spPr>
          <a:xfrm>
            <a:off x="304917" y="0"/>
            <a:ext cx="10058400" cy="1609344"/>
          </a:xfrm>
        </p:spPr>
        <p:txBody>
          <a:bodyPr/>
          <a:lstStyle/>
          <a:p>
            <a:r>
              <a:rPr lang="en-US" altLang="zh-CN" sz="2800" dirty="0">
                <a:solidFill>
                  <a:srgbClr val="C00000"/>
                </a:solidFill>
              </a:rPr>
              <a:t>(b) </a:t>
            </a:r>
            <a:r>
              <a:rPr lang="zh-CN" altLang="en-US" sz="2800" dirty="0">
                <a:solidFill>
                  <a:srgbClr val="C00000"/>
                </a:solidFill>
              </a:rPr>
              <a:t>串行调度策略，正确的调度 </a:t>
            </a:r>
          </a:p>
        </p:txBody>
      </p:sp>
      <p:grpSp>
        <p:nvGrpSpPr>
          <p:cNvPr id="10" name="组合 9"/>
          <p:cNvGrpSpPr/>
          <p:nvPr/>
        </p:nvGrpSpPr>
        <p:grpSpPr>
          <a:xfrm>
            <a:off x="3007784" y="1100138"/>
            <a:ext cx="3962400" cy="4800600"/>
            <a:chOff x="3007784" y="1100138"/>
            <a:chExt cx="3962400" cy="4800600"/>
          </a:xfrm>
        </p:grpSpPr>
        <p:sp>
          <p:nvSpPr>
            <p:cNvPr id="399363" name="Line 3"/>
            <p:cNvSpPr>
              <a:spLocks noChangeShapeType="1"/>
            </p:cNvSpPr>
            <p:nvPr/>
          </p:nvSpPr>
          <p:spPr bwMode="auto">
            <a:xfrm>
              <a:off x="3007784" y="1557338"/>
              <a:ext cx="3962400" cy="0"/>
            </a:xfrm>
            <a:prstGeom prst="line">
              <a:avLst/>
            </a:prstGeom>
            <a:noFill/>
            <a:ln w="28575">
              <a:solidFill>
                <a:schemeClr val="tx1"/>
              </a:solidFill>
              <a:round/>
              <a:headEnd/>
              <a:tailEnd/>
            </a:ln>
            <a:effectLst/>
          </p:spPr>
          <p:txBody>
            <a:bodyPr wrap="none" lIns="90000" tIns="46800" rIns="90000" bIns="46800" anchor="ctr"/>
            <a:lstStyle/>
            <a:p>
              <a:endParaRPr lang="zh-CN" altLang="en-US"/>
            </a:p>
          </p:txBody>
        </p:sp>
        <p:sp>
          <p:nvSpPr>
            <p:cNvPr id="399364" name="Line 4"/>
            <p:cNvSpPr>
              <a:spLocks noChangeShapeType="1"/>
            </p:cNvSpPr>
            <p:nvPr/>
          </p:nvSpPr>
          <p:spPr bwMode="auto">
            <a:xfrm>
              <a:off x="5039784" y="1100138"/>
              <a:ext cx="0" cy="4800600"/>
            </a:xfrm>
            <a:prstGeom prst="line">
              <a:avLst/>
            </a:prstGeom>
            <a:noFill/>
            <a:ln w="28575">
              <a:solidFill>
                <a:schemeClr val="tx1"/>
              </a:solidFill>
              <a:round/>
              <a:headEnd/>
              <a:tailEnd/>
            </a:ln>
            <a:effectLst/>
          </p:spPr>
          <p:txBody>
            <a:bodyPr wrap="none" lIns="90000" tIns="46800" rIns="90000" bIns="46800" anchor="ctr"/>
            <a:lstStyle/>
            <a:p>
              <a:endParaRPr lang="zh-CN" altLang="en-US"/>
            </a:p>
          </p:txBody>
        </p:sp>
        <p:sp>
          <p:nvSpPr>
            <p:cNvPr id="399365" name="Rectangle 5"/>
            <p:cNvSpPr>
              <a:spLocks noChangeArrowheads="1"/>
            </p:cNvSpPr>
            <p:nvPr/>
          </p:nvSpPr>
          <p:spPr bwMode="auto">
            <a:xfrm>
              <a:off x="3109384" y="1633538"/>
              <a:ext cx="1930400" cy="4267200"/>
            </a:xfrm>
            <a:prstGeom prst="rect">
              <a:avLst/>
            </a:prstGeom>
            <a:noFill/>
            <a:ln w="28575">
              <a:noFill/>
              <a:miter lim="800000"/>
              <a:headEnd/>
              <a:tailEnd/>
            </a:ln>
            <a:effectLst/>
          </p:spPr>
          <p:txBody>
            <a:bodyPr wrap="none" lIns="90000" tIns="46800" rIns="90000" bIns="46800" anchor="ctr"/>
            <a:lstStyle/>
            <a:p>
              <a:pPr algn="ctr"/>
              <a:r>
                <a:rPr kumimoji="1" lang="en-US" altLang="zh-CN" sz="2000" b="1">
                  <a:latin typeface="Times New Roman" pitchFamily="18" charset="0"/>
                </a:rPr>
                <a:t> </a:t>
              </a:r>
              <a:endParaRPr kumimoji="1" lang="en-US" altLang="zh-CN" sz="2000">
                <a:latin typeface="Times New Roman" pitchFamily="18" charset="0"/>
              </a:endParaRPr>
            </a:p>
            <a:p>
              <a:pPr algn="ctr"/>
              <a:r>
                <a:rPr kumimoji="1" lang="en-US" altLang="zh-CN" sz="2000" b="1">
                  <a:latin typeface="Times New Roman" pitchFamily="18" charset="0"/>
                </a:rPr>
                <a:t> </a:t>
              </a:r>
              <a:endParaRPr kumimoji="1" lang="en-US" altLang="zh-CN" sz="2000">
                <a:latin typeface="Times New Roman" pitchFamily="18" charset="0"/>
              </a:endParaRPr>
            </a:p>
            <a:p>
              <a:pPr algn="ctr"/>
              <a:r>
                <a:rPr kumimoji="1" lang="en-US" altLang="zh-CN" sz="2000" b="1">
                  <a:latin typeface="Times New Roman" pitchFamily="18" charset="0"/>
                </a:rPr>
                <a:t> </a:t>
              </a:r>
              <a:endParaRPr kumimoji="1" lang="en-US" altLang="zh-CN" sz="2000">
                <a:latin typeface="Times New Roman" pitchFamily="18" charset="0"/>
              </a:endParaRPr>
            </a:p>
            <a:p>
              <a:pPr algn="ctr"/>
              <a:r>
                <a:rPr kumimoji="1" lang="en-US" altLang="zh-CN" sz="2000" b="1">
                  <a:latin typeface="Times New Roman" pitchFamily="18" charset="0"/>
                </a:rPr>
                <a:t> </a:t>
              </a:r>
              <a:endParaRPr kumimoji="1" lang="en-US" altLang="zh-CN" sz="2000">
                <a:latin typeface="Times New Roman" pitchFamily="18" charset="0"/>
              </a:endParaRPr>
            </a:p>
            <a:p>
              <a:pPr algn="ctr"/>
              <a:r>
                <a:rPr kumimoji="1" lang="en-US" altLang="zh-CN" sz="2000" b="1">
                  <a:latin typeface="Times New Roman" pitchFamily="18" charset="0"/>
                </a:rPr>
                <a:t> </a:t>
              </a:r>
              <a:endParaRPr kumimoji="1" lang="en-US" altLang="zh-CN" sz="2000">
                <a:latin typeface="Times New Roman" pitchFamily="18" charset="0"/>
              </a:endParaRPr>
            </a:p>
            <a:p>
              <a:pPr algn="ctr"/>
              <a:r>
                <a:rPr kumimoji="1" lang="en-US" altLang="zh-CN" sz="2000" b="1">
                  <a:latin typeface="Times New Roman" pitchFamily="18" charset="0"/>
                </a:rPr>
                <a:t> </a:t>
              </a:r>
              <a:endParaRPr kumimoji="1" lang="en-US" altLang="zh-CN" sz="2000">
                <a:latin typeface="Times New Roman" pitchFamily="18" charset="0"/>
              </a:endParaRPr>
            </a:p>
            <a:p>
              <a:pPr algn="ctr"/>
              <a:r>
                <a:rPr kumimoji="1" lang="en-US" altLang="zh-CN" sz="2000" b="1">
                  <a:latin typeface="Times New Roman" pitchFamily="18" charset="0"/>
                </a:rPr>
                <a:t> </a:t>
              </a:r>
              <a:endParaRPr kumimoji="1" lang="en-US" altLang="zh-CN" sz="2000">
                <a:latin typeface="Times New Roman" pitchFamily="18" charset="0"/>
              </a:endParaRPr>
            </a:p>
            <a:p>
              <a:pPr algn="ctr"/>
              <a:r>
                <a:rPr kumimoji="1" lang="en-US" altLang="zh-CN" sz="2000" b="1">
                  <a:latin typeface="Times New Roman" pitchFamily="18" charset="0"/>
                </a:rPr>
                <a:t>Slock B</a:t>
              </a:r>
              <a:endParaRPr kumimoji="1" lang="en-US" altLang="zh-CN" sz="2000">
                <a:latin typeface="Times New Roman" pitchFamily="18" charset="0"/>
              </a:endParaRPr>
            </a:p>
            <a:p>
              <a:pPr algn="ctr"/>
              <a:r>
                <a:rPr kumimoji="1" lang="en-US" altLang="zh-CN" sz="2000" b="1">
                  <a:latin typeface="Times New Roman" pitchFamily="18" charset="0"/>
                </a:rPr>
                <a:t>Y=B=3</a:t>
              </a:r>
              <a:endParaRPr kumimoji="1" lang="en-US" altLang="zh-CN" sz="2000">
                <a:latin typeface="Times New Roman" pitchFamily="18" charset="0"/>
              </a:endParaRPr>
            </a:p>
            <a:p>
              <a:pPr algn="ctr"/>
              <a:r>
                <a:rPr kumimoji="1" lang="en-US" altLang="zh-CN" sz="2000" b="1">
                  <a:latin typeface="Times New Roman" pitchFamily="18" charset="0"/>
                </a:rPr>
                <a:t>Unlock B</a:t>
              </a:r>
              <a:endParaRPr kumimoji="1" lang="en-US" altLang="zh-CN" sz="2000">
                <a:latin typeface="Times New Roman" pitchFamily="18" charset="0"/>
              </a:endParaRPr>
            </a:p>
            <a:p>
              <a:pPr algn="ctr"/>
              <a:r>
                <a:rPr kumimoji="1" lang="en-US" altLang="zh-CN" sz="2000" b="1">
                  <a:latin typeface="Times New Roman" pitchFamily="18" charset="0"/>
                </a:rPr>
                <a:t>Xlock A</a:t>
              </a:r>
              <a:endParaRPr kumimoji="1" lang="en-US" altLang="zh-CN" sz="2000">
                <a:latin typeface="Times New Roman" pitchFamily="18" charset="0"/>
              </a:endParaRPr>
            </a:p>
            <a:p>
              <a:pPr algn="ctr"/>
              <a:r>
                <a:rPr kumimoji="1" lang="en-US" altLang="zh-CN" sz="2000" b="1">
                  <a:latin typeface="Times New Roman" pitchFamily="18" charset="0"/>
                </a:rPr>
                <a:t>A=Y+1</a:t>
              </a:r>
              <a:endParaRPr kumimoji="1" lang="en-US" altLang="zh-CN" sz="2000">
                <a:latin typeface="Times New Roman" pitchFamily="18" charset="0"/>
              </a:endParaRPr>
            </a:p>
            <a:p>
              <a:pPr algn="ctr"/>
              <a:r>
                <a:rPr kumimoji="1" lang="zh-CN" altLang="en-US" sz="2000" b="1">
                  <a:latin typeface="Times New Roman" pitchFamily="18" charset="0"/>
                  <a:ea typeface="黑体" pitchFamily="2" charset="-122"/>
                </a:rPr>
                <a:t>写回</a:t>
              </a:r>
              <a:r>
                <a:rPr kumimoji="1" lang="en-US" altLang="zh-CN" sz="2000" b="1">
                  <a:latin typeface="Times New Roman" pitchFamily="18" charset="0"/>
                  <a:ea typeface="黑体" pitchFamily="2" charset="-122"/>
                </a:rPr>
                <a:t>A(=4)</a:t>
              </a:r>
              <a:endParaRPr kumimoji="1" lang="en-US" altLang="zh-CN" sz="2000">
                <a:latin typeface="Times New Roman" pitchFamily="18" charset="0"/>
              </a:endParaRPr>
            </a:p>
            <a:p>
              <a:pPr algn="ctr"/>
              <a:r>
                <a:rPr kumimoji="1" lang="en-US" altLang="zh-CN" sz="2000" b="1">
                  <a:latin typeface="Times New Roman" pitchFamily="18" charset="0"/>
                </a:rPr>
                <a:t>Unlock A</a:t>
              </a:r>
              <a:r>
                <a:rPr kumimoji="1" lang="en-US" altLang="zh-CN" sz="2000">
                  <a:latin typeface="Times New Roman" pitchFamily="18" charset="0"/>
                </a:rPr>
                <a:t> </a:t>
              </a:r>
            </a:p>
          </p:txBody>
        </p:sp>
        <p:sp>
          <p:nvSpPr>
            <p:cNvPr id="399366" name="Rectangle 6"/>
            <p:cNvSpPr>
              <a:spLocks noChangeArrowheads="1"/>
            </p:cNvSpPr>
            <p:nvPr/>
          </p:nvSpPr>
          <p:spPr bwMode="auto">
            <a:xfrm>
              <a:off x="5039784" y="1557338"/>
              <a:ext cx="1930400" cy="4343400"/>
            </a:xfrm>
            <a:prstGeom prst="rect">
              <a:avLst/>
            </a:prstGeom>
            <a:noFill/>
            <a:ln w="28575">
              <a:noFill/>
              <a:miter lim="800000"/>
              <a:headEnd/>
              <a:tailEnd/>
            </a:ln>
            <a:effectLst/>
          </p:spPr>
          <p:txBody>
            <a:bodyPr wrap="none" lIns="90000" tIns="46800" rIns="90000" bIns="46800" anchor="ctr"/>
            <a:lstStyle/>
            <a:p>
              <a:pPr algn="ctr"/>
              <a:r>
                <a:rPr kumimoji="1" lang="en-US" altLang="zh-CN" sz="2000" b="1">
                  <a:latin typeface="Times New Roman" pitchFamily="18" charset="0"/>
                </a:rPr>
                <a:t>SlockA </a:t>
              </a:r>
            </a:p>
            <a:p>
              <a:pPr algn="ctr"/>
              <a:r>
                <a:rPr kumimoji="1" lang="en-US" altLang="zh-CN" sz="2000" b="1">
                  <a:latin typeface="Times New Roman" pitchFamily="18" charset="0"/>
                </a:rPr>
                <a:t>X=A=2</a:t>
              </a:r>
              <a:endParaRPr kumimoji="1" lang="en-US" altLang="zh-CN" sz="2000">
                <a:latin typeface="Times New Roman" pitchFamily="18" charset="0"/>
              </a:endParaRPr>
            </a:p>
            <a:p>
              <a:pPr algn="ctr"/>
              <a:r>
                <a:rPr kumimoji="1" lang="en-US" altLang="zh-CN" sz="2000" b="1">
                  <a:latin typeface="Times New Roman" pitchFamily="18" charset="0"/>
                </a:rPr>
                <a:t>Unlock A</a:t>
              </a:r>
              <a:endParaRPr kumimoji="1" lang="en-US" altLang="zh-CN" sz="2000">
                <a:latin typeface="Times New Roman" pitchFamily="18" charset="0"/>
              </a:endParaRPr>
            </a:p>
            <a:p>
              <a:pPr algn="ctr"/>
              <a:r>
                <a:rPr kumimoji="1" lang="en-US" altLang="zh-CN" sz="2000" b="1">
                  <a:latin typeface="Times New Roman" pitchFamily="18" charset="0"/>
                </a:rPr>
                <a:t>Xlock B</a:t>
              </a:r>
              <a:endParaRPr kumimoji="1" lang="en-US" altLang="zh-CN" sz="2000">
                <a:latin typeface="Times New Roman" pitchFamily="18" charset="0"/>
              </a:endParaRPr>
            </a:p>
            <a:p>
              <a:pPr algn="ctr"/>
              <a:r>
                <a:rPr kumimoji="1" lang="en-US" altLang="zh-CN" sz="2000" b="1">
                  <a:latin typeface="Times New Roman" pitchFamily="18" charset="0"/>
                </a:rPr>
                <a:t>B=X+1</a:t>
              </a:r>
              <a:endParaRPr kumimoji="1" lang="en-US" altLang="zh-CN" sz="2000">
                <a:latin typeface="Times New Roman" pitchFamily="18" charset="0"/>
              </a:endParaRPr>
            </a:p>
            <a:p>
              <a:pPr algn="ctr"/>
              <a:r>
                <a:rPr kumimoji="1" lang="zh-CN" altLang="en-US" sz="2000" b="1">
                  <a:latin typeface="Times New Roman" pitchFamily="18" charset="0"/>
                  <a:ea typeface="黑体" pitchFamily="2" charset="-122"/>
                </a:rPr>
                <a:t>写回</a:t>
              </a:r>
              <a:r>
                <a:rPr kumimoji="1" lang="en-US" altLang="zh-CN" sz="2000" b="1">
                  <a:latin typeface="Times New Roman" pitchFamily="18" charset="0"/>
                  <a:ea typeface="黑体" pitchFamily="2" charset="-122"/>
                </a:rPr>
                <a:t>B(=3)</a:t>
              </a:r>
              <a:endParaRPr kumimoji="1" lang="en-US" altLang="zh-CN" sz="2000">
                <a:latin typeface="Times New Roman" pitchFamily="18" charset="0"/>
              </a:endParaRPr>
            </a:p>
            <a:p>
              <a:pPr algn="ctr"/>
              <a:r>
                <a:rPr kumimoji="1" lang="en-US" altLang="zh-CN" sz="2000" b="1">
                  <a:latin typeface="Times New Roman" pitchFamily="18" charset="0"/>
                </a:rPr>
                <a:t>Unlock B</a:t>
              </a:r>
            </a:p>
            <a:p>
              <a:pPr algn="ctr"/>
              <a:endParaRPr kumimoji="1" lang="en-US" altLang="zh-CN" sz="2000" b="1">
                <a:latin typeface="Times New Roman" pitchFamily="18" charset="0"/>
              </a:endParaRPr>
            </a:p>
            <a:p>
              <a:pPr algn="ctr"/>
              <a:endParaRPr kumimoji="1" lang="en-US" altLang="zh-CN" sz="2000">
                <a:latin typeface="Times New Roman" pitchFamily="18" charset="0"/>
              </a:endParaRPr>
            </a:p>
            <a:p>
              <a:pPr algn="ctr"/>
              <a:r>
                <a:rPr kumimoji="1" lang="en-US" altLang="zh-CN" sz="2000" b="1">
                  <a:latin typeface="Times New Roman" pitchFamily="18" charset="0"/>
                  <a:ea typeface="黑体" pitchFamily="2" charset="-122"/>
                </a:rPr>
                <a:t> </a:t>
              </a:r>
              <a:endParaRPr kumimoji="1" lang="en-US" altLang="zh-CN" sz="2000">
                <a:latin typeface="Times New Roman" pitchFamily="18" charset="0"/>
              </a:endParaRPr>
            </a:p>
            <a:p>
              <a:pPr algn="ctr"/>
              <a:r>
                <a:rPr kumimoji="1" lang="en-US" altLang="zh-CN" sz="2000" b="1">
                  <a:latin typeface="Times New Roman" pitchFamily="18" charset="0"/>
                  <a:ea typeface="黑体" pitchFamily="2" charset="-122"/>
                </a:rPr>
                <a:t> </a:t>
              </a:r>
              <a:endParaRPr kumimoji="1" lang="en-US" altLang="zh-CN" sz="2000">
                <a:latin typeface="Times New Roman" pitchFamily="18" charset="0"/>
              </a:endParaRPr>
            </a:p>
            <a:p>
              <a:pPr algn="ctr"/>
              <a:r>
                <a:rPr kumimoji="1" lang="en-US" altLang="zh-CN" sz="2000" b="1">
                  <a:latin typeface="Times New Roman" pitchFamily="18" charset="0"/>
                  <a:ea typeface="黑体" pitchFamily="2" charset="-122"/>
                </a:rPr>
                <a:t> </a:t>
              </a:r>
              <a:endParaRPr kumimoji="1" lang="en-US" altLang="zh-CN" sz="2000">
                <a:latin typeface="Times New Roman" pitchFamily="18" charset="0"/>
              </a:endParaRPr>
            </a:p>
            <a:p>
              <a:pPr algn="ctr"/>
              <a:r>
                <a:rPr kumimoji="1" lang="en-US" altLang="zh-CN" sz="2000" b="1">
                  <a:latin typeface="Times New Roman" pitchFamily="18" charset="0"/>
                </a:rPr>
                <a:t> </a:t>
              </a:r>
              <a:endParaRPr kumimoji="1" lang="en-US" altLang="zh-CN" sz="2000">
                <a:latin typeface="Times New Roman" pitchFamily="18" charset="0"/>
              </a:endParaRPr>
            </a:p>
            <a:p>
              <a:pPr algn="ctr"/>
              <a:r>
                <a:rPr kumimoji="1" lang="en-US" altLang="zh-CN" sz="2000" b="1">
                  <a:latin typeface="Times New Roman" pitchFamily="18" charset="0"/>
                </a:rPr>
                <a:t> </a:t>
              </a:r>
            </a:p>
          </p:txBody>
        </p:sp>
        <p:sp>
          <p:nvSpPr>
            <p:cNvPr id="399367" name="Rectangle 7"/>
            <p:cNvSpPr>
              <a:spLocks noChangeArrowheads="1"/>
            </p:cNvSpPr>
            <p:nvPr/>
          </p:nvSpPr>
          <p:spPr bwMode="auto">
            <a:xfrm>
              <a:off x="3109384" y="1100138"/>
              <a:ext cx="1930400" cy="457200"/>
            </a:xfrm>
            <a:prstGeom prst="rect">
              <a:avLst/>
            </a:prstGeom>
            <a:noFill/>
            <a:ln w="28575">
              <a:noFill/>
              <a:miter lim="800000"/>
              <a:headEnd/>
              <a:tailEnd/>
            </a:ln>
            <a:effectLst/>
          </p:spPr>
          <p:txBody>
            <a:bodyPr wrap="none" lIns="90000" tIns="46800" rIns="90000" bIns="46800" anchor="ctr"/>
            <a:lstStyle/>
            <a:p>
              <a:pPr algn="ctr"/>
              <a:r>
                <a:rPr kumimoji="1" lang="en-US" altLang="zh-CN" sz="2400" b="1">
                  <a:latin typeface="Times New Roman" pitchFamily="18" charset="0"/>
                </a:rPr>
                <a:t>T</a:t>
              </a:r>
              <a:r>
                <a:rPr kumimoji="1" lang="en-US" altLang="zh-CN" sz="2400" b="1" baseline="-25000">
                  <a:latin typeface="Times New Roman" pitchFamily="18" charset="0"/>
                </a:rPr>
                <a:t>1</a:t>
              </a:r>
            </a:p>
          </p:txBody>
        </p:sp>
        <p:sp>
          <p:nvSpPr>
            <p:cNvPr id="399368" name="Rectangle 8"/>
            <p:cNvSpPr>
              <a:spLocks noChangeArrowheads="1"/>
            </p:cNvSpPr>
            <p:nvPr/>
          </p:nvSpPr>
          <p:spPr bwMode="auto">
            <a:xfrm>
              <a:off x="5039784" y="1100138"/>
              <a:ext cx="1930400" cy="457200"/>
            </a:xfrm>
            <a:prstGeom prst="rect">
              <a:avLst/>
            </a:prstGeom>
            <a:noFill/>
            <a:ln w="28575">
              <a:noFill/>
              <a:miter lim="800000"/>
              <a:headEnd/>
              <a:tailEnd/>
            </a:ln>
            <a:effectLst/>
          </p:spPr>
          <p:txBody>
            <a:bodyPr wrap="none" lIns="90000" tIns="46800" rIns="90000" bIns="46800" anchor="ctr"/>
            <a:lstStyle/>
            <a:p>
              <a:pPr algn="ctr"/>
              <a:r>
                <a:rPr kumimoji="1" lang="en-US" altLang="zh-CN" sz="2400" b="1">
                  <a:latin typeface="Times New Roman" pitchFamily="18" charset="0"/>
                </a:rPr>
                <a:t>T</a:t>
              </a:r>
              <a:r>
                <a:rPr kumimoji="1" lang="en-US" altLang="zh-CN" sz="2400" b="1" baseline="-25000">
                  <a:latin typeface="Times New Roman" pitchFamily="18" charset="0"/>
                </a:rPr>
                <a:t>2</a:t>
              </a:r>
            </a:p>
          </p:txBody>
        </p:sp>
      </p:grpSp>
      <p:sp>
        <p:nvSpPr>
          <p:cNvPr id="399369" name="Rectangle 9"/>
          <p:cNvSpPr>
            <a:spLocks noChangeArrowheads="1"/>
          </p:cNvSpPr>
          <p:nvPr/>
        </p:nvSpPr>
        <p:spPr bwMode="auto">
          <a:xfrm>
            <a:off x="8113185" y="2636839"/>
            <a:ext cx="3255433" cy="833178"/>
          </a:xfrm>
          <a:prstGeom prst="rect">
            <a:avLst/>
          </a:prstGeom>
          <a:noFill/>
          <a:ln w="9525">
            <a:noFill/>
            <a:miter lim="800000"/>
            <a:headEnd/>
            <a:tailEnd/>
          </a:ln>
          <a:effectLst/>
        </p:spPr>
        <p:txBody>
          <a:bodyPr lIns="90000" tIns="46800" rIns="90000" bIns="46800">
            <a:spAutoFit/>
          </a:bodyPr>
          <a:lstStyle/>
          <a:p>
            <a:r>
              <a:rPr lang="zh-CN" altLang="en-US" sz="2400" dirty="0">
                <a:solidFill>
                  <a:srgbClr val="C00000"/>
                </a:solidFill>
              </a:rPr>
              <a:t>结果：</a:t>
            </a:r>
          </a:p>
          <a:p>
            <a:r>
              <a:rPr lang="en-US" altLang="zh-CN" sz="2400" dirty="0">
                <a:solidFill>
                  <a:srgbClr val="C00000"/>
                </a:solidFill>
              </a:rPr>
              <a:t>A=4   B=3</a:t>
            </a: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p:cNvSpPr>
            <a:spLocks noGrp="1" noChangeArrowheads="1"/>
          </p:cNvSpPr>
          <p:nvPr>
            <p:ph type="title"/>
          </p:nvPr>
        </p:nvSpPr>
        <p:spPr>
          <a:xfrm>
            <a:off x="431800" y="0"/>
            <a:ext cx="10972800" cy="1143000"/>
          </a:xfrm>
        </p:spPr>
        <p:txBody>
          <a:bodyPr/>
          <a:lstStyle/>
          <a:p>
            <a:r>
              <a:rPr lang="en-US" altLang="zh-CN" sz="2800" dirty="0">
                <a:solidFill>
                  <a:srgbClr val="C00000"/>
                </a:solidFill>
              </a:rPr>
              <a:t>(c) </a:t>
            </a:r>
            <a:r>
              <a:rPr lang="zh-CN" altLang="en-US" sz="2800" dirty="0">
                <a:solidFill>
                  <a:srgbClr val="C00000"/>
                </a:solidFill>
              </a:rPr>
              <a:t>不可串行化的调度</a:t>
            </a:r>
          </a:p>
        </p:txBody>
      </p:sp>
      <p:grpSp>
        <p:nvGrpSpPr>
          <p:cNvPr id="10" name="组合 9"/>
          <p:cNvGrpSpPr/>
          <p:nvPr/>
        </p:nvGrpSpPr>
        <p:grpSpPr>
          <a:xfrm>
            <a:off x="3018367" y="1095375"/>
            <a:ext cx="3962400" cy="4800600"/>
            <a:chOff x="3018367" y="1095375"/>
            <a:chExt cx="3962400" cy="4800600"/>
          </a:xfrm>
        </p:grpSpPr>
        <p:sp>
          <p:nvSpPr>
            <p:cNvPr id="400387" name="Line 3"/>
            <p:cNvSpPr>
              <a:spLocks noChangeShapeType="1"/>
            </p:cNvSpPr>
            <p:nvPr/>
          </p:nvSpPr>
          <p:spPr bwMode="auto">
            <a:xfrm>
              <a:off x="3018367" y="1552575"/>
              <a:ext cx="3962400" cy="0"/>
            </a:xfrm>
            <a:prstGeom prst="line">
              <a:avLst/>
            </a:prstGeom>
            <a:noFill/>
            <a:ln w="28575">
              <a:solidFill>
                <a:schemeClr val="tx1"/>
              </a:solidFill>
              <a:round/>
              <a:headEnd/>
              <a:tailEnd/>
            </a:ln>
            <a:effectLst/>
          </p:spPr>
          <p:txBody>
            <a:bodyPr wrap="none" lIns="90000" tIns="46800" rIns="90000" bIns="46800" anchor="ctr"/>
            <a:lstStyle/>
            <a:p>
              <a:endParaRPr lang="zh-CN" altLang="en-US"/>
            </a:p>
          </p:txBody>
        </p:sp>
        <p:sp>
          <p:nvSpPr>
            <p:cNvPr id="400388" name="Line 4"/>
            <p:cNvSpPr>
              <a:spLocks noChangeShapeType="1"/>
            </p:cNvSpPr>
            <p:nvPr/>
          </p:nvSpPr>
          <p:spPr bwMode="auto">
            <a:xfrm>
              <a:off x="5050367" y="1095375"/>
              <a:ext cx="0" cy="4800600"/>
            </a:xfrm>
            <a:prstGeom prst="line">
              <a:avLst/>
            </a:prstGeom>
            <a:noFill/>
            <a:ln w="28575">
              <a:solidFill>
                <a:schemeClr val="tx1"/>
              </a:solidFill>
              <a:round/>
              <a:headEnd/>
              <a:tailEnd/>
            </a:ln>
            <a:effectLst/>
          </p:spPr>
          <p:txBody>
            <a:bodyPr wrap="none" lIns="90000" tIns="46800" rIns="90000" bIns="46800" anchor="ctr"/>
            <a:lstStyle/>
            <a:p>
              <a:endParaRPr lang="zh-CN" altLang="en-US"/>
            </a:p>
          </p:txBody>
        </p:sp>
        <p:sp>
          <p:nvSpPr>
            <p:cNvPr id="400389" name="Rectangle 5"/>
            <p:cNvSpPr>
              <a:spLocks noChangeArrowheads="1"/>
            </p:cNvSpPr>
            <p:nvPr/>
          </p:nvSpPr>
          <p:spPr bwMode="auto">
            <a:xfrm>
              <a:off x="3119967" y="1628775"/>
              <a:ext cx="1930400" cy="4267200"/>
            </a:xfrm>
            <a:prstGeom prst="rect">
              <a:avLst/>
            </a:prstGeom>
            <a:noFill/>
            <a:ln w="28575">
              <a:noFill/>
              <a:miter lim="800000"/>
              <a:headEnd/>
              <a:tailEnd/>
            </a:ln>
            <a:effectLst/>
          </p:spPr>
          <p:txBody>
            <a:bodyPr wrap="none" lIns="90000" tIns="46800" rIns="90000" bIns="46800" anchor="ctr"/>
            <a:lstStyle/>
            <a:p>
              <a:pPr algn="ctr"/>
              <a:r>
                <a:rPr kumimoji="1" lang="en-US" altLang="zh-CN" sz="2000" b="1">
                  <a:latin typeface="Times New Roman" pitchFamily="18" charset="0"/>
                </a:rPr>
                <a:t>Slock B</a:t>
              </a:r>
              <a:endParaRPr kumimoji="1" lang="en-US" altLang="zh-CN" sz="2000">
                <a:latin typeface="Times New Roman" pitchFamily="18" charset="0"/>
              </a:endParaRPr>
            </a:p>
            <a:p>
              <a:pPr algn="ctr"/>
              <a:r>
                <a:rPr kumimoji="1" lang="en-US" altLang="zh-CN" sz="2000" b="1">
                  <a:latin typeface="Times New Roman" pitchFamily="18" charset="0"/>
                </a:rPr>
                <a:t>Y=B=2</a:t>
              </a:r>
              <a:endParaRPr kumimoji="1" lang="en-US" altLang="zh-CN" sz="2000">
                <a:latin typeface="Times New Roman" pitchFamily="18" charset="0"/>
              </a:endParaRPr>
            </a:p>
            <a:p>
              <a:pPr algn="ctr"/>
              <a:r>
                <a:rPr kumimoji="1" lang="en-US" altLang="zh-CN" sz="2000" b="1">
                  <a:latin typeface="Times New Roman" pitchFamily="18" charset="0"/>
                </a:rPr>
                <a:t> </a:t>
              </a:r>
              <a:endParaRPr kumimoji="1" lang="en-US" altLang="zh-CN" sz="2000">
                <a:latin typeface="Times New Roman" pitchFamily="18" charset="0"/>
              </a:endParaRPr>
            </a:p>
            <a:p>
              <a:pPr algn="ctr"/>
              <a:r>
                <a:rPr kumimoji="1" lang="en-US" altLang="zh-CN" sz="2000" b="1">
                  <a:latin typeface="Times New Roman" pitchFamily="18" charset="0"/>
                </a:rPr>
                <a:t> </a:t>
              </a:r>
              <a:endParaRPr kumimoji="1" lang="en-US" altLang="zh-CN" sz="2000">
                <a:latin typeface="Times New Roman" pitchFamily="18" charset="0"/>
              </a:endParaRPr>
            </a:p>
            <a:p>
              <a:pPr algn="ctr"/>
              <a:r>
                <a:rPr kumimoji="1" lang="en-US" altLang="zh-CN" sz="2000" b="1">
                  <a:latin typeface="Times New Roman" pitchFamily="18" charset="0"/>
                </a:rPr>
                <a:t>Unlock B</a:t>
              </a:r>
              <a:endParaRPr kumimoji="1" lang="en-US" altLang="zh-CN" sz="2000">
                <a:latin typeface="Times New Roman" pitchFamily="18" charset="0"/>
              </a:endParaRPr>
            </a:p>
            <a:p>
              <a:pPr algn="ctr"/>
              <a:r>
                <a:rPr kumimoji="1" lang="en-US" altLang="zh-CN" sz="2000" b="1">
                  <a:latin typeface="Times New Roman" pitchFamily="18" charset="0"/>
                </a:rPr>
                <a:t> </a:t>
              </a:r>
              <a:endParaRPr kumimoji="1" lang="en-US" altLang="zh-CN" sz="2000">
                <a:latin typeface="Times New Roman" pitchFamily="18" charset="0"/>
              </a:endParaRPr>
            </a:p>
            <a:p>
              <a:pPr algn="ctr"/>
              <a:r>
                <a:rPr kumimoji="1" lang="en-US" altLang="zh-CN" sz="2000" b="1">
                  <a:latin typeface="Times New Roman" pitchFamily="18" charset="0"/>
                </a:rPr>
                <a:t>Xlock A</a:t>
              </a:r>
              <a:endParaRPr kumimoji="1" lang="en-US" altLang="zh-CN" sz="2000">
                <a:latin typeface="Times New Roman" pitchFamily="18" charset="0"/>
              </a:endParaRPr>
            </a:p>
            <a:p>
              <a:pPr algn="ctr"/>
              <a:r>
                <a:rPr kumimoji="1" lang="en-US" altLang="zh-CN" sz="2000" b="1">
                  <a:latin typeface="Times New Roman" pitchFamily="18" charset="0"/>
                </a:rPr>
                <a:t>A=Y+1</a:t>
              </a:r>
              <a:endParaRPr kumimoji="1" lang="en-US" altLang="zh-CN" sz="2000">
                <a:latin typeface="Times New Roman" pitchFamily="18" charset="0"/>
              </a:endParaRPr>
            </a:p>
            <a:p>
              <a:pPr algn="ctr"/>
              <a:r>
                <a:rPr kumimoji="1" lang="zh-CN" altLang="en-US" sz="2000" b="1">
                  <a:latin typeface="Times New Roman" pitchFamily="18" charset="0"/>
                  <a:ea typeface="黑体" pitchFamily="2" charset="-122"/>
                </a:rPr>
                <a:t>写回</a:t>
              </a:r>
              <a:r>
                <a:rPr kumimoji="1" lang="en-US" altLang="zh-CN" sz="2000" b="1">
                  <a:latin typeface="Times New Roman" pitchFamily="18" charset="0"/>
                  <a:ea typeface="黑体" pitchFamily="2" charset="-122"/>
                </a:rPr>
                <a:t>A(=3)</a:t>
              </a:r>
              <a:endParaRPr kumimoji="1" lang="en-US" altLang="zh-CN" sz="2000">
                <a:latin typeface="Times New Roman" pitchFamily="18" charset="0"/>
              </a:endParaRPr>
            </a:p>
            <a:p>
              <a:pPr algn="ctr"/>
              <a:r>
                <a:rPr kumimoji="1" lang="en-US" altLang="zh-CN" sz="2000" b="1">
                  <a:latin typeface="Times New Roman" pitchFamily="18" charset="0"/>
                </a:rPr>
                <a:t> </a:t>
              </a:r>
              <a:endParaRPr kumimoji="1" lang="en-US" altLang="zh-CN" sz="2000">
                <a:latin typeface="Times New Roman" pitchFamily="18" charset="0"/>
              </a:endParaRPr>
            </a:p>
            <a:p>
              <a:pPr algn="ctr"/>
              <a:r>
                <a:rPr kumimoji="1" lang="en-US" altLang="zh-CN" sz="2000" b="1">
                  <a:latin typeface="Times New Roman" pitchFamily="18" charset="0"/>
                </a:rPr>
                <a:t> </a:t>
              </a:r>
              <a:endParaRPr kumimoji="1" lang="en-US" altLang="zh-CN" sz="2000">
                <a:latin typeface="Times New Roman" pitchFamily="18" charset="0"/>
              </a:endParaRPr>
            </a:p>
            <a:p>
              <a:pPr algn="ctr"/>
              <a:r>
                <a:rPr kumimoji="1" lang="en-US" altLang="zh-CN" sz="2000" b="1">
                  <a:latin typeface="Times New Roman" pitchFamily="18" charset="0"/>
                </a:rPr>
                <a:t> </a:t>
              </a:r>
              <a:endParaRPr kumimoji="1" lang="en-US" altLang="zh-CN" sz="2000">
                <a:latin typeface="Times New Roman" pitchFamily="18" charset="0"/>
              </a:endParaRPr>
            </a:p>
            <a:p>
              <a:pPr algn="ctr"/>
              <a:r>
                <a:rPr kumimoji="1" lang="en-US" altLang="zh-CN" sz="2000" b="1">
                  <a:latin typeface="Times New Roman" pitchFamily="18" charset="0"/>
                </a:rPr>
                <a:t>Unlock A</a:t>
              </a:r>
            </a:p>
            <a:p>
              <a:pPr algn="ctr"/>
              <a:r>
                <a:rPr kumimoji="1" lang="en-US" altLang="zh-CN" sz="2000">
                  <a:latin typeface="Times New Roman" pitchFamily="18" charset="0"/>
                </a:rPr>
                <a:t> </a:t>
              </a:r>
            </a:p>
          </p:txBody>
        </p:sp>
        <p:sp>
          <p:nvSpPr>
            <p:cNvPr id="400390" name="Rectangle 6"/>
            <p:cNvSpPr>
              <a:spLocks noChangeArrowheads="1"/>
            </p:cNvSpPr>
            <p:nvPr/>
          </p:nvSpPr>
          <p:spPr bwMode="auto">
            <a:xfrm>
              <a:off x="5050367" y="1552575"/>
              <a:ext cx="1930400" cy="4343400"/>
            </a:xfrm>
            <a:prstGeom prst="rect">
              <a:avLst/>
            </a:prstGeom>
            <a:noFill/>
            <a:ln w="28575">
              <a:noFill/>
              <a:miter lim="800000"/>
              <a:headEnd/>
              <a:tailEnd/>
            </a:ln>
            <a:effectLst/>
          </p:spPr>
          <p:txBody>
            <a:bodyPr wrap="none" lIns="90000" tIns="46800" rIns="90000" bIns="46800" anchor="ctr"/>
            <a:lstStyle/>
            <a:p>
              <a:pPr algn="ctr"/>
              <a:r>
                <a:rPr kumimoji="1" lang="en-US" altLang="zh-CN" sz="2000" b="1">
                  <a:latin typeface="Times New Roman" pitchFamily="18" charset="0"/>
                </a:rPr>
                <a:t> </a:t>
              </a:r>
            </a:p>
            <a:p>
              <a:pPr algn="ctr"/>
              <a:r>
                <a:rPr kumimoji="1" lang="en-US" altLang="zh-CN" sz="2000" b="1">
                  <a:latin typeface="Times New Roman" pitchFamily="18" charset="0"/>
                </a:rPr>
                <a:t> </a:t>
              </a:r>
            </a:p>
            <a:p>
              <a:pPr algn="ctr"/>
              <a:r>
                <a:rPr kumimoji="1" lang="en-US" altLang="zh-CN" sz="2000" b="1">
                  <a:latin typeface="Times New Roman" pitchFamily="18" charset="0"/>
                </a:rPr>
                <a:t>Slock A</a:t>
              </a:r>
            </a:p>
            <a:p>
              <a:pPr algn="ctr"/>
              <a:r>
                <a:rPr kumimoji="1" lang="en-US" altLang="zh-CN" sz="2000" b="1">
                  <a:latin typeface="Times New Roman" pitchFamily="18" charset="0"/>
                </a:rPr>
                <a:t>X=A=2</a:t>
              </a:r>
            </a:p>
            <a:p>
              <a:pPr algn="ctr"/>
              <a:r>
                <a:rPr kumimoji="1" lang="en-US" altLang="zh-CN" sz="2000" b="1">
                  <a:latin typeface="Times New Roman" pitchFamily="18" charset="0"/>
                </a:rPr>
                <a:t> </a:t>
              </a:r>
            </a:p>
            <a:p>
              <a:pPr algn="ctr"/>
              <a:r>
                <a:rPr kumimoji="1" lang="en-US" altLang="zh-CN" sz="2000" b="1">
                  <a:latin typeface="Times New Roman" pitchFamily="18" charset="0"/>
                </a:rPr>
                <a:t>Unlock A</a:t>
              </a:r>
            </a:p>
            <a:p>
              <a:pPr algn="ctr"/>
              <a:r>
                <a:rPr kumimoji="1" lang="en-US" altLang="zh-CN" sz="2000" b="1">
                  <a:latin typeface="Times New Roman" pitchFamily="18" charset="0"/>
                </a:rPr>
                <a:t> </a:t>
              </a:r>
            </a:p>
            <a:p>
              <a:pPr algn="ctr"/>
              <a:r>
                <a:rPr kumimoji="1" lang="en-US" altLang="zh-CN" sz="2000" b="1">
                  <a:latin typeface="Times New Roman" pitchFamily="18" charset="0"/>
                </a:rPr>
                <a:t> </a:t>
              </a:r>
            </a:p>
            <a:p>
              <a:pPr algn="ctr"/>
              <a:r>
                <a:rPr kumimoji="1" lang="en-US" altLang="zh-CN" sz="2000" b="1">
                  <a:latin typeface="Times New Roman" pitchFamily="18" charset="0"/>
                </a:rPr>
                <a:t> </a:t>
              </a:r>
            </a:p>
            <a:p>
              <a:pPr algn="ctr"/>
              <a:r>
                <a:rPr kumimoji="1" lang="en-US" altLang="zh-CN" sz="2000" b="1">
                  <a:latin typeface="Times New Roman" pitchFamily="18" charset="0"/>
                </a:rPr>
                <a:t>Xlock B</a:t>
              </a:r>
            </a:p>
            <a:p>
              <a:pPr algn="ctr"/>
              <a:r>
                <a:rPr kumimoji="1" lang="en-US" altLang="zh-CN" sz="2000" b="1">
                  <a:latin typeface="Times New Roman" pitchFamily="18" charset="0"/>
                </a:rPr>
                <a:t>B=X+1</a:t>
              </a:r>
            </a:p>
            <a:p>
              <a:pPr algn="ctr"/>
              <a:r>
                <a:rPr kumimoji="1" lang="zh-CN" altLang="en-US" sz="2000" b="1">
                  <a:latin typeface="Times New Roman" pitchFamily="18" charset="0"/>
                  <a:ea typeface="黑体" pitchFamily="2" charset="-122"/>
                </a:rPr>
                <a:t>写回</a:t>
              </a:r>
              <a:r>
                <a:rPr kumimoji="1" lang="en-US" altLang="zh-CN" sz="2000" b="1">
                  <a:latin typeface="Times New Roman" pitchFamily="18" charset="0"/>
                  <a:ea typeface="黑体" pitchFamily="2" charset="-122"/>
                </a:rPr>
                <a:t>B(=3)</a:t>
              </a:r>
              <a:endParaRPr kumimoji="1" lang="en-US" altLang="zh-CN" sz="2000" b="1">
                <a:latin typeface="Times New Roman" pitchFamily="18" charset="0"/>
              </a:endParaRPr>
            </a:p>
            <a:p>
              <a:pPr algn="ctr"/>
              <a:r>
                <a:rPr kumimoji="1" lang="en-US" altLang="zh-CN" sz="2000" b="1">
                  <a:latin typeface="Times New Roman" pitchFamily="18" charset="0"/>
                </a:rPr>
                <a:t> </a:t>
              </a:r>
            </a:p>
            <a:p>
              <a:pPr algn="ctr"/>
              <a:r>
                <a:rPr kumimoji="1" lang="en-US" altLang="zh-CN" sz="2000" b="1">
                  <a:latin typeface="Times New Roman" pitchFamily="18" charset="0"/>
                </a:rPr>
                <a:t>Unlock B </a:t>
              </a:r>
            </a:p>
          </p:txBody>
        </p:sp>
        <p:sp>
          <p:nvSpPr>
            <p:cNvPr id="400391" name="Rectangle 7"/>
            <p:cNvSpPr>
              <a:spLocks noChangeArrowheads="1"/>
            </p:cNvSpPr>
            <p:nvPr/>
          </p:nvSpPr>
          <p:spPr bwMode="auto">
            <a:xfrm>
              <a:off x="3119967" y="1095375"/>
              <a:ext cx="1930400" cy="457200"/>
            </a:xfrm>
            <a:prstGeom prst="rect">
              <a:avLst/>
            </a:prstGeom>
            <a:noFill/>
            <a:ln w="28575">
              <a:noFill/>
              <a:miter lim="800000"/>
              <a:headEnd/>
              <a:tailEnd/>
            </a:ln>
            <a:effectLst/>
          </p:spPr>
          <p:txBody>
            <a:bodyPr wrap="none" lIns="90000" tIns="46800" rIns="90000" bIns="46800" anchor="ctr"/>
            <a:lstStyle/>
            <a:p>
              <a:pPr algn="ctr"/>
              <a:r>
                <a:rPr kumimoji="1" lang="en-US" altLang="zh-CN" sz="2400" b="1">
                  <a:latin typeface="Times New Roman" pitchFamily="18" charset="0"/>
                </a:rPr>
                <a:t>T</a:t>
              </a:r>
              <a:r>
                <a:rPr kumimoji="1" lang="en-US" altLang="zh-CN" sz="2400" b="1" baseline="-25000">
                  <a:latin typeface="Times New Roman" pitchFamily="18" charset="0"/>
                </a:rPr>
                <a:t>1</a:t>
              </a:r>
            </a:p>
          </p:txBody>
        </p:sp>
        <p:sp>
          <p:nvSpPr>
            <p:cNvPr id="400392" name="Rectangle 8"/>
            <p:cNvSpPr>
              <a:spLocks noChangeArrowheads="1"/>
            </p:cNvSpPr>
            <p:nvPr/>
          </p:nvSpPr>
          <p:spPr bwMode="auto">
            <a:xfrm>
              <a:off x="5050367" y="1095375"/>
              <a:ext cx="1930400" cy="457200"/>
            </a:xfrm>
            <a:prstGeom prst="rect">
              <a:avLst/>
            </a:prstGeom>
            <a:noFill/>
            <a:ln w="28575">
              <a:noFill/>
              <a:miter lim="800000"/>
              <a:headEnd/>
              <a:tailEnd/>
            </a:ln>
            <a:effectLst/>
          </p:spPr>
          <p:txBody>
            <a:bodyPr wrap="none" lIns="90000" tIns="46800" rIns="90000" bIns="46800" anchor="ctr"/>
            <a:lstStyle/>
            <a:p>
              <a:pPr algn="ctr"/>
              <a:r>
                <a:rPr kumimoji="1" lang="en-US" altLang="zh-CN" sz="2400" b="1">
                  <a:latin typeface="Times New Roman" pitchFamily="18" charset="0"/>
                </a:rPr>
                <a:t>T</a:t>
              </a:r>
              <a:r>
                <a:rPr kumimoji="1" lang="en-US" altLang="zh-CN" sz="2400" b="1" baseline="-25000">
                  <a:latin typeface="Times New Roman" pitchFamily="18" charset="0"/>
                </a:rPr>
                <a:t>2</a:t>
              </a:r>
            </a:p>
          </p:txBody>
        </p:sp>
      </p:grpSp>
      <p:sp>
        <p:nvSpPr>
          <p:cNvPr id="400393" name="Rectangle 9"/>
          <p:cNvSpPr>
            <a:spLocks noChangeArrowheads="1"/>
          </p:cNvSpPr>
          <p:nvPr/>
        </p:nvSpPr>
        <p:spPr bwMode="auto">
          <a:xfrm>
            <a:off x="8113185" y="2636839"/>
            <a:ext cx="3255433" cy="833178"/>
          </a:xfrm>
          <a:prstGeom prst="rect">
            <a:avLst/>
          </a:prstGeom>
          <a:noFill/>
          <a:ln w="9525">
            <a:noFill/>
            <a:miter lim="800000"/>
            <a:headEnd/>
            <a:tailEnd/>
          </a:ln>
          <a:effectLst/>
        </p:spPr>
        <p:txBody>
          <a:bodyPr lIns="90000" tIns="46800" rIns="90000" bIns="46800">
            <a:spAutoFit/>
          </a:bodyPr>
          <a:lstStyle/>
          <a:p>
            <a:r>
              <a:rPr lang="zh-CN" altLang="en-US" sz="2400" dirty="0">
                <a:solidFill>
                  <a:srgbClr val="C00000"/>
                </a:solidFill>
              </a:rPr>
              <a:t>结果：</a:t>
            </a:r>
          </a:p>
          <a:p>
            <a:r>
              <a:rPr lang="en-US" altLang="zh-CN" sz="2400" dirty="0">
                <a:solidFill>
                  <a:srgbClr val="C00000"/>
                </a:solidFill>
              </a:rPr>
              <a:t>A=3   B=3</a:t>
            </a: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4" name="Rectangle 2"/>
          <p:cNvSpPr>
            <a:spLocks noGrp="1" noChangeArrowheads="1"/>
          </p:cNvSpPr>
          <p:nvPr>
            <p:ph type="title"/>
          </p:nvPr>
        </p:nvSpPr>
        <p:spPr>
          <a:xfrm>
            <a:off x="454387" y="0"/>
            <a:ext cx="10058400" cy="1609344"/>
          </a:xfrm>
        </p:spPr>
        <p:txBody>
          <a:bodyPr/>
          <a:lstStyle/>
          <a:p>
            <a:r>
              <a:rPr lang="en-US" altLang="zh-CN" sz="2800" dirty="0">
                <a:solidFill>
                  <a:srgbClr val="C00000"/>
                </a:solidFill>
              </a:rPr>
              <a:t>(d) </a:t>
            </a:r>
            <a:r>
              <a:rPr lang="zh-CN" altLang="en-US" sz="2800" dirty="0">
                <a:solidFill>
                  <a:srgbClr val="C00000"/>
                </a:solidFill>
              </a:rPr>
              <a:t>可串行化的调度</a:t>
            </a:r>
          </a:p>
        </p:txBody>
      </p:sp>
      <p:grpSp>
        <p:nvGrpSpPr>
          <p:cNvPr id="11" name="组合 10"/>
          <p:cNvGrpSpPr/>
          <p:nvPr/>
        </p:nvGrpSpPr>
        <p:grpSpPr>
          <a:xfrm>
            <a:off x="3103033" y="1243013"/>
            <a:ext cx="3962400" cy="4800600"/>
            <a:chOff x="3103033" y="1243013"/>
            <a:chExt cx="3962400" cy="4800600"/>
          </a:xfrm>
        </p:grpSpPr>
        <p:sp>
          <p:nvSpPr>
            <p:cNvPr id="402435" name="Line 3"/>
            <p:cNvSpPr>
              <a:spLocks noChangeShapeType="1"/>
            </p:cNvSpPr>
            <p:nvPr/>
          </p:nvSpPr>
          <p:spPr bwMode="auto">
            <a:xfrm>
              <a:off x="3103033" y="1700213"/>
              <a:ext cx="3962400" cy="0"/>
            </a:xfrm>
            <a:prstGeom prst="line">
              <a:avLst/>
            </a:prstGeom>
            <a:noFill/>
            <a:ln w="28575">
              <a:solidFill>
                <a:schemeClr val="tx1"/>
              </a:solidFill>
              <a:round/>
              <a:headEnd/>
              <a:tailEnd/>
            </a:ln>
            <a:effectLst/>
          </p:spPr>
          <p:txBody>
            <a:bodyPr wrap="none" lIns="90000" tIns="46800" rIns="90000" bIns="46800" anchor="ctr"/>
            <a:lstStyle/>
            <a:p>
              <a:endParaRPr lang="zh-CN" altLang="en-US"/>
            </a:p>
          </p:txBody>
        </p:sp>
        <p:sp>
          <p:nvSpPr>
            <p:cNvPr id="402436" name="Line 4"/>
            <p:cNvSpPr>
              <a:spLocks noChangeShapeType="1"/>
            </p:cNvSpPr>
            <p:nvPr/>
          </p:nvSpPr>
          <p:spPr bwMode="auto">
            <a:xfrm>
              <a:off x="5135033" y="1243013"/>
              <a:ext cx="0" cy="4800600"/>
            </a:xfrm>
            <a:prstGeom prst="line">
              <a:avLst/>
            </a:prstGeom>
            <a:noFill/>
            <a:ln w="28575">
              <a:solidFill>
                <a:schemeClr val="tx1"/>
              </a:solidFill>
              <a:round/>
              <a:headEnd/>
              <a:tailEnd/>
            </a:ln>
            <a:effectLst/>
          </p:spPr>
          <p:txBody>
            <a:bodyPr wrap="none" lIns="90000" tIns="46800" rIns="90000" bIns="46800" anchor="ctr"/>
            <a:lstStyle/>
            <a:p>
              <a:endParaRPr lang="zh-CN" altLang="en-US"/>
            </a:p>
          </p:txBody>
        </p:sp>
        <p:sp>
          <p:nvSpPr>
            <p:cNvPr id="402437" name="Rectangle 5"/>
            <p:cNvSpPr>
              <a:spLocks noChangeArrowheads="1"/>
            </p:cNvSpPr>
            <p:nvPr/>
          </p:nvSpPr>
          <p:spPr bwMode="auto">
            <a:xfrm>
              <a:off x="3204633" y="1776413"/>
              <a:ext cx="1930400" cy="4267200"/>
            </a:xfrm>
            <a:prstGeom prst="rect">
              <a:avLst/>
            </a:prstGeom>
            <a:noFill/>
            <a:ln w="28575">
              <a:noFill/>
              <a:miter lim="800000"/>
              <a:headEnd/>
              <a:tailEnd/>
            </a:ln>
            <a:effectLst/>
          </p:spPr>
          <p:txBody>
            <a:bodyPr wrap="none" lIns="90000" tIns="46800" rIns="90000" bIns="46800" anchor="ctr"/>
            <a:lstStyle/>
            <a:p>
              <a:pPr algn="ctr"/>
              <a:r>
                <a:rPr kumimoji="1" lang="en-US" altLang="zh-CN" sz="2000" b="1">
                  <a:latin typeface="Times New Roman" pitchFamily="18" charset="0"/>
                </a:rPr>
                <a:t>Slock B</a:t>
              </a:r>
              <a:endParaRPr kumimoji="1" lang="en-US" altLang="zh-CN" sz="2000">
                <a:latin typeface="Times New Roman" pitchFamily="18" charset="0"/>
              </a:endParaRPr>
            </a:p>
            <a:p>
              <a:pPr algn="ctr"/>
              <a:r>
                <a:rPr kumimoji="1" lang="en-US" altLang="zh-CN" sz="2000" b="1">
                  <a:latin typeface="Times New Roman" pitchFamily="18" charset="0"/>
                </a:rPr>
                <a:t>Y=B=2</a:t>
              </a:r>
              <a:endParaRPr kumimoji="1" lang="en-US" altLang="zh-CN" sz="2000">
                <a:latin typeface="Times New Roman" pitchFamily="18" charset="0"/>
              </a:endParaRPr>
            </a:p>
            <a:p>
              <a:pPr algn="ctr"/>
              <a:r>
                <a:rPr kumimoji="1" lang="en-US" altLang="zh-CN" sz="2000" b="1">
                  <a:latin typeface="Times New Roman" pitchFamily="18" charset="0"/>
                </a:rPr>
                <a:t>Unlock B</a:t>
              </a:r>
              <a:endParaRPr kumimoji="1" lang="en-US" altLang="zh-CN" sz="2000">
                <a:latin typeface="Times New Roman" pitchFamily="18" charset="0"/>
              </a:endParaRPr>
            </a:p>
            <a:p>
              <a:pPr algn="ctr"/>
              <a:r>
                <a:rPr kumimoji="1" lang="en-US" altLang="zh-CN" sz="2000" b="1">
                  <a:latin typeface="Times New Roman" pitchFamily="18" charset="0"/>
                </a:rPr>
                <a:t>Xlock A</a:t>
              </a:r>
              <a:endParaRPr kumimoji="1" lang="en-US" altLang="zh-CN" sz="2000">
                <a:latin typeface="Times New Roman" pitchFamily="18" charset="0"/>
              </a:endParaRPr>
            </a:p>
            <a:p>
              <a:pPr algn="ctr"/>
              <a:r>
                <a:rPr kumimoji="1" lang="en-US" altLang="zh-CN" sz="2000" b="1">
                  <a:latin typeface="Times New Roman" pitchFamily="18" charset="0"/>
                </a:rPr>
                <a:t> </a:t>
              </a:r>
              <a:endParaRPr kumimoji="1" lang="en-US" altLang="zh-CN" sz="2000">
                <a:latin typeface="Times New Roman" pitchFamily="18" charset="0"/>
              </a:endParaRPr>
            </a:p>
            <a:p>
              <a:pPr algn="ctr"/>
              <a:r>
                <a:rPr kumimoji="1" lang="en-US" altLang="zh-CN" sz="2000" b="1">
                  <a:latin typeface="Times New Roman" pitchFamily="18" charset="0"/>
                </a:rPr>
                <a:t>A=Y+1</a:t>
              </a:r>
              <a:endParaRPr kumimoji="1" lang="en-US" altLang="zh-CN" sz="2000">
                <a:latin typeface="Times New Roman" pitchFamily="18" charset="0"/>
              </a:endParaRPr>
            </a:p>
            <a:p>
              <a:pPr algn="ctr"/>
              <a:r>
                <a:rPr kumimoji="1" lang="zh-CN" altLang="en-US" sz="2000" b="1">
                  <a:latin typeface="Times New Roman" pitchFamily="18" charset="0"/>
                  <a:ea typeface="黑体" pitchFamily="2" charset="-122"/>
                </a:rPr>
                <a:t>写回</a:t>
              </a:r>
              <a:r>
                <a:rPr kumimoji="1" lang="en-US" altLang="zh-CN" sz="2000" b="1">
                  <a:latin typeface="Times New Roman" pitchFamily="18" charset="0"/>
                  <a:ea typeface="黑体" pitchFamily="2" charset="-122"/>
                </a:rPr>
                <a:t>A(=3)</a:t>
              </a:r>
              <a:endParaRPr kumimoji="1" lang="en-US" altLang="zh-CN" sz="2000">
                <a:latin typeface="Times New Roman" pitchFamily="18" charset="0"/>
              </a:endParaRPr>
            </a:p>
            <a:p>
              <a:pPr algn="ctr"/>
              <a:r>
                <a:rPr kumimoji="1" lang="en-US" altLang="zh-CN" sz="2000" b="1">
                  <a:latin typeface="Times New Roman" pitchFamily="18" charset="0"/>
                </a:rPr>
                <a:t>Unlock A</a:t>
              </a:r>
            </a:p>
            <a:p>
              <a:pPr algn="ctr"/>
              <a:endParaRPr kumimoji="1" lang="en-US" altLang="zh-CN" sz="2000" b="1">
                <a:latin typeface="Times New Roman" pitchFamily="18" charset="0"/>
              </a:endParaRPr>
            </a:p>
            <a:p>
              <a:pPr algn="ctr"/>
              <a:endParaRPr kumimoji="1" lang="en-US" altLang="zh-CN" sz="2000">
                <a:latin typeface="Times New Roman" pitchFamily="18" charset="0"/>
              </a:endParaRPr>
            </a:p>
            <a:p>
              <a:pPr algn="ctr"/>
              <a:r>
                <a:rPr kumimoji="1" lang="en-US" altLang="zh-CN" sz="2000" b="1">
                  <a:latin typeface="Times New Roman" pitchFamily="18" charset="0"/>
                </a:rPr>
                <a:t> </a:t>
              </a:r>
              <a:endParaRPr kumimoji="1" lang="en-US" altLang="zh-CN" sz="2000">
                <a:latin typeface="Times New Roman" pitchFamily="18" charset="0"/>
              </a:endParaRPr>
            </a:p>
            <a:p>
              <a:pPr algn="ctr"/>
              <a:r>
                <a:rPr kumimoji="1" lang="en-US" altLang="zh-CN" sz="2000" b="1">
                  <a:latin typeface="Times New Roman" pitchFamily="18" charset="0"/>
                </a:rPr>
                <a:t> </a:t>
              </a:r>
              <a:endParaRPr kumimoji="1" lang="en-US" altLang="zh-CN" sz="2000">
                <a:latin typeface="Times New Roman" pitchFamily="18" charset="0"/>
              </a:endParaRPr>
            </a:p>
            <a:p>
              <a:pPr algn="ctr"/>
              <a:r>
                <a:rPr kumimoji="1" lang="en-US" altLang="zh-CN" sz="2000" b="1">
                  <a:latin typeface="Times New Roman" pitchFamily="18" charset="0"/>
                </a:rPr>
                <a:t> </a:t>
              </a:r>
              <a:endParaRPr kumimoji="1" lang="en-US" altLang="zh-CN" sz="2000">
                <a:latin typeface="Times New Roman" pitchFamily="18" charset="0"/>
              </a:endParaRPr>
            </a:p>
            <a:p>
              <a:pPr algn="ctr"/>
              <a:r>
                <a:rPr kumimoji="1" lang="en-US" altLang="zh-CN" sz="2000" b="1">
                  <a:latin typeface="Times New Roman" pitchFamily="18" charset="0"/>
                </a:rPr>
                <a:t> </a:t>
              </a:r>
            </a:p>
          </p:txBody>
        </p:sp>
        <p:sp>
          <p:nvSpPr>
            <p:cNvPr id="402438" name="Rectangle 6"/>
            <p:cNvSpPr>
              <a:spLocks noChangeArrowheads="1"/>
            </p:cNvSpPr>
            <p:nvPr/>
          </p:nvSpPr>
          <p:spPr bwMode="auto">
            <a:xfrm>
              <a:off x="5135033" y="1700213"/>
              <a:ext cx="1930400" cy="4343400"/>
            </a:xfrm>
            <a:prstGeom prst="rect">
              <a:avLst/>
            </a:prstGeom>
            <a:noFill/>
            <a:ln w="28575">
              <a:noFill/>
              <a:miter lim="800000"/>
              <a:headEnd/>
              <a:tailEnd/>
            </a:ln>
            <a:effectLst/>
          </p:spPr>
          <p:txBody>
            <a:bodyPr wrap="none" lIns="90000" tIns="46800" rIns="90000" bIns="46800" anchor="ctr"/>
            <a:lstStyle/>
            <a:p>
              <a:pPr algn="ctr"/>
              <a:r>
                <a:rPr kumimoji="1" lang="en-US" altLang="zh-CN" sz="2000" b="1">
                  <a:latin typeface="Times New Roman" pitchFamily="18" charset="0"/>
                </a:rPr>
                <a:t> </a:t>
              </a:r>
            </a:p>
            <a:p>
              <a:pPr algn="ctr"/>
              <a:r>
                <a:rPr kumimoji="1" lang="en-US" altLang="zh-CN" sz="2000" b="1">
                  <a:latin typeface="Times New Roman" pitchFamily="18" charset="0"/>
                </a:rPr>
                <a:t> </a:t>
              </a:r>
            </a:p>
            <a:p>
              <a:pPr algn="ctr"/>
              <a:r>
                <a:rPr kumimoji="1" lang="en-US" altLang="zh-CN" sz="2000" b="1">
                  <a:latin typeface="Times New Roman" pitchFamily="18" charset="0"/>
                </a:rPr>
                <a:t> </a:t>
              </a:r>
            </a:p>
            <a:p>
              <a:pPr algn="ctr"/>
              <a:r>
                <a:rPr kumimoji="1" lang="en-US" altLang="zh-CN" sz="2000" b="1">
                  <a:latin typeface="Times New Roman" pitchFamily="18" charset="0"/>
                </a:rPr>
                <a:t> </a:t>
              </a:r>
            </a:p>
            <a:p>
              <a:pPr algn="ctr"/>
              <a:r>
                <a:rPr kumimoji="1" lang="en-US" altLang="zh-CN" sz="2000" b="1">
                  <a:latin typeface="Times New Roman" pitchFamily="18" charset="0"/>
                </a:rPr>
                <a:t>Slock A</a:t>
              </a:r>
            </a:p>
            <a:p>
              <a:pPr algn="ctr"/>
              <a:r>
                <a:rPr kumimoji="1" lang="en-US" altLang="zh-CN" sz="2000" b="1">
                  <a:latin typeface="Times New Roman" pitchFamily="18" charset="0"/>
                </a:rPr>
                <a:t> </a:t>
              </a:r>
              <a:r>
                <a:rPr kumimoji="1" lang="zh-CN" altLang="en-US" sz="2000" b="1">
                  <a:latin typeface="Times New Roman" pitchFamily="18" charset="0"/>
                </a:rPr>
                <a:t>等待</a:t>
              </a:r>
            </a:p>
            <a:p>
              <a:pPr algn="ctr"/>
              <a:r>
                <a:rPr kumimoji="1" lang="zh-CN" altLang="en-US" sz="2000" b="1">
                  <a:latin typeface="Times New Roman" pitchFamily="18" charset="0"/>
                </a:rPr>
                <a:t> 等待</a:t>
              </a:r>
            </a:p>
            <a:p>
              <a:pPr algn="ctr"/>
              <a:r>
                <a:rPr kumimoji="1" lang="zh-CN" altLang="en-US" sz="2000" b="1">
                  <a:latin typeface="Times New Roman" pitchFamily="18" charset="0"/>
                </a:rPr>
                <a:t> 等待</a:t>
              </a:r>
            </a:p>
            <a:p>
              <a:pPr algn="ctr"/>
              <a:r>
                <a:rPr kumimoji="1" lang="en-US" altLang="zh-CN" sz="2000" b="1">
                  <a:latin typeface="Times New Roman" pitchFamily="18" charset="0"/>
                </a:rPr>
                <a:t>X=A=3</a:t>
              </a:r>
            </a:p>
            <a:p>
              <a:pPr algn="ctr"/>
              <a:r>
                <a:rPr kumimoji="1" lang="en-US" altLang="zh-CN" sz="2000" b="1">
                  <a:latin typeface="Times New Roman" pitchFamily="18" charset="0"/>
                </a:rPr>
                <a:t>Unlock A</a:t>
              </a:r>
            </a:p>
            <a:p>
              <a:pPr algn="ctr"/>
              <a:r>
                <a:rPr kumimoji="1" lang="en-US" altLang="zh-CN" sz="2000" b="1">
                  <a:latin typeface="Times New Roman" pitchFamily="18" charset="0"/>
                </a:rPr>
                <a:t>Xlock B</a:t>
              </a:r>
            </a:p>
            <a:p>
              <a:pPr algn="ctr"/>
              <a:r>
                <a:rPr kumimoji="1" lang="en-US" altLang="zh-CN" sz="2000" b="1">
                  <a:latin typeface="Times New Roman" pitchFamily="18" charset="0"/>
                </a:rPr>
                <a:t>B=X+1</a:t>
              </a:r>
            </a:p>
            <a:p>
              <a:pPr algn="ctr"/>
              <a:r>
                <a:rPr kumimoji="1" lang="zh-CN" altLang="en-US" sz="2000" b="1">
                  <a:latin typeface="Times New Roman" pitchFamily="18" charset="0"/>
                  <a:ea typeface="黑体" pitchFamily="2" charset="-122"/>
                </a:rPr>
                <a:t>写回</a:t>
              </a:r>
              <a:r>
                <a:rPr kumimoji="1" lang="en-US" altLang="zh-CN" sz="2000" b="1">
                  <a:latin typeface="Times New Roman" pitchFamily="18" charset="0"/>
                  <a:ea typeface="黑体" pitchFamily="2" charset="-122"/>
                </a:rPr>
                <a:t>B(=4)</a:t>
              </a:r>
              <a:endParaRPr kumimoji="1" lang="en-US" altLang="zh-CN" sz="2000" b="1">
                <a:latin typeface="Times New Roman" pitchFamily="18" charset="0"/>
              </a:endParaRPr>
            </a:p>
            <a:p>
              <a:pPr algn="ctr"/>
              <a:r>
                <a:rPr kumimoji="1" lang="en-US" altLang="zh-CN" sz="2000" b="1">
                  <a:latin typeface="Times New Roman" pitchFamily="18" charset="0"/>
                </a:rPr>
                <a:t>Unlock B </a:t>
              </a:r>
            </a:p>
          </p:txBody>
        </p:sp>
        <p:sp>
          <p:nvSpPr>
            <p:cNvPr id="402439" name="Rectangle 7"/>
            <p:cNvSpPr>
              <a:spLocks noChangeArrowheads="1"/>
            </p:cNvSpPr>
            <p:nvPr/>
          </p:nvSpPr>
          <p:spPr bwMode="auto">
            <a:xfrm>
              <a:off x="3204633" y="1243013"/>
              <a:ext cx="1930400" cy="457200"/>
            </a:xfrm>
            <a:prstGeom prst="rect">
              <a:avLst/>
            </a:prstGeom>
            <a:noFill/>
            <a:ln w="28575">
              <a:noFill/>
              <a:miter lim="800000"/>
              <a:headEnd/>
              <a:tailEnd/>
            </a:ln>
            <a:effectLst/>
          </p:spPr>
          <p:txBody>
            <a:bodyPr wrap="none" lIns="90000" tIns="46800" rIns="90000" bIns="46800" anchor="ctr"/>
            <a:lstStyle/>
            <a:p>
              <a:pPr algn="ctr"/>
              <a:r>
                <a:rPr kumimoji="1" lang="en-US" altLang="zh-CN" sz="2400" b="1">
                  <a:latin typeface="Times New Roman" pitchFamily="18" charset="0"/>
                </a:rPr>
                <a:t>T</a:t>
              </a:r>
              <a:r>
                <a:rPr kumimoji="1" lang="en-US" altLang="zh-CN" sz="2400" b="1" baseline="-25000">
                  <a:latin typeface="Times New Roman" pitchFamily="18" charset="0"/>
                </a:rPr>
                <a:t>1</a:t>
              </a:r>
            </a:p>
          </p:txBody>
        </p:sp>
        <p:sp>
          <p:nvSpPr>
            <p:cNvPr id="402440" name="Rectangle 8"/>
            <p:cNvSpPr>
              <a:spLocks noChangeArrowheads="1"/>
            </p:cNvSpPr>
            <p:nvPr/>
          </p:nvSpPr>
          <p:spPr bwMode="auto">
            <a:xfrm>
              <a:off x="5135033" y="1243013"/>
              <a:ext cx="1930400" cy="457200"/>
            </a:xfrm>
            <a:prstGeom prst="rect">
              <a:avLst/>
            </a:prstGeom>
            <a:noFill/>
            <a:ln w="28575">
              <a:noFill/>
              <a:miter lim="800000"/>
              <a:headEnd/>
              <a:tailEnd/>
            </a:ln>
            <a:effectLst/>
          </p:spPr>
          <p:txBody>
            <a:bodyPr wrap="none" lIns="90000" tIns="46800" rIns="90000" bIns="46800" anchor="ctr"/>
            <a:lstStyle/>
            <a:p>
              <a:pPr algn="ctr"/>
              <a:r>
                <a:rPr kumimoji="1" lang="en-US" altLang="zh-CN" sz="2400" b="1">
                  <a:latin typeface="Times New Roman" pitchFamily="18" charset="0"/>
                </a:rPr>
                <a:t>T</a:t>
              </a:r>
              <a:r>
                <a:rPr kumimoji="1" lang="en-US" altLang="zh-CN" sz="2400" b="1" baseline="-25000">
                  <a:latin typeface="Times New Roman" pitchFamily="18" charset="0"/>
                </a:rPr>
                <a:t>2</a:t>
              </a:r>
            </a:p>
          </p:txBody>
        </p:sp>
      </p:grpSp>
      <p:sp>
        <p:nvSpPr>
          <p:cNvPr id="402441" name="Rectangle 9"/>
          <p:cNvSpPr>
            <a:spLocks noChangeArrowheads="1"/>
          </p:cNvSpPr>
          <p:nvPr/>
        </p:nvSpPr>
        <p:spPr bwMode="auto">
          <a:xfrm>
            <a:off x="7823201" y="3500439"/>
            <a:ext cx="3255433" cy="833178"/>
          </a:xfrm>
          <a:prstGeom prst="rect">
            <a:avLst/>
          </a:prstGeom>
          <a:noFill/>
          <a:ln w="9525">
            <a:noFill/>
            <a:miter lim="800000"/>
            <a:headEnd/>
            <a:tailEnd/>
          </a:ln>
          <a:effectLst/>
        </p:spPr>
        <p:txBody>
          <a:bodyPr lIns="90000" tIns="46800" rIns="90000" bIns="46800">
            <a:spAutoFit/>
          </a:bodyPr>
          <a:lstStyle/>
          <a:p>
            <a:r>
              <a:rPr lang="zh-CN" altLang="en-US" sz="2400" dirty="0">
                <a:solidFill>
                  <a:srgbClr val="C00000"/>
                </a:solidFill>
              </a:rPr>
              <a:t>结果：</a:t>
            </a:r>
          </a:p>
          <a:p>
            <a:r>
              <a:rPr lang="en-US" altLang="zh-CN" sz="2400" dirty="0">
                <a:solidFill>
                  <a:srgbClr val="C00000"/>
                </a:solidFill>
              </a:rPr>
              <a:t>A=3   B=4</a:t>
            </a: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800" dirty="0" smtClean="0">
                <a:solidFill>
                  <a:srgbClr val="C00000"/>
                </a:solidFill>
              </a:rPr>
              <a:t>冲突可串行化调度</a:t>
            </a:r>
            <a:endParaRPr lang="zh-CN" altLang="en-US" sz="2800" dirty="0">
              <a:solidFill>
                <a:srgbClr val="C00000"/>
              </a:solidFill>
            </a:endParaRPr>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BEBF9BF7-DC7B-4671-866E-DDAD12303B6C}" type="slidenum">
              <a:rPr lang="zh-CN" altLang="en-US" smtClean="0"/>
              <a:pPr/>
              <a:t>29</a:t>
            </a:fld>
            <a:endParaRPr lang="zh-CN" alt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800" dirty="0" smtClean="0"/>
              <a:t>前言</a:t>
            </a:r>
            <a:endParaRPr lang="zh-CN" altLang="en-US" sz="2800" dirty="0"/>
          </a:p>
        </p:txBody>
      </p:sp>
      <p:sp>
        <p:nvSpPr>
          <p:cNvPr id="3" name="内容占位符 2"/>
          <p:cNvSpPr>
            <a:spLocks noGrp="1"/>
          </p:cNvSpPr>
          <p:nvPr>
            <p:ph idx="1"/>
          </p:nvPr>
        </p:nvSpPr>
        <p:spPr/>
        <p:txBody>
          <a:bodyPr/>
          <a:lstStyle/>
          <a:p>
            <a:r>
              <a:rPr lang="zh-CN" altLang="en-US" sz="2800" dirty="0" smtClean="0">
                <a:solidFill>
                  <a:srgbClr val="C00000"/>
                </a:solidFill>
              </a:rPr>
              <a:t>多用户数据库系统</a:t>
            </a:r>
            <a:r>
              <a:rPr lang="zh-CN" altLang="en-US" sz="2800" dirty="0" smtClean="0"/>
              <a:t>： </a:t>
            </a:r>
            <a:r>
              <a:rPr lang="en-US" altLang="zh-CN" sz="2800" dirty="0" smtClean="0"/>
              <a:t>--</a:t>
            </a:r>
            <a:r>
              <a:rPr lang="zh-CN" altLang="en-US" sz="2800" dirty="0" smtClean="0"/>
              <a:t>允许多个用户同时使用的数据库系统。</a:t>
            </a:r>
            <a:endParaRPr lang="en-US" altLang="zh-CN" sz="2800" dirty="0" smtClean="0"/>
          </a:p>
          <a:p>
            <a:r>
              <a:rPr lang="zh-CN" altLang="en-US" sz="2800" dirty="0" smtClean="0"/>
              <a:t>例如：飞机订票数据库系统，银行数据库系统</a:t>
            </a:r>
            <a:endParaRPr lang="en-US" altLang="zh-CN" sz="2800" dirty="0" smtClean="0"/>
          </a:p>
          <a:p>
            <a:r>
              <a:rPr lang="zh-CN" altLang="en-US" sz="2800" dirty="0" smtClean="0"/>
              <a:t>特点：在同一时刻并发运行的事务可达上千个。</a:t>
            </a:r>
            <a:endParaRPr lang="en-US" altLang="zh-CN" sz="2800" dirty="0" smtClean="0"/>
          </a:p>
          <a:p>
            <a:endParaRPr lang="en-US" altLang="zh-CN" sz="2800" dirty="0" smtClean="0"/>
          </a:p>
          <a:p>
            <a:endParaRPr lang="zh-CN" altLang="en-US" sz="2800" dirty="0"/>
          </a:p>
        </p:txBody>
      </p:sp>
      <p:sp>
        <p:nvSpPr>
          <p:cNvPr id="4" name="灯片编号占位符 3"/>
          <p:cNvSpPr>
            <a:spLocks noGrp="1"/>
          </p:cNvSpPr>
          <p:nvPr>
            <p:ph type="sldNum" sz="quarter" idx="12"/>
          </p:nvPr>
        </p:nvSpPr>
        <p:spPr/>
        <p:txBody>
          <a:bodyPr/>
          <a:lstStyle/>
          <a:p>
            <a:fld id="{BEBF9BF7-DC7B-4671-866E-DDAD12303B6C}" type="slidenum">
              <a:rPr lang="zh-CN" altLang="en-US" smtClean="0"/>
              <a:pPr/>
              <a:t>3</a:t>
            </a:fld>
            <a:endParaRPr lang="zh-CN" alt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sz="2800" dirty="0"/>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BEBF9BF7-DC7B-4671-866E-DDAD12303B6C}" type="slidenum">
              <a:rPr lang="zh-CN" altLang="en-US" smtClean="0"/>
              <a:pPr/>
              <a:t>30</a:t>
            </a:fld>
            <a:endParaRPr lang="zh-CN" alt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sz="2800"/>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BEBF9BF7-DC7B-4671-866E-DDAD12303B6C}" type="slidenum">
              <a:rPr lang="zh-CN" altLang="en-US" smtClean="0"/>
              <a:pPr/>
              <a:t>31</a:t>
            </a:fld>
            <a:endParaRPr lang="zh-CN" alt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smtClean="0">
                <a:solidFill>
                  <a:srgbClr val="C00000"/>
                </a:solidFill>
              </a:rPr>
              <a:t>11.6 </a:t>
            </a:r>
            <a:r>
              <a:rPr lang="zh-CN" altLang="en-US" sz="2800" dirty="0" smtClean="0">
                <a:solidFill>
                  <a:srgbClr val="C00000"/>
                </a:solidFill>
              </a:rPr>
              <a:t>两段锁协议</a:t>
            </a:r>
            <a:endParaRPr lang="zh-CN" altLang="en-US" sz="2800" dirty="0">
              <a:solidFill>
                <a:srgbClr val="C00000"/>
              </a:solidFill>
            </a:endParaRPr>
          </a:p>
        </p:txBody>
      </p:sp>
      <p:sp>
        <p:nvSpPr>
          <p:cNvPr id="3" name="内容占位符 2"/>
          <p:cNvSpPr>
            <a:spLocks noGrp="1"/>
          </p:cNvSpPr>
          <p:nvPr>
            <p:ph idx="1"/>
          </p:nvPr>
        </p:nvSpPr>
        <p:spPr/>
        <p:txBody>
          <a:bodyPr/>
          <a:lstStyle/>
          <a:p>
            <a:r>
              <a:rPr lang="zh-CN" altLang="en-US" sz="2800" dirty="0" smtClean="0"/>
              <a:t>为保证并发调度的正确性，</a:t>
            </a:r>
            <a:endParaRPr lang="en-US" altLang="zh-CN" sz="2800" dirty="0" smtClean="0"/>
          </a:p>
          <a:p>
            <a:r>
              <a:rPr lang="en-US" altLang="zh-CN" sz="2800" dirty="0" smtClean="0"/>
              <a:t>DBMS</a:t>
            </a:r>
            <a:r>
              <a:rPr lang="zh-CN" altLang="en-US" sz="2800" dirty="0" smtClean="0"/>
              <a:t>的并发控制机制必须提供一定的手段来保证调度是可串行化的。</a:t>
            </a:r>
            <a:endParaRPr lang="en-US" altLang="zh-CN" sz="2800" dirty="0" smtClean="0"/>
          </a:p>
          <a:p>
            <a:r>
              <a:rPr lang="zh-CN" altLang="en-US" sz="2800" dirty="0" smtClean="0"/>
              <a:t>目前，普遍采用两段锁协议的方法。</a:t>
            </a:r>
            <a:endParaRPr lang="zh-CN" altLang="en-US" sz="2800" dirty="0"/>
          </a:p>
        </p:txBody>
      </p:sp>
      <p:sp>
        <p:nvSpPr>
          <p:cNvPr id="4" name="灯片编号占位符 3"/>
          <p:cNvSpPr>
            <a:spLocks noGrp="1"/>
          </p:cNvSpPr>
          <p:nvPr>
            <p:ph type="sldNum" sz="quarter" idx="12"/>
          </p:nvPr>
        </p:nvSpPr>
        <p:spPr/>
        <p:txBody>
          <a:bodyPr/>
          <a:lstStyle/>
          <a:p>
            <a:fld id="{BEBF9BF7-DC7B-4671-866E-DDAD12303B6C}" type="slidenum">
              <a:rPr lang="zh-CN" altLang="en-US" smtClean="0"/>
              <a:pPr/>
              <a:t>32</a:t>
            </a:fld>
            <a:endParaRPr lang="zh-CN" alt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579" name="Rectangle 3"/>
          <p:cNvSpPr>
            <a:spLocks noGrp="1" noChangeArrowheads="1"/>
          </p:cNvSpPr>
          <p:nvPr>
            <p:ph idx="1"/>
          </p:nvPr>
        </p:nvSpPr>
        <p:spPr>
          <a:xfrm>
            <a:off x="650794" y="738554"/>
            <a:ext cx="9856014" cy="4633546"/>
          </a:xfrm>
        </p:spPr>
        <p:txBody>
          <a:bodyPr/>
          <a:lstStyle/>
          <a:p>
            <a:r>
              <a:rPr lang="zh-CN" altLang="en-US" sz="2800" dirty="0">
                <a:solidFill>
                  <a:srgbClr val="C00000"/>
                </a:solidFill>
              </a:rPr>
              <a:t>两段锁</a:t>
            </a:r>
            <a:r>
              <a:rPr lang="zh-CN" altLang="en-US" sz="2800" dirty="0" smtClean="0">
                <a:solidFill>
                  <a:srgbClr val="C00000"/>
                </a:solidFill>
              </a:rPr>
              <a:t>协议</a:t>
            </a:r>
            <a:endParaRPr lang="en-US" altLang="zh-CN" sz="2800" dirty="0" smtClean="0">
              <a:solidFill>
                <a:srgbClr val="C00000"/>
              </a:solidFill>
            </a:endParaRPr>
          </a:p>
          <a:p>
            <a:pPr>
              <a:buNone/>
            </a:pPr>
            <a:r>
              <a:rPr lang="en-US" altLang="zh-CN" sz="2800" dirty="0" smtClean="0">
                <a:solidFill>
                  <a:srgbClr val="C00000"/>
                </a:solidFill>
              </a:rPr>
              <a:t>        ---</a:t>
            </a:r>
            <a:r>
              <a:rPr lang="zh-CN" altLang="en-US" sz="2800" dirty="0" smtClean="0">
                <a:solidFill>
                  <a:srgbClr val="C00000"/>
                </a:solidFill>
              </a:rPr>
              <a:t>所有事务必须分两个阶段对数据项进行加锁和解锁。</a:t>
            </a:r>
            <a:endParaRPr lang="zh-CN" altLang="en-US" sz="2800" dirty="0">
              <a:solidFill>
                <a:srgbClr val="C00000"/>
              </a:solidFill>
            </a:endParaRPr>
          </a:p>
          <a:p>
            <a:pPr lvl="1">
              <a:lnSpc>
                <a:spcPct val="140000"/>
              </a:lnSpc>
              <a:buFontTx/>
              <a:buNone/>
            </a:pPr>
            <a:r>
              <a:rPr lang="en-US" altLang="zh-CN" sz="2800" dirty="0"/>
              <a:t>1. </a:t>
            </a:r>
            <a:r>
              <a:rPr lang="zh-CN" altLang="en-US" sz="2800" dirty="0"/>
              <a:t>在对任何数据进行读、写操作之前，事务</a:t>
            </a:r>
            <a:r>
              <a:rPr lang="zh-CN" altLang="en-US" sz="2800" dirty="0">
                <a:solidFill>
                  <a:srgbClr val="C00000"/>
                </a:solidFill>
              </a:rPr>
              <a:t>首先要获得对该数据的封锁</a:t>
            </a:r>
          </a:p>
          <a:p>
            <a:pPr lvl="1">
              <a:lnSpc>
                <a:spcPct val="140000"/>
              </a:lnSpc>
              <a:buFontTx/>
              <a:buNone/>
            </a:pPr>
            <a:r>
              <a:rPr lang="en-US" altLang="zh-CN" sz="2800" dirty="0"/>
              <a:t>2. </a:t>
            </a:r>
            <a:r>
              <a:rPr lang="zh-CN" altLang="en-US" sz="2800" dirty="0"/>
              <a:t>在</a:t>
            </a:r>
            <a:r>
              <a:rPr lang="zh-CN" altLang="en-US" sz="2800" dirty="0">
                <a:solidFill>
                  <a:srgbClr val="C00000"/>
                </a:solidFill>
              </a:rPr>
              <a:t>释放一个封锁之后</a:t>
            </a:r>
            <a:r>
              <a:rPr lang="zh-CN" altLang="en-US" sz="2800" dirty="0"/>
              <a:t>，事务不再申请和获得任何其他封锁。</a:t>
            </a:r>
          </a:p>
          <a:p>
            <a:pPr lvl="1">
              <a:lnSpc>
                <a:spcPct val="140000"/>
              </a:lnSpc>
              <a:buFontTx/>
              <a:buNone/>
            </a:pPr>
            <a:endParaRPr lang="en-US" altLang="zh-CN" sz="2800" dirty="0"/>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sz="2800"/>
          </a:p>
        </p:txBody>
      </p:sp>
      <p:sp>
        <p:nvSpPr>
          <p:cNvPr id="3" name="内容占位符 2"/>
          <p:cNvSpPr>
            <a:spLocks noGrp="1"/>
          </p:cNvSpPr>
          <p:nvPr>
            <p:ph idx="1"/>
          </p:nvPr>
        </p:nvSpPr>
        <p:spPr/>
        <p:txBody>
          <a:bodyPr>
            <a:normAutofit lnSpcReduction="10000"/>
          </a:bodyPr>
          <a:lstStyle/>
          <a:p>
            <a:r>
              <a:rPr lang="zh-CN" altLang="en-US" sz="2800" dirty="0" smtClean="0"/>
              <a:t>两段锁的含义：</a:t>
            </a:r>
            <a:endParaRPr lang="en-US" altLang="zh-CN" sz="2800" dirty="0" smtClean="0"/>
          </a:p>
          <a:p>
            <a:endParaRPr lang="en-US" altLang="zh-CN" sz="2800" dirty="0" smtClean="0"/>
          </a:p>
          <a:p>
            <a:pPr>
              <a:buNone/>
            </a:pPr>
            <a:r>
              <a:rPr lang="zh-CN" altLang="en-US" sz="2800" dirty="0" smtClean="0"/>
              <a:t>事务分为两个阶段：</a:t>
            </a:r>
            <a:endParaRPr lang="en-US" altLang="zh-CN" sz="2800" dirty="0" smtClean="0"/>
          </a:p>
          <a:p>
            <a:pPr>
              <a:buFont typeface="Wingdings" pitchFamily="2" charset="2"/>
              <a:buChar char="ü"/>
            </a:pPr>
            <a:r>
              <a:rPr lang="zh-CN" altLang="en-US" sz="2800" dirty="0" smtClean="0"/>
              <a:t>第一阶段：</a:t>
            </a:r>
            <a:r>
              <a:rPr lang="zh-CN" altLang="en-US" sz="2800" dirty="0" smtClean="0">
                <a:solidFill>
                  <a:srgbClr val="C00000"/>
                </a:solidFill>
              </a:rPr>
              <a:t>获得封锁（扩展阶段）</a:t>
            </a:r>
            <a:endParaRPr lang="en-US" altLang="zh-CN" sz="2800" dirty="0" smtClean="0">
              <a:solidFill>
                <a:srgbClr val="C00000"/>
              </a:solidFill>
            </a:endParaRPr>
          </a:p>
          <a:p>
            <a:pPr>
              <a:buNone/>
            </a:pPr>
            <a:r>
              <a:rPr lang="en-US" altLang="zh-CN" sz="2800" dirty="0" smtClean="0"/>
              <a:t>   ----</a:t>
            </a:r>
            <a:r>
              <a:rPr lang="zh-CN" altLang="en-US" sz="2800" dirty="0" smtClean="0"/>
              <a:t>事务可以申请获得任何数据项上的任何类型的锁，但不能释放任何锁。</a:t>
            </a:r>
            <a:endParaRPr lang="en-US" altLang="zh-CN" sz="2800" dirty="0" smtClean="0"/>
          </a:p>
          <a:p>
            <a:pPr>
              <a:buFont typeface="Wingdings" pitchFamily="2" charset="2"/>
              <a:buChar char="ü"/>
            </a:pPr>
            <a:r>
              <a:rPr lang="zh-CN" altLang="en-US" sz="2800" dirty="0" smtClean="0"/>
              <a:t>第二阶段：</a:t>
            </a:r>
            <a:r>
              <a:rPr lang="zh-CN" altLang="en-US" sz="2800" dirty="0" smtClean="0">
                <a:solidFill>
                  <a:srgbClr val="C00000"/>
                </a:solidFill>
              </a:rPr>
              <a:t>释放封锁（收缩阶段）</a:t>
            </a:r>
            <a:endParaRPr lang="en-US" altLang="zh-CN" sz="2800" dirty="0" smtClean="0">
              <a:solidFill>
                <a:srgbClr val="C00000"/>
              </a:solidFill>
            </a:endParaRPr>
          </a:p>
          <a:p>
            <a:pPr>
              <a:buNone/>
            </a:pPr>
            <a:r>
              <a:rPr lang="en-US" altLang="zh-CN" sz="2800" dirty="0" smtClean="0"/>
              <a:t>    ----</a:t>
            </a:r>
            <a:r>
              <a:rPr lang="zh-CN" altLang="en-US" sz="2800" dirty="0" smtClean="0"/>
              <a:t>事务可以释放任何锁，但不能再申请任何锁。</a:t>
            </a:r>
            <a:endParaRPr lang="zh-CN" altLang="en-US" sz="2800" dirty="0"/>
          </a:p>
        </p:txBody>
      </p:sp>
      <p:sp>
        <p:nvSpPr>
          <p:cNvPr id="4" name="灯片编号占位符 3"/>
          <p:cNvSpPr>
            <a:spLocks noGrp="1"/>
          </p:cNvSpPr>
          <p:nvPr>
            <p:ph type="sldNum" sz="quarter" idx="12"/>
          </p:nvPr>
        </p:nvSpPr>
        <p:spPr/>
        <p:txBody>
          <a:bodyPr/>
          <a:lstStyle/>
          <a:p>
            <a:fld id="{BEBF9BF7-DC7B-4671-866E-DDAD12303B6C}" type="slidenum">
              <a:rPr lang="zh-CN" altLang="en-US" smtClean="0"/>
              <a:pPr/>
              <a:t>34</a:t>
            </a:fld>
            <a:endParaRPr lang="zh-CN" alt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75" name="Rectangle 3"/>
          <p:cNvSpPr>
            <a:spLocks noGrp="1" noChangeArrowheads="1"/>
          </p:cNvSpPr>
          <p:nvPr>
            <p:ph idx="1"/>
          </p:nvPr>
        </p:nvSpPr>
        <p:spPr>
          <a:xfrm>
            <a:off x="2669117" y="808038"/>
            <a:ext cx="1422400" cy="4419600"/>
          </a:xfrm>
        </p:spPr>
        <p:txBody>
          <a:bodyPr>
            <a:normAutofit fontScale="47500" lnSpcReduction="20000"/>
          </a:bodyPr>
          <a:lstStyle/>
          <a:p>
            <a:pPr algn="ctr">
              <a:lnSpc>
                <a:spcPct val="90000"/>
              </a:lnSpc>
              <a:buFontTx/>
              <a:buNone/>
            </a:pPr>
            <a:r>
              <a:rPr lang="en-US" altLang="zh-CN" sz="2800"/>
              <a:t>T</a:t>
            </a:r>
            <a:r>
              <a:rPr lang="en-US" altLang="zh-CN" sz="2800" baseline="-30000"/>
              <a:t>1</a:t>
            </a:r>
            <a:endParaRPr lang="en-US" altLang="zh-CN" sz="2800"/>
          </a:p>
          <a:p>
            <a:pPr algn="just">
              <a:lnSpc>
                <a:spcPct val="90000"/>
              </a:lnSpc>
              <a:buFontTx/>
              <a:buNone/>
            </a:pPr>
            <a:r>
              <a:rPr lang="en-US" altLang="zh-CN" sz="2800"/>
              <a:t>Slock B</a:t>
            </a:r>
          </a:p>
          <a:p>
            <a:pPr algn="just">
              <a:lnSpc>
                <a:spcPct val="90000"/>
              </a:lnSpc>
              <a:buFontTx/>
              <a:buNone/>
            </a:pPr>
            <a:r>
              <a:rPr lang="zh-CN" altLang="en-US" sz="2800"/>
              <a:t>读</a:t>
            </a:r>
            <a:r>
              <a:rPr lang="en-US" altLang="zh-CN" sz="2800"/>
              <a:t>B=2</a:t>
            </a:r>
          </a:p>
          <a:p>
            <a:pPr algn="just">
              <a:lnSpc>
                <a:spcPct val="90000"/>
              </a:lnSpc>
              <a:buFontTx/>
              <a:buNone/>
            </a:pPr>
            <a:r>
              <a:rPr lang="en-US" altLang="zh-CN" sz="2800"/>
              <a:t>Y=B</a:t>
            </a:r>
          </a:p>
          <a:p>
            <a:pPr algn="just">
              <a:lnSpc>
                <a:spcPct val="90000"/>
              </a:lnSpc>
              <a:buFontTx/>
              <a:buNone/>
            </a:pPr>
            <a:r>
              <a:rPr lang="en-US" altLang="zh-CN" sz="2800"/>
              <a:t>Xlock A</a:t>
            </a:r>
          </a:p>
          <a:p>
            <a:pPr algn="just">
              <a:lnSpc>
                <a:spcPct val="90000"/>
              </a:lnSpc>
              <a:buFontTx/>
              <a:buNone/>
            </a:pPr>
            <a:r>
              <a:rPr lang="en-US" altLang="zh-CN" sz="2800"/>
              <a:t> </a:t>
            </a:r>
          </a:p>
          <a:p>
            <a:pPr algn="just">
              <a:lnSpc>
                <a:spcPct val="90000"/>
              </a:lnSpc>
              <a:buFontTx/>
              <a:buNone/>
            </a:pPr>
            <a:r>
              <a:rPr lang="en-US" altLang="zh-CN" sz="2800"/>
              <a:t> </a:t>
            </a:r>
          </a:p>
          <a:p>
            <a:pPr algn="just">
              <a:lnSpc>
                <a:spcPct val="90000"/>
              </a:lnSpc>
              <a:buFontTx/>
              <a:buNone/>
            </a:pPr>
            <a:r>
              <a:rPr lang="en-US" altLang="zh-CN" sz="2800"/>
              <a:t>A=Y+1</a:t>
            </a:r>
          </a:p>
          <a:p>
            <a:pPr algn="just">
              <a:lnSpc>
                <a:spcPct val="90000"/>
              </a:lnSpc>
              <a:buFontTx/>
              <a:buNone/>
            </a:pPr>
            <a:r>
              <a:rPr lang="zh-CN" altLang="en-US" sz="2800"/>
              <a:t>写回</a:t>
            </a:r>
            <a:r>
              <a:rPr lang="en-US" altLang="zh-CN" sz="2800"/>
              <a:t>A=3</a:t>
            </a:r>
          </a:p>
          <a:p>
            <a:pPr algn="just">
              <a:lnSpc>
                <a:spcPct val="90000"/>
              </a:lnSpc>
              <a:buFontTx/>
              <a:buNone/>
            </a:pPr>
            <a:r>
              <a:rPr lang="en-US" altLang="zh-CN" sz="2800"/>
              <a:t>Unlock B</a:t>
            </a:r>
          </a:p>
          <a:p>
            <a:pPr algn="just">
              <a:lnSpc>
                <a:spcPct val="90000"/>
              </a:lnSpc>
              <a:buFontTx/>
              <a:buNone/>
            </a:pPr>
            <a:r>
              <a:rPr lang="en-US" altLang="zh-CN" sz="2800"/>
              <a:t>Unlock A</a:t>
            </a:r>
          </a:p>
          <a:p>
            <a:pPr algn="just">
              <a:lnSpc>
                <a:spcPct val="90000"/>
              </a:lnSpc>
              <a:buFontTx/>
              <a:buNone/>
            </a:pPr>
            <a:r>
              <a:rPr lang="en-US" altLang="zh-CN" sz="2800"/>
              <a:t> </a:t>
            </a:r>
          </a:p>
          <a:p>
            <a:pPr algn="just">
              <a:lnSpc>
                <a:spcPct val="90000"/>
              </a:lnSpc>
              <a:buFontTx/>
              <a:buNone/>
            </a:pPr>
            <a:r>
              <a:rPr lang="en-US" altLang="zh-CN" sz="2800"/>
              <a:t> </a:t>
            </a:r>
          </a:p>
          <a:p>
            <a:pPr algn="just">
              <a:lnSpc>
                <a:spcPct val="90000"/>
              </a:lnSpc>
              <a:buFontTx/>
              <a:buNone/>
            </a:pPr>
            <a:r>
              <a:rPr lang="en-US" altLang="zh-CN" sz="2800"/>
              <a:t> </a:t>
            </a:r>
          </a:p>
          <a:p>
            <a:pPr algn="just">
              <a:lnSpc>
                <a:spcPct val="90000"/>
              </a:lnSpc>
              <a:buFontTx/>
              <a:buNone/>
            </a:pPr>
            <a:r>
              <a:rPr lang="en-US" altLang="zh-CN" sz="2800"/>
              <a:t> </a:t>
            </a:r>
          </a:p>
        </p:txBody>
      </p:sp>
      <p:sp>
        <p:nvSpPr>
          <p:cNvPr id="412676" name="Rectangle 4"/>
          <p:cNvSpPr>
            <a:spLocks noChangeArrowheads="1"/>
          </p:cNvSpPr>
          <p:nvPr/>
        </p:nvSpPr>
        <p:spPr bwMode="auto">
          <a:xfrm>
            <a:off x="4091517" y="960438"/>
            <a:ext cx="1930400" cy="4343400"/>
          </a:xfrm>
          <a:prstGeom prst="rect">
            <a:avLst/>
          </a:prstGeom>
          <a:noFill/>
          <a:ln w="28575">
            <a:noFill/>
            <a:miter lim="800000"/>
            <a:headEnd/>
            <a:tailEnd/>
          </a:ln>
          <a:effectLst/>
        </p:spPr>
        <p:txBody>
          <a:bodyPr wrap="none" lIns="90000" tIns="46800" rIns="90000" bIns="46800" anchor="ctr"/>
          <a:lstStyle/>
          <a:p>
            <a:r>
              <a:rPr kumimoji="1" lang="en-US" altLang="zh-CN" sz="1600" b="1">
                <a:latin typeface="Times New Roman" pitchFamily="18" charset="0"/>
              </a:rPr>
              <a:t>T</a:t>
            </a:r>
            <a:r>
              <a:rPr kumimoji="1" lang="en-US" altLang="zh-CN" sz="1600" b="1" baseline="-30000">
                <a:latin typeface="Times New Roman" pitchFamily="18" charset="0"/>
              </a:rPr>
              <a:t>2</a:t>
            </a:r>
            <a:endParaRPr kumimoji="1" lang="en-US" altLang="zh-CN" sz="1600">
              <a:latin typeface="Times New Roman" pitchFamily="18" charset="0"/>
            </a:endParaRPr>
          </a:p>
          <a:p>
            <a:r>
              <a:rPr kumimoji="1" lang="en-US" altLang="zh-CN" sz="1600" b="1">
                <a:latin typeface="Times New Roman" pitchFamily="18" charset="0"/>
              </a:rPr>
              <a:t> </a:t>
            </a:r>
            <a:endParaRPr kumimoji="1" lang="en-US" altLang="zh-CN" sz="1600">
              <a:latin typeface="Times New Roman" pitchFamily="18" charset="0"/>
            </a:endParaRPr>
          </a:p>
          <a:p>
            <a:r>
              <a:rPr kumimoji="1" lang="en-US" altLang="zh-CN" sz="1600" b="1">
                <a:latin typeface="Times New Roman" pitchFamily="18" charset="0"/>
              </a:rPr>
              <a:t> </a:t>
            </a:r>
            <a:endParaRPr kumimoji="1" lang="en-US" altLang="zh-CN" sz="1600">
              <a:latin typeface="Times New Roman" pitchFamily="18" charset="0"/>
            </a:endParaRPr>
          </a:p>
          <a:p>
            <a:r>
              <a:rPr kumimoji="1" lang="en-US" altLang="zh-CN" sz="1600" b="1">
                <a:latin typeface="Times New Roman" pitchFamily="18" charset="0"/>
              </a:rPr>
              <a:t> </a:t>
            </a:r>
            <a:endParaRPr kumimoji="1" lang="en-US" altLang="zh-CN" sz="1600">
              <a:latin typeface="Times New Roman" pitchFamily="18" charset="0"/>
            </a:endParaRPr>
          </a:p>
          <a:p>
            <a:r>
              <a:rPr kumimoji="1" lang="en-US" altLang="zh-CN" sz="1600" b="1">
                <a:latin typeface="Times New Roman" pitchFamily="18" charset="0"/>
              </a:rPr>
              <a:t> </a:t>
            </a:r>
            <a:endParaRPr kumimoji="1" lang="en-US" altLang="zh-CN" sz="1600">
              <a:latin typeface="Times New Roman" pitchFamily="18" charset="0"/>
            </a:endParaRPr>
          </a:p>
          <a:p>
            <a:r>
              <a:rPr kumimoji="1" lang="en-US" altLang="zh-CN" sz="1600" b="1">
                <a:latin typeface="Times New Roman" pitchFamily="18" charset="0"/>
              </a:rPr>
              <a:t>Slock A</a:t>
            </a:r>
            <a:endParaRPr kumimoji="1" lang="en-US" altLang="zh-CN" sz="1600">
              <a:latin typeface="Times New Roman" pitchFamily="18" charset="0"/>
            </a:endParaRPr>
          </a:p>
          <a:p>
            <a:r>
              <a:rPr kumimoji="1" lang="en-US" altLang="zh-CN" sz="1600" b="1">
                <a:latin typeface="Times New Roman" pitchFamily="18" charset="0"/>
              </a:rPr>
              <a:t> </a:t>
            </a:r>
            <a:r>
              <a:rPr kumimoji="1" lang="zh-CN" altLang="en-US" sz="1600" b="1">
                <a:latin typeface="Times New Roman" pitchFamily="18" charset="0"/>
              </a:rPr>
              <a:t>等待</a:t>
            </a:r>
            <a:endParaRPr kumimoji="1" lang="zh-CN" altLang="en-US" sz="1600">
              <a:latin typeface="Times New Roman" pitchFamily="18" charset="0"/>
            </a:endParaRPr>
          </a:p>
          <a:p>
            <a:r>
              <a:rPr kumimoji="1" lang="zh-CN" altLang="en-US" sz="1600" b="1">
                <a:latin typeface="Times New Roman" pitchFamily="18" charset="0"/>
              </a:rPr>
              <a:t> 等待</a:t>
            </a:r>
            <a:endParaRPr kumimoji="1" lang="zh-CN" altLang="en-US" sz="1600">
              <a:latin typeface="Times New Roman" pitchFamily="18" charset="0"/>
            </a:endParaRPr>
          </a:p>
          <a:p>
            <a:r>
              <a:rPr kumimoji="1" lang="zh-CN" altLang="en-US" sz="1600" b="1">
                <a:latin typeface="Times New Roman" pitchFamily="18" charset="0"/>
              </a:rPr>
              <a:t> 等待</a:t>
            </a:r>
            <a:endParaRPr kumimoji="1" lang="zh-CN" altLang="en-US" sz="1600">
              <a:latin typeface="Times New Roman" pitchFamily="18" charset="0"/>
            </a:endParaRPr>
          </a:p>
          <a:p>
            <a:r>
              <a:rPr kumimoji="1" lang="zh-CN" altLang="en-US" sz="1600" b="1">
                <a:latin typeface="Times New Roman" pitchFamily="18" charset="0"/>
              </a:rPr>
              <a:t> 等待</a:t>
            </a:r>
            <a:endParaRPr kumimoji="1" lang="zh-CN" altLang="en-US" sz="1600">
              <a:latin typeface="Times New Roman" pitchFamily="18" charset="0"/>
            </a:endParaRPr>
          </a:p>
          <a:p>
            <a:r>
              <a:rPr kumimoji="1" lang="zh-CN" altLang="en-US" sz="1600" b="1">
                <a:latin typeface="Times New Roman" pitchFamily="18" charset="0"/>
              </a:rPr>
              <a:t> 等待</a:t>
            </a:r>
            <a:endParaRPr kumimoji="1" lang="zh-CN" altLang="en-US" sz="1600">
              <a:latin typeface="Times New Roman" pitchFamily="18" charset="0"/>
            </a:endParaRPr>
          </a:p>
          <a:p>
            <a:r>
              <a:rPr kumimoji="1" lang="en-US" altLang="zh-CN" sz="1600" b="1">
                <a:latin typeface="Times New Roman" pitchFamily="18" charset="0"/>
              </a:rPr>
              <a:t>Slock A</a:t>
            </a:r>
            <a:endParaRPr kumimoji="1" lang="en-US" altLang="zh-CN" sz="1600">
              <a:latin typeface="Times New Roman" pitchFamily="18" charset="0"/>
            </a:endParaRPr>
          </a:p>
          <a:p>
            <a:r>
              <a:rPr kumimoji="1" lang="zh-CN" altLang="en-US" sz="1600" b="1">
                <a:latin typeface="Times New Roman" pitchFamily="18" charset="0"/>
              </a:rPr>
              <a:t>读</a:t>
            </a:r>
            <a:r>
              <a:rPr kumimoji="1" lang="en-US" altLang="zh-CN" sz="1600" b="1">
                <a:latin typeface="Times New Roman" pitchFamily="18" charset="0"/>
              </a:rPr>
              <a:t>A=3</a:t>
            </a:r>
            <a:endParaRPr kumimoji="1" lang="en-US" altLang="zh-CN" sz="1600">
              <a:latin typeface="Times New Roman" pitchFamily="18" charset="0"/>
            </a:endParaRPr>
          </a:p>
          <a:p>
            <a:r>
              <a:rPr kumimoji="1" lang="en-US" altLang="zh-CN" sz="1600" b="1">
                <a:latin typeface="Times New Roman" pitchFamily="18" charset="0"/>
              </a:rPr>
              <a:t>Y=A  </a:t>
            </a:r>
            <a:endParaRPr kumimoji="1" lang="en-US" altLang="zh-CN" sz="1600">
              <a:latin typeface="Times New Roman" pitchFamily="18" charset="0"/>
            </a:endParaRPr>
          </a:p>
          <a:p>
            <a:r>
              <a:rPr kumimoji="1" lang="en-US" altLang="zh-CN" sz="1600" b="1">
                <a:latin typeface="Times New Roman" pitchFamily="18" charset="0"/>
              </a:rPr>
              <a:t>Xlock B</a:t>
            </a:r>
            <a:endParaRPr kumimoji="1" lang="en-US" altLang="zh-CN" sz="1600">
              <a:latin typeface="Times New Roman" pitchFamily="18" charset="0"/>
            </a:endParaRPr>
          </a:p>
          <a:p>
            <a:r>
              <a:rPr kumimoji="1" lang="en-US" altLang="zh-CN" sz="1600" b="1">
                <a:latin typeface="Times New Roman" pitchFamily="18" charset="0"/>
              </a:rPr>
              <a:t>B=Y+1</a:t>
            </a:r>
            <a:endParaRPr kumimoji="1" lang="en-US" altLang="zh-CN" sz="1600">
              <a:latin typeface="Times New Roman" pitchFamily="18" charset="0"/>
            </a:endParaRPr>
          </a:p>
          <a:p>
            <a:r>
              <a:rPr kumimoji="1" lang="zh-CN" altLang="en-US" sz="1600" b="1">
                <a:latin typeface="Times New Roman" pitchFamily="18" charset="0"/>
              </a:rPr>
              <a:t>写回</a:t>
            </a:r>
            <a:r>
              <a:rPr kumimoji="1" lang="en-US" altLang="zh-CN" sz="1600" b="1">
                <a:latin typeface="Times New Roman" pitchFamily="18" charset="0"/>
              </a:rPr>
              <a:t>B=4</a:t>
            </a:r>
            <a:endParaRPr kumimoji="1" lang="en-US" altLang="zh-CN" sz="1600">
              <a:latin typeface="Times New Roman" pitchFamily="18" charset="0"/>
            </a:endParaRPr>
          </a:p>
          <a:p>
            <a:r>
              <a:rPr kumimoji="1" lang="en-US" altLang="zh-CN" sz="1600" b="1">
                <a:latin typeface="Times New Roman" pitchFamily="18" charset="0"/>
              </a:rPr>
              <a:t>Unlock B</a:t>
            </a:r>
            <a:endParaRPr kumimoji="1" lang="en-US" altLang="zh-CN" sz="1600">
              <a:latin typeface="Times New Roman" pitchFamily="18" charset="0"/>
            </a:endParaRPr>
          </a:p>
          <a:p>
            <a:r>
              <a:rPr kumimoji="1" lang="en-US" altLang="zh-CN" sz="1600" b="1">
                <a:latin typeface="Times New Roman" pitchFamily="18" charset="0"/>
              </a:rPr>
              <a:t>Unlock A</a:t>
            </a:r>
            <a:r>
              <a:rPr kumimoji="1" lang="en-US" altLang="zh-CN" sz="1600">
                <a:latin typeface="Times New Roman" pitchFamily="18" charset="0"/>
              </a:rPr>
              <a:t> </a:t>
            </a:r>
          </a:p>
        </p:txBody>
      </p:sp>
      <p:sp>
        <p:nvSpPr>
          <p:cNvPr id="412677" name="Rectangle 5"/>
          <p:cNvSpPr>
            <a:spLocks noChangeArrowheads="1"/>
          </p:cNvSpPr>
          <p:nvPr/>
        </p:nvSpPr>
        <p:spPr bwMode="auto">
          <a:xfrm>
            <a:off x="5615517" y="1341438"/>
            <a:ext cx="1930400" cy="4114800"/>
          </a:xfrm>
          <a:prstGeom prst="rect">
            <a:avLst/>
          </a:prstGeom>
          <a:noFill/>
          <a:ln w="28575">
            <a:noFill/>
            <a:miter lim="800000"/>
            <a:headEnd/>
            <a:tailEnd/>
          </a:ln>
          <a:effectLst/>
        </p:spPr>
        <p:txBody>
          <a:bodyPr wrap="none" lIns="90000" tIns="46800" rIns="90000" bIns="46800" anchor="ctr"/>
          <a:lstStyle/>
          <a:p>
            <a:r>
              <a:rPr kumimoji="1" lang="en-US" altLang="zh-CN" sz="1600" b="1">
                <a:latin typeface="Times New Roman" pitchFamily="18" charset="0"/>
              </a:rPr>
              <a:t>T</a:t>
            </a:r>
            <a:r>
              <a:rPr kumimoji="1" lang="en-US" altLang="zh-CN" sz="1600" b="1" baseline="-30000">
                <a:latin typeface="Times New Roman" pitchFamily="18" charset="0"/>
              </a:rPr>
              <a:t>1</a:t>
            </a:r>
            <a:endParaRPr kumimoji="1" lang="en-US" altLang="zh-CN" sz="1600">
              <a:latin typeface="Times New Roman" pitchFamily="18" charset="0"/>
            </a:endParaRPr>
          </a:p>
          <a:p>
            <a:r>
              <a:rPr kumimoji="1" lang="en-US" altLang="zh-CN" sz="1600" b="1">
                <a:latin typeface="Times New Roman" pitchFamily="18" charset="0"/>
              </a:rPr>
              <a:t>Slock B</a:t>
            </a:r>
            <a:endParaRPr kumimoji="1" lang="en-US" altLang="zh-CN" sz="1600">
              <a:latin typeface="Times New Roman" pitchFamily="18" charset="0"/>
            </a:endParaRPr>
          </a:p>
          <a:p>
            <a:r>
              <a:rPr kumimoji="1" lang="zh-CN" altLang="en-US" sz="1600" b="1">
                <a:latin typeface="Times New Roman" pitchFamily="18" charset="0"/>
              </a:rPr>
              <a:t>读</a:t>
            </a:r>
            <a:r>
              <a:rPr kumimoji="1" lang="en-US" altLang="zh-CN" sz="1600" b="1">
                <a:latin typeface="Times New Roman" pitchFamily="18" charset="0"/>
              </a:rPr>
              <a:t>B=2</a:t>
            </a:r>
            <a:endParaRPr kumimoji="1" lang="en-US" altLang="zh-CN" sz="1600">
              <a:latin typeface="Times New Roman" pitchFamily="18" charset="0"/>
            </a:endParaRPr>
          </a:p>
          <a:p>
            <a:r>
              <a:rPr kumimoji="1" lang="en-US" altLang="zh-CN" sz="1600" b="1">
                <a:latin typeface="Times New Roman" pitchFamily="18" charset="0"/>
              </a:rPr>
              <a:t>Y=B</a:t>
            </a:r>
            <a:endParaRPr kumimoji="1" lang="en-US" altLang="zh-CN" sz="1600">
              <a:latin typeface="Times New Roman" pitchFamily="18" charset="0"/>
            </a:endParaRPr>
          </a:p>
          <a:p>
            <a:r>
              <a:rPr kumimoji="1" lang="en-US" altLang="zh-CN" sz="1600" b="1">
                <a:latin typeface="Times New Roman" pitchFamily="18" charset="0"/>
              </a:rPr>
              <a:t>Unlock B</a:t>
            </a:r>
            <a:endParaRPr kumimoji="1" lang="en-US" altLang="zh-CN" sz="1600">
              <a:latin typeface="Times New Roman" pitchFamily="18" charset="0"/>
            </a:endParaRPr>
          </a:p>
          <a:p>
            <a:r>
              <a:rPr kumimoji="1" lang="en-US" altLang="zh-CN" sz="1600" b="1">
                <a:latin typeface="Times New Roman" pitchFamily="18" charset="0"/>
              </a:rPr>
              <a:t>Xlock A</a:t>
            </a:r>
            <a:endParaRPr kumimoji="1" lang="en-US" altLang="zh-CN" sz="1600">
              <a:latin typeface="Times New Roman" pitchFamily="18" charset="0"/>
            </a:endParaRPr>
          </a:p>
          <a:p>
            <a:r>
              <a:rPr kumimoji="1" lang="en-US" altLang="zh-CN" sz="1600" b="1">
                <a:latin typeface="Times New Roman" pitchFamily="18" charset="0"/>
              </a:rPr>
              <a:t> </a:t>
            </a:r>
            <a:endParaRPr kumimoji="1" lang="en-US" altLang="zh-CN" sz="1600">
              <a:latin typeface="Times New Roman" pitchFamily="18" charset="0"/>
            </a:endParaRPr>
          </a:p>
          <a:p>
            <a:r>
              <a:rPr kumimoji="1" lang="en-US" altLang="zh-CN" sz="1600" b="1">
                <a:latin typeface="Times New Roman" pitchFamily="18" charset="0"/>
              </a:rPr>
              <a:t> </a:t>
            </a:r>
            <a:endParaRPr kumimoji="1" lang="en-US" altLang="zh-CN" sz="1600">
              <a:latin typeface="Times New Roman" pitchFamily="18" charset="0"/>
            </a:endParaRPr>
          </a:p>
          <a:p>
            <a:r>
              <a:rPr kumimoji="1" lang="en-US" altLang="zh-CN" sz="1600" b="1">
                <a:latin typeface="Times New Roman" pitchFamily="18" charset="0"/>
              </a:rPr>
              <a:t>A=Y+1</a:t>
            </a:r>
            <a:endParaRPr kumimoji="1" lang="en-US" altLang="zh-CN" sz="1600">
              <a:latin typeface="Times New Roman" pitchFamily="18" charset="0"/>
            </a:endParaRPr>
          </a:p>
          <a:p>
            <a:r>
              <a:rPr kumimoji="1" lang="zh-CN" altLang="en-US" sz="1600" b="1">
                <a:latin typeface="Times New Roman" pitchFamily="18" charset="0"/>
              </a:rPr>
              <a:t>写回</a:t>
            </a:r>
            <a:r>
              <a:rPr kumimoji="1" lang="en-US" altLang="zh-CN" sz="1600" b="1">
                <a:latin typeface="Times New Roman" pitchFamily="18" charset="0"/>
              </a:rPr>
              <a:t>A=3</a:t>
            </a:r>
            <a:endParaRPr kumimoji="1" lang="en-US" altLang="zh-CN" sz="1600">
              <a:latin typeface="Times New Roman" pitchFamily="18" charset="0"/>
            </a:endParaRPr>
          </a:p>
          <a:p>
            <a:r>
              <a:rPr kumimoji="1" lang="en-US" altLang="zh-CN" sz="1600" b="1">
                <a:latin typeface="Times New Roman" pitchFamily="18" charset="0"/>
              </a:rPr>
              <a:t>Unlock A</a:t>
            </a:r>
            <a:endParaRPr kumimoji="1" lang="en-US" altLang="zh-CN" sz="1600">
              <a:latin typeface="Times New Roman" pitchFamily="18" charset="0"/>
            </a:endParaRPr>
          </a:p>
          <a:p>
            <a:r>
              <a:rPr kumimoji="1" lang="en-US" altLang="zh-CN" sz="1600" b="1">
                <a:latin typeface="Times New Roman" pitchFamily="18" charset="0"/>
              </a:rPr>
              <a:t> </a:t>
            </a:r>
            <a:endParaRPr kumimoji="1" lang="en-US" altLang="zh-CN" sz="1600">
              <a:latin typeface="Times New Roman" pitchFamily="18" charset="0"/>
            </a:endParaRPr>
          </a:p>
          <a:p>
            <a:r>
              <a:rPr kumimoji="1" lang="en-US" altLang="zh-CN" sz="1600" b="1">
                <a:latin typeface="Times New Roman" pitchFamily="18" charset="0"/>
              </a:rPr>
              <a:t> </a:t>
            </a:r>
            <a:endParaRPr kumimoji="1" lang="en-US" altLang="zh-CN" sz="1600">
              <a:latin typeface="Times New Roman" pitchFamily="18" charset="0"/>
            </a:endParaRPr>
          </a:p>
          <a:p>
            <a:r>
              <a:rPr kumimoji="1" lang="en-US" altLang="zh-CN" sz="1600" b="1">
                <a:latin typeface="Times New Roman" pitchFamily="18" charset="0"/>
              </a:rPr>
              <a:t> </a:t>
            </a:r>
            <a:endParaRPr kumimoji="1" lang="en-US" altLang="zh-CN" sz="1600">
              <a:latin typeface="Times New Roman" pitchFamily="18" charset="0"/>
            </a:endParaRPr>
          </a:p>
          <a:p>
            <a:r>
              <a:rPr kumimoji="1" lang="en-US" altLang="zh-CN" b="1">
                <a:latin typeface="Times New Roman" pitchFamily="18" charset="0"/>
              </a:rPr>
              <a:t> </a:t>
            </a:r>
            <a:endParaRPr kumimoji="1" lang="en-US" altLang="zh-CN">
              <a:latin typeface="Times New Roman" pitchFamily="18" charset="0"/>
            </a:endParaRPr>
          </a:p>
          <a:p>
            <a:r>
              <a:rPr kumimoji="1" lang="en-US" altLang="zh-CN" b="1">
                <a:latin typeface="Times New Roman" pitchFamily="18" charset="0"/>
              </a:rPr>
              <a:t> </a:t>
            </a:r>
            <a:endParaRPr kumimoji="1" lang="en-US" altLang="zh-CN">
              <a:latin typeface="Times New Roman" pitchFamily="18" charset="0"/>
            </a:endParaRPr>
          </a:p>
          <a:p>
            <a:r>
              <a:rPr kumimoji="1" lang="en-US" altLang="zh-CN" b="1">
                <a:latin typeface="Times New Roman" pitchFamily="18" charset="0"/>
              </a:rPr>
              <a:t> </a:t>
            </a:r>
            <a:endParaRPr kumimoji="1" lang="en-US" altLang="zh-CN">
              <a:latin typeface="Times New Roman" pitchFamily="18" charset="0"/>
            </a:endParaRPr>
          </a:p>
          <a:p>
            <a:r>
              <a:rPr kumimoji="1" lang="en-US" altLang="zh-CN" b="1">
                <a:latin typeface="Times New Roman" pitchFamily="18" charset="0"/>
              </a:rPr>
              <a:t> </a:t>
            </a:r>
            <a:endParaRPr kumimoji="1" lang="en-US" altLang="zh-CN">
              <a:latin typeface="Times New Roman" pitchFamily="18" charset="0"/>
            </a:endParaRPr>
          </a:p>
          <a:p>
            <a:r>
              <a:rPr kumimoji="1" lang="en-US" altLang="zh-CN" b="1">
                <a:latin typeface="Times New Roman" pitchFamily="18" charset="0"/>
              </a:rPr>
              <a:t> </a:t>
            </a:r>
            <a:endParaRPr kumimoji="1" lang="en-US" altLang="zh-CN">
              <a:latin typeface="Times New Roman" pitchFamily="18" charset="0"/>
            </a:endParaRPr>
          </a:p>
          <a:p>
            <a:r>
              <a:rPr kumimoji="1" lang="en-US" altLang="zh-CN">
                <a:latin typeface="Times New Roman" pitchFamily="18" charset="0"/>
              </a:rPr>
              <a:t> </a:t>
            </a:r>
          </a:p>
        </p:txBody>
      </p:sp>
      <p:sp>
        <p:nvSpPr>
          <p:cNvPr id="412678" name="Rectangle 6"/>
          <p:cNvSpPr>
            <a:spLocks noChangeArrowheads="1"/>
          </p:cNvSpPr>
          <p:nvPr/>
        </p:nvSpPr>
        <p:spPr bwMode="auto">
          <a:xfrm>
            <a:off x="7444317" y="884238"/>
            <a:ext cx="1930400" cy="4495800"/>
          </a:xfrm>
          <a:prstGeom prst="rect">
            <a:avLst/>
          </a:prstGeom>
          <a:noFill/>
          <a:ln w="28575">
            <a:noFill/>
            <a:miter lim="800000"/>
            <a:headEnd/>
            <a:tailEnd/>
          </a:ln>
          <a:effectLst/>
        </p:spPr>
        <p:txBody>
          <a:bodyPr wrap="none" lIns="90000" tIns="46800" rIns="90000" bIns="46800" anchor="ctr"/>
          <a:lstStyle/>
          <a:p>
            <a:r>
              <a:rPr kumimoji="1" lang="en-US" altLang="zh-CN" sz="1600" b="1">
                <a:latin typeface="Times New Roman" pitchFamily="18" charset="0"/>
              </a:rPr>
              <a:t>T</a:t>
            </a:r>
            <a:r>
              <a:rPr kumimoji="1" lang="en-US" altLang="zh-CN" sz="1600" b="1" baseline="-30000">
                <a:latin typeface="Times New Roman" pitchFamily="18" charset="0"/>
              </a:rPr>
              <a:t>2</a:t>
            </a:r>
            <a:endParaRPr kumimoji="1" lang="en-US" altLang="zh-CN" sz="1600">
              <a:latin typeface="Times New Roman" pitchFamily="18" charset="0"/>
            </a:endParaRPr>
          </a:p>
          <a:p>
            <a:r>
              <a:rPr kumimoji="1" lang="en-US" altLang="zh-CN" sz="1600" b="1">
                <a:latin typeface="Times New Roman" pitchFamily="18" charset="0"/>
              </a:rPr>
              <a:t> </a:t>
            </a:r>
            <a:endParaRPr kumimoji="1" lang="en-US" altLang="zh-CN" sz="1600">
              <a:latin typeface="Times New Roman" pitchFamily="18" charset="0"/>
            </a:endParaRPr>
          </a:p>
          <a:p>
            <a:r>
              <a:rPr kumimoji="1" lang="en-US" altLang="zh-CN" sz="1600" b="1">
                <a:latin typeface="Times New Roman" pitchFamily="18" charset="0"/>
              </a:rPr>
              <a:t> </a:t>
            </a:r>
            <a:endParaRPr kumimoji="1" lang="en-US" altLang="zh-CN" sz="1600">
              <a:latin typeface="Times New Roman" pitchFamily="18" charset="0"/>
            </a:endParaRPr>
          </a:p>
          <a:p>
            <a:r>
              <a:rPr kumimoji="1" lang="en-US" altLang="zh-CN" sz="1600" b="1">
                <a:latin typeface="Times New Roman" pitchFamily="18" charset="0"/>
              </a:rPr>
              <a:t> </a:t>
            </a:r>
            <a:endParaRPr kumimoji="1" lang="en-US" altLang="zh-CN" sz="1600">
              <a:latin typeface="Times New Roman" pitchFamily="18" charset="0"/>
            </a:endParaRPr>
          </a:p>
          <a:p>
            <a:r>
              <a:rPr kumimoji="1" lang="en-US" altLang="zh-CN" sz="1600" b="1">
                <a:latin typeface="Times New Roman" pitchFamily="18" charset="0"/>
              </a:rPr>
              <a:t> </a:t>
            </a:r>
            <a:endParaRPr kumimoji="1" lang="en-US" altLang="zh-CN" sz="1600">
              <a:latin typeface="Times New Roman" pitchFamily="18" charset="0"/>
            </a:endParaRPr>
          </a:p>
          <a:p>
            <a:r>
              <a:rPr kumimoji="1" lang="en-US" altLang="zh-CN" sz="1600" b="1">
                <a:latin typeface="Times New Roman" pitchFamily="18" charset="0"/>
              </a:rPr>
              <a:t> </a:t>
            </a:r>
            <a:endParaRPr kumimoji="1" lang="en-US" altLang="zh-CN" sz="1600">
              <a:latin typeface="Times New Roman" pitchFamily="18" charset="0"/>
            </a:endParaRPr>
          </a:p>
          <a:p>
            <a:r>
              <a:rPr kumimoji="1" lang="en-US" altLang="zh-CN" sz="1600" b="1">
                <a:latin typeface="Times New Roman" pitchFamily="18" charset="0"/>
              </a:rPr>
              <a:t>Slock A</a:t>
            </a:r>
            <a:endParaRPr kumimoji="1" lang="en-US" altLang="zh-CN" sz="1600">
              <a:latin typeface="Times New Roman" pitchFamily="18" charset="0"/>
            </a:endParaRPr>
          </a:p>
          <a:p>
            <a:r>
              <a:rPr kumimoji="1" lang="zh-CN" altLang="en-US" sz="1600" b="1">
                <a:latin typeface="Times New Roman" pitchFamily="18" charset="0"/>
              </a:rPr>
              <a:t>等待</a:t>
            </a:r>
            <a:endParaRPr kumimoji="1" lang="zh-CN" altLang="en-US" sz="1600">
              <a:latin typeface="Times New Roman" pitchFamily="18" charset="0"/>
            </a:endParaRPr>
          </a:p>
          <a:p>
            <a:r>
              <a:rPr kumimoji="1" lang="zh-CN" altLang="en-US" sz="1600" b="1">
                <a:latin typeface="Times New Roman" pitchFamily="18" charset="0"/>
              </a:rPr>
              <a:t>等待</a:t>
            </a:r>
            <a:endParaRPr kumimoji="1" lang="zh-CN" altLang="en-US" sz="1600">
              <a:latin typeface="Times New Roman" pitchFamily="18" charset="0"/>
            </a:endParaRPr>
          </a:p>
          <a:p>
            <a:r>
              <a:rPr kumimoji="1" lang="zh-CN" altLang="en-US" sz="1600" b="1">
                <a:latin typeface="Times New Roman" pitchFamily="18" charset="0"/>
              </a:rPr>
              <a:t>等待</a:t>
            </a:r>
            <a:endParaRPr kumimoji="1" lang="zh-CN" altLang="en-US" sz="1600">
              <a:latin typeface="Times New Roman" pitchFamily="18" charset="0"/>
            </a:endParaRPr>
          </a:p>
          <a:p>
            <a:r>
              <a:rPr kumimoji="1" lang="zh-CN" altLang="en-US" sz="1600" b="1">
                <a:latin typeface="Times New Roman" pitchFamily="18" charset="0"/>
              </a:rPr>
              <a:t>等待</a:t>
            </a:r>
            <a:endParaRPr kumimoji="1" lang="zh-CN" altLang="en-US" sz="1600">
              <a:latin typeface="Times New Roman" pitchFamily="18" charset="0"/>
            </a:endParaRPr>
          </a:p>
          <a:p>
            <a:r>
              <a:rPr kumimoji="1" lang="en-US" altLang="zh-CN" sz="1600" b="1">
                <a:latin typeface="Times New Roman" pitchFamily="18" charset="0"/>
              </a:rPr>
              <a:t>Slock A</a:t>
            </a:r>
            <a:endParaRPr kumimoji="1" lang="en-US" altLang="zh-CN" sz="1600">
              <a:latin typeface="Times New Roman" pitchFamily="18" charset="0"/>
            </a:endParaRPr>
          </a:p>
          <a:p>
            <a:r>
              <a:rPr kumimoji="1" lang="zh-CN" altLang="en-US" sz="1600" b="1">
                <a:latin typeface="Times New Roman" pitchFamily="18" charset="0"/>
              </a:rPr>
              <a:t>读</a:t>
            </a:r>
            <a:r>
              <a:rPr kumimoji="1" lang="en-US" altLang="zh-CN" sz="1600" b="1">
                <a:latin typeface="Times New Roman" pitchFamily="18" charset="0"/>
              </a:rPr>
              <a:t>A=3</a:t>
            </a:r>
            <a:endParaRPr kumimoji="1" lang="en-US" altLang="zh-CN" sz="1600">
              <a:latin typeface="Times New Roman" pitchFamily="18" charset="0"/>
            </a:endParaRPr>
          </a:p>
          <a:p>
            <a:r>
              <a:rPr kumimoji="1" lang="en-US" altLang="zh-CN" sz="1600" b="1">
                <a:latin typeface="Times New Roman" pitchFamily="18" charset="0"/>
              </a:rPr>
              <a:t>X=A</a:t>
            </a:r>
            <a:endParaRPr kumimoji="1" lang="en-US" altLang="zh-CN" sz="1600">
              <a:latin typeface="Times New Roman" pitchFamily="18" charset="0"/>
            </a:endParaRPr>
          </a:p>
          <a:p>
            <a:r>
              <a:rPr kumimoji="1" lang="en-US" altLang="zh-CN" sz="1600" b="1">
                <a:latin typeface="Times New Roman" pitchFamily="18" charset="0"/>
              </a:rPr>
              <a:t>Unlock A</a:t>
            </a:r>
            <a:endParaRPr kumimoji="1" lang="en-US" altLang="zh-CN" sz="1600">
              <a:latin typeface="Times New Roman" pitchFamily="18" charset="0"/>
            </a:endParaRPr>
          </a:p>
          <a:p>
            <a:r>
              <a:rPr kumimoji="1" lang="en-US" altLang="zh-CN" sz="1600" b="1">
                <a:latin typeface="Times New Roman" pitchFamily="18" charset="0"/>
              </a:rPr>
              <a:t>Xlock B</a:t>
            </a:r>
            <a:endParaRPr kumimoji="1" lang="en-US" altLang="zh-CN" sz="1600">
              <a:latin typeface="Times New Roman" pitchFamily="18" charset="0"/>
            </a:endParaRPr>
          </a:p>
          <a:p>
            <a:r>
              <a:rPr kumimoji="1" lang="en-US" altLang="zh-CN" sz="1600" b="1">
                <a:latin typeface="Times New Roman" pitchFamily="18" charset="0"/>
              </a:rPr>
              <a:t>B=X+1</a:t>
            </a:r>
            <a:endParaRPr kumimoji="1" lang="en-US" altLang="zh-CN" sz="1600">
              <a:latin typeface="Times New Roman" pitchFamily="18" charset="0"/>
            </a:endParaRPr>
          </a:p>
          <a:p>
            <a:r>
              <a:rPr kumimoji="1" lang="zh-CN" altLang="en-US" sz="1600" b="1">
                <a:latin typeface="Times New Roman" pitchFamily="18" charset="0"/>
              </a:rPr>
              <a:t>写回</a:t>
            </a:r>
            <a:r>
              <a:rPr kumimoji="1" lang="en-US" altLang="zh-CN" sz="1600" b="1">
                <a:latin typeface="Times New Roman" pitchFamily="18" charset="0"/>
              </a:rPr>
              <a:t>B=4</a:t>
            </a:r>
            <a:endParaRPr kumimoji="1" lang="en-US" altLang="zh-CN" sz="1600">
              <a:latin typeface="Times New Roman" pitchFamily="18" charset="0"/>
            </a:endParaRPr>
          </a:p>
          <a:p>
            <a:r>
              <a:rPr kumimoji="1" lang="en-US" altLang="zh-CN" sz="1600" b="1">
                <a:latin typeface="Times New Roman" pitchFamily="18" charset="0"/>
              </a:rPr>
              <a:t>Unlock B</a:t>
            </a:r>
            <a:r>
              <a:rPr kumimoji="1" lang="en-US" altLang="zh-CN" sz="1600">
                <a:latin typeface="Times New Roman" pitchFamily="18" charset="0"/>
              </a:rPr>
              <a:t> </a:t>
            </a:r>
          </a:p>
        </p:txBody>
      </p:sp>
      <p:sp>
        <p:nvSpPr>
          <p:cNvPr id="412679" name="Line 7"/>
          <p:cNvSpPr>
            <a:spLocks noChangeShapeType="1"/>
          </p:cNvSpPr>
          <p:nvPr/>
        </p:nvSpPr>
        <p:spPr bwMode="auto">
          <a:xfrm flipV="1">
            <a:off x="2770718" y="1104900"/>
            <a:ext cx="6292849" cy="7938"/>
          </a:xfrm>
          <a:prstGeom prst="line">
            <a:avLst/>
          </a:prstGeom>
          <a:noFill/>
          <a:ln w="28575">
            <a:solidFill>
              <a:schemeClr val="tx1"/>
            </a:solidFill>
            <a:round/>
            <a:headEnd/>
            <a:tailEnd/>
          </a:ln>
          <a:effectLst/>
        </p:spPr>
        <p:txBody>
          <a:bodyPr wrap="none" lIns="90000" tIns="46800" rIns="90000" bIns="46800" anchor="ctr"/>
          <a:lstStyle/>
          <a:p>
            <a:endParaRPr lang="zh-CN" altLang="en-US"/>
          </a:p>
        </p:txBody>
      </p:sp>
      <p:sp>
        <p:nvSpPr>
          <p:cNvPr id="412680" name="Line 8"/>
          <p:cNvSpPr>
            <a:spLocks noChangeShapeType="1"/>
          </p:cNvSpPr>
          <p:nvPr/>
        </p:nvSpPr>
        <p:spPr bwMode="auto">
          <a:xfrm>
            <a:off x="5513917" y="808038"/>
            <a:ext cx="0" cy="4800600"/>
          </a:xfrm>
          <a:prstGeom prst="line">
            <a:avLst/>
          </a:prstGeom>
          <a:noFill/>
          <a:ln w="28575">
            <a:solidFill>
              <a:schemeClr val="tx1"/>
            </a:solidFill>
            <a:round/>
            <a:headEnd/>
            <a:tailEnd/>
          </a:ln>
          <a:effectLst/>
        </p:spPr>
        <p:txBody>
          <a:bodyPr wrap="none" lIns="90000" tIns="46800" rIns="90000" bIns="46800" anchor="ctr"/>
          <a:lstStyle/>
          <a:p>
            <a:endParaRPr lang="zh-CN" altLang="en-US"/>
          </a:p>
        </p:txBody>
      </p:sp>
      <p:sp>
        <p:nvSpPr>
          <p:cNvPr id="412681" name="Line 9"/>
          <p:cNvSpPr>
            <a:spLocks noChangeShapeType="1"/>
          </p:cNvSpPr>
          <p:nvPr/>
        </p:nvSpPr>
        <p:spPr bwMode="auto">
          <a:xfrm>
            <a:off x="3989917" y="808038"/>
            <a:ext cx="0" cy="4724400"/>
          </a:xfrm>
          <a:prstGeom prst="line">
            <a:avLst/>
          </a:prstGeom>
          <a:noFill/>
          <a:ln w="28575">
            <a:solidFill>
              <a:schemeClr val="tx1"/>
            </a:solidFill>
            <a:prstDash val="dash"/>
            <a:round/>
            <a:headEnd/>
            <a:tailEnd/>
          </a:ln>
          <a:effectLst/>
        </p:spPr>
        <p:txBody>
          <a:bodyPr wrap="none" lIns="90000" tIns="46800" rIns="90000" bIns="46800" anchor="ctr"/>
          <a:lstStyle/>
          <a:p>
            <a:endParaRPr lang="zh-CN" altLang="en-US"/>
          </a:p>
        </p:txBody>
      </p:sp>
      <p:sp>
        <p:nvSpPr>
          <p:cNvPr id="412682" name="Line 10"/>
          <p:cNvSpPr>
            <a:spLocks noChangeShapeType="1"/>
          </p:cNvSpPr>
          <p:nvPr/>
        </p:nvSpPr>
        <p:spPr bwMode="auto">
          <a:xfrm>
            <a:off x="7241117" y="884238"/>
            <a:ext cx="0" cy="4724400"/>
          </a:xfrm>
          <a:prstGeom prst="line">
            <a:avLst/>
          </a:prstGeom>
          <a:noFill/>
          <a:ln w="28575">
            <a:solidFill>
              <a:schemeClr val="tx1"/>
            </a:solidFill>
            <a:prstDash val="dash"/>
            <a:round/>
            <a:headEnd/>
            <a:tailEnd/>
          </a:ln>
          <a:effectLst/>
        </p:spPr>
        <p:txBody>
          <a:bodyPr wrap="none" lIns="90000" tIns="46800" rIns="90000" bIns="46800" anchor="ctr"/>
          <a:lstStyle/>
          <a:p>
            <a:endParaRPr lang="zh-CN" altLang="en-US"/>
          </a:p>
        </p:txBody>
      </p:sp>
      <p:sp>
        <p:nvSpPr>
          <p:cNvPr id="412683" name="Rectangle 11"/>
          <p:cNvSpPr>
            <a:spLocks noChangeArrowheads="1"/>
          </p:cNvSpPr>
          <p:nvPr/>
        </p:nvSpPr>
        <p:spPr bwMode="auto">
          <a:xfrm>
            <a:off x="2355525" y="5749315"/>
            <a:ext cx="3048000" cy="381000"/>
          </a:xfrm>
          <a:prstGeom prst="rect">
            <a:avLst/>
          </a:prstGeom>
          <a:noFill/>
          <a:ln w="28575">
            <a:noFill/>
            <a:miter lim="800000"/>
            <a:headEnd/>
            <a:tailEnd/>
          </a:ln>
          <a:effectLst/>
        </p:spPr>
        <p:txBody>
          <a:bodyPr wrap="none" lIns="90000" tIns="46800" rIns="90000" bIns="46800" anchor="ctr"/>
          <a:lstStyle/>
          <a:p>
            <a:pPr algn="ctr"/>
            <a:r>
              <a:rPr kumimoji="1" lang="en-US" altLang="zh-CN" b="1" dirty="0">
                <a:latin typeface="Times New Roman" pitchFamily="18" charset="0"/>
              </a:rPr>
              <a:t> </a:t>
            </a:r>
            <a:r>
              <a:rPr kumimoji="1" lang="en-US" altLang="zh-CN" b="1" dirty="0">
                <a:solidFill>
                  <a:srgbClr val="C00000"/>
                </a:solidFill>
                <a:latin typeface="Times New Roman" pitchFamily="18" charset="0"/>
              </a:rPr>
              <a:t>(a) </a:t>
            </a:r>
            <a:r>
              <a:rPr kumimoji="1" lang="zh-CN" altLang="en-US" b="1" dirty="0">
                <a:solidFill>
                  <a:srgbClr val="C00000"/>
                </a:solidFill>
                <a:latin typeface="Times New Roman" pitchFamily="18" charset="0"/>
              </a:rPr>
              <a:t>遵守两段锁协议</a:t>
            </a:r>
            <a:r>
              <a:rPr kumimoji="1" lang="zh-CN" altLang="en-US" sz="2400" dirty="0">
                <a:solidFill>
                  <a:srgbClr val="C00000"/>
                </a:solidFill>
                <a:latin typeface="Times New Roman" pitchFamily="18" charset="0"/>
              </a:rPr>
              <a:t> </a:t>
            </a:r>
          </a:p>
        </p:txBody>
      </p:sp>
      <p:sp>
        <p:nvSpPr>
          <p:cNvPr id="412684" name="Rectangle 12"/>
          <p:cNvSpPr>
            <a:spLocks noChangeArrowheads="1"/>
          </p:cNvSpPr>
          <p:nvPr/>
        </p:nvSpPr>
        <p:spPr bwMode="auto">
          <a:xfrm>
            <a:off x="5818717" y="5658461"/>
            <a:ext cx="3048000" cy="381000"/>
          </a:xfrm>
          <a:prstGeom prst="rect">
            <a:avLst/>
          </a:prstGeom>
          <a:noFill/>
          <a:ln w="28575">
            <a:noFill/>
            <a:miter lim="800000"/>
            <a:headEnd/>
            <a:tailEnd/>
          </a:ln>
          <a:effectLst/>
        </p:spPr>
        <p:txBody>
          <a:bodyPr wrap="none" lIns="90000" tIns="46800" rIns="90000" bIns="46800" anchor="ctr"/>
          <a:lstStyle/>
          <a:p>
            <a:pPr algn="ctr"/>
            <a:r>
              <a:rPr kumimoji="1" lang="en-US" altLang="zh-CN" b="1" dirty="0">
                <a:solidFill>
                  <a:srgbClr val="C00000"/>
                </a:solidFill>
                <a:latin typeface="Times New Roman" pitchFamily="18" charset="0"/>
              </a:rPr>
              <a:t>(b) </a:t>
            </a:r>
            <a:r>
              <a:rPr kumimoji="1" lang="zh-CN" altLang="en-US" b="1" dirty="0">
                <a:solidFill>
                  <a:srgbClr val="C00000"/>
                </a:solidFill>
                <a:latin typeface="Times New Roman" pitchFamily="18" charset="0"/>
              </a:rPr>
              <a:t>不遵守两段锁协议 </a:t>
            </a:r>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sz="2800"/>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BEBF9BF7-DC7B-4671-866E-DDAD12303B6C}" type="slidenum">
              <a:rPr lang="zh-CN" altLang="en-US" smtClean="0"/>
              <a:pPr/>
              <a:t>36</a:t>
            </a:fld>
            <a:endParaRPr lang="zh-CN" alt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smtClean="0">
                <a:solidFill>
                  <a:srgbClr val="C00000"/>
                </a:solidFill>
              </a:rPr>
              <a:t>11.7 </a:t>
            </a:r>
            <a:r>
              <a:rPr lang="zh-CN" altLang="en-US" sz="2800" dirty="0" smtClean="0">
                <a:solidFill>
                  <a:srgbClr val="C00000"/>
                </a:solidFill>
              </a:rPr>
              <a:t>封锁粒度</a:t>
            </a:r>
            <a:endParaRPr lang="zh-CN" altLang="en-US" sz="2800" dirty="0">
              <a:solidFill>
                <a:srgbClr val="C00000"/>
              </a:solidFill>
            </a:endParaRPr>
          </a:p>
        </p:txBody>
      </p:sp>
      <p:sp>
        <p:nvSpPr>
          <p:cNvPr id="3" name="内容占位符 2"/>
          <p:cNvSpPr>
            <a:spLocks noGrp="1"/>
          </p:cNvSpPr>
          <p:nvPr>
            <p:ph idx="1"/>
          </p:nvPr>
        </p:nvSpPr>
        <p:spPr/>
        <p:txBody>
          <a:bodyPr/>
          <a:lstStyle/>
          <a:p>
            <a:r>
              <a:rPr lang="zh-CN" altLang="en-US" sz="2800" dirty="0" smtClean="0"/>
              <a:t>封锁粒度：封锁对象的大小</a:t>
            </a:r>
            <a:endParaRPr lang="en-US" altLang="zh-CN" sz="2800" dirty="0" smtClean="0"/>
          </a:p>
          <a:p>
            <a:r>
              <a:rPr lang="zh-CN" altLang="en-US" sz="2800" dirty="0" smtClean="0"/>
              <a:t>封锁的对象：</a:t>
            </a:r>
            <a:endParaRPr lang="en-US" altLang="zh-CN" sz="2800" dirty="0" smtClean="0"/>
          </a:p>
          <a:p>
            <a:r>
              <a:rPr lang="zh-CN" altLang="en-US" sz="2800" dirty="0" smtClean="0"/>
              <a:t>逻辑单元</a:t>
            </a:r>
            <a:r>
              <a:rPr lang="en-US" altLang="zh-CN" sz="2800" dirty="0" smtClean="0"/>
              <a:t>---</a:t>
            </a:r>
            <a:r>
              <a:rPr lang="zh-CN" altLang="en-US" sz="2800" dirty="0" smtClean="0"/>
              <a:t>属性值，属性值集合，元组，关系，索引，整个数据库等</a:t>
            </a:r>
            <a:endParaRPr lang="en-US" altLang="zh-CN" sz="2800" dirty="0" smtClean="0"/>
          </a:p>
          <a:p>
            <a:r>
              <a:rPr lang="zh-CN" altLang="en-US" sz="2800" dirty="0" smtClean="0"/>
              <a:t>物理单元</a:t>
            </a:r>
            <a:r>
              <a:rPr lang="en-US" altLang="zh-CN" sz="2800" dirty="0" smtClean="0"/>
              <a:t>---</a:t>
            </a:r>
            <a:r>
              <a:rPr lang="zh-CN" altLang="en-US" sz="2800" dirty="0" smtClean="0"/>
              <a:t>页，物理记录等</a:t>
            </a:r>
            <a:endParaRPr lang="zh-CN" altLang="en-US" sz="2800" dirty="0"/>
          </a:p>
        </p:txBody>
      </p:sp>
      <p:sp>
        <p:nvSpPr>
          <p:cNvPr id="4" name="灯片编号占位符 3"/>
          <p:cNvSpPr>
            <a:spLocks noGrp="1"/>
          </p:cNvSpPr>
          <p:nvPr>
            <p:ph type="sldNum" sz="quarter" idx="12"/>
          </p:nvPr>
        </p:nvSpPr>
        <p:spPr/>
        <p:txBody>
          <a:bodyPr/>
          <a:lstStyle/>
          <a:p>
            <a:fld id="{BEBF9BF7-DC7B-4671-866E-DDAD12303B6C}" type="slidenum">
              <a:rPr lang="zh-CN" altLang="en-US" smtClean="0"/>
              <a:pPr/>
              <a:t>37</a:t>
            </a:fld>
            <a:endParaRPr lang="zh-CN" alt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sz="2800"/>
          </a:p>
        </p:txBody>
      </p:sp>
      <p:sp>
        <p:nvSpPr>
          <p:cNvPr id="3" name="内容占位符 2"/>
          <p:cNvSpPr>
            <a:spLocks noGrp="1"/>
          </p:cNvSpPr>
          <p:nvPr>
            <p:ph idx="1"/>
          </p:nvPr>
        </p:nvSpPr>
        <p:spPr/>
        <p:txBody>
          <a:bodyPr/>
          <a:lstStyle/>
          <a:p>
            <a:r>
              <a:rPr lang="zh-CN" altLang="en-US" sz="2800" dirty="0" smtClean="0"/>
              <a:t>封锁粒度与</a:t>
            </a:r>
            <a:r>
              <a:rPr lang="zh-CN" altLang="en-US" sz="2800" dirty="0" smtClean="0">
                <a:solidFill>
                  <a:srgbClr val="C00000"/>
                </a:solidFill>
              </a:rPr>
              <a:t>系统的并发度和开发控制的开销</a:t>
            </a:r>
            <a:r>
              <a:rPr lang="zh-CN" altLang="en-US" sz="2800" dirty="0" smtClean="0"/>
              <a:t>密切相关。</a:t>
            </a:r>
            <a:endParaRPr lang="en-US" altLang="zh-CN" sz="2800" dirty="0" smtClean="0"/>
          </a:p>
          <a:p>
            <a:pPr>
              <a:buFont typeface="Wingdings" pitchFamily="2" charset="2"/>
              <a:buChar char="ü"/>
            </a:pPr>
            <a:r>
              <a:rPr lang="zh-CN" altLang="en-US" sz="2800" dirty="0" smtClean="0">
                <a:solidFill>
                  <a:srgbClr val="C00000"/>
                </a:solidFill>
              </a:rPr>
              <a:t>粒度越大</a:t>
            </a:r>
            <a:r>
              <a:rPr lang="zh-CN" altLang="en-US" sz="2800" dirty="0" smtClean="0"/>
              <a:t>，</a:t>
            </a:r>
            <a:r>
              <a:rPr lang="en-US" altLang="zh-CN" sz="2800" dirty="0" smtClean="0"/>
              <a:t>DB</a:t>
            </a:r>
            <a:r>
              <a:rPr lang="zh-CN" altLang="en-US" sz="2800" dirty="0" smtClean="0"/>
              <a:t>能够封锁的</a:t>
            </a:r>
            <a:r>
              <a:rPr lang="zh-CN" altLang="en-US" sz="2800" dirty="0" smtClean="0">
                <a:solidFill>
                  <a:srgbClr val="C00000"/>
                </a:solidFill>
              </a:rPr>
              <a:t>数据单元越少</a:t>
            </a:r>
            <a:r>
              <a:rPr lang="zh-CN" altLang="en-US" sz="2800" dirty="0" smtClean="0"/>
              <a:t>，</a:t>
            </a:r>
            <a:r>
              <a:rPr lang="zh-CN" altLang="en-US" sz="2800" dirty="0" smtClean="0">
                <a:solidFill>
                  <a:srgbClr val="C00000"/>
                </a:solidFill>
              </a:rPr>
              <a:t>并发度就越小</a:t>
            </a:r>
            <a:r>
              <a:rPr lang="zh-CN" altLang="en-US" sz="2800" dirty="0" smtClean="0"/>
              <a:t>，</a:t>
            </a:r>
            <a:r>
              <a:rPr lang="zh-CN" altLang="en-US" sz="2800" dirty="0" smtClean="0">
                <a:solidFill>
                  <a:srgbClr val="C00000"/>
                </a:solidFill>
              </a:rPr>
              <a:t>系统开销越小</a:t>
            </a:r>
            <a:endParaRPr lang="en-US" altLang="zh-CN" sz="2800" dirty="0" smtClean="0">
              <a:solidFill>
                <a:srgbClr val="C00000"/>
              </a:solidFill>
            </a:endParaRPr>
          </a:p>
          <a:p>
            <a:pPr>
              <a:buFont typeface="Wingdings" pitchFamily="2" charset="2"/>
              <a:buChar char="ü"/>
            </a:pPr>
            <a:r>
              <a:rPr lang="zh-CN" altLang="en-US" sz="2800" dirty="0" smtClean="0"/>
              <a:t>粒度越小，并发度较高，但系统开销就越大</a:t>
            </a:r>
            <a:endParaRPr lang="en-US" altLang="zh-CN" sz="2800" dirty="0" smtClean="0"/>
          </a:p>
          <a:p>
            <a:endParaRPr lang="en-US" altLang="zh-CN" sz="2800" dirty="0" smtClean="0"/>
          </a:p>
          <a:p>
            <a:endParaRPr lang="en-US" altLang="zh-CN" sz="2800" dirty="0" smtClean="0"/>
          </a:p>
          <a:p>
            <a:r>
              <a:rPr lang="zh-CN" altLang="en-US" sz="2800" dirty="0" smtClean="0">
                <a:solidFill>
                  <a:srgbClr val="C00000"/>
                </a:solidFill>
              </a:rPr>
              <a:t>多粒度封锁</a:t>
            </a:r>
            <a:endParaRPr lang="en-US" altLang="zh-CN" sz="2800" dirty="0" smtClean="0"/>
          </a:p>
          <a:p>
            <a:pPr lvl="1">
              <a:buNone/>
            </a:pPr>
            <a:r>
              <a:rPr lang="en-US" altLang="zh-CN" sz="2800" dirty="0" smtClean="0"/>
              <a:t>----</a:t>
            </a:r>
            <a:r>
              <a:rPr lang="zh-CN" altLang="en-US" sz="2800" dirty="0" smtClean="0"/>
              <a:t>在一个系统中</a:t>
            </a:r>
            <a:r>
              <a:rPr lang="zh-CN" altLang="en-US" sz="2800" dirty="0" smtClean="0">
                <a:solidFill>
                  <a:srgbClr val="C00000"/>
                </a:solidFill>
              </a:rPr>
              <a:t>同时支持多种封锁粒度</a:t>
            </a:r>
            <a:r>
              <a:rPr lang="zh-CN" altLang="en-US" sz="2800" dirty="0" smtClean="0"/>
              <a:t>供不同的事务选择</a:t>
            </a:r>
          </a:p>
          <a:p>
            <a:endParaRPr lang="zh-CN" altLang="en-US" sz="2800" dirty="0"/>
          </a:p>
        </p:txBody>
      </p:sp>
      <p:sp>
        <p:nvSpPr>
          <p:cNvPr id="4" name="灯片编号占位符 3"/>
          <p:cNvSpPr>
            <a:spLocks noGrp="1"/>
          </p:cNvSpPr>
          <p:nvPr>
            <p:ph type="sldNum" sz="quarter" idx="12"/>
          </p:nvPr>
        </p:nvSpPr>
        <p:spPr/>
        <p:txBody>
          <a:bodyPr/>
          <a:lstStyle/>
          <a:p>
            <a:fld id="{BEBF9BF7-DC7B-4671-866E-DDAD12303B6C}" type="slidenum">
              <a:rPr lang="zh-CN" altLang="en-US" smtClean="0"/>
              <a:pPr/>
              <a:t>38</a:t>
            </a:fld>
            <a:endParaRPr lang="zh-CN" alt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sz="2800"/>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BEBF9BF7-DC7B-4671-866E-DDAD12303B6C}" type="slidenum">
              <a:rPr lang="zh-CN" altLang="en-US" smtClean="0"/>
              <a:pPr/>
              <a:t>39</a:t>
            </a:fld>
            <a:endParaRPr lang="zh-CN" alt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140187" y="1485899"/>
            <a:ext cx="10058400" cy="3613639"/>
          </a:xfrm>
        </p:spPr>
        <p:txBody>
          <a:bodyPr>
            <a:normAutofit fontScale="70000" lnSpcReduction="20000"/>
          </a:bodyPr>
          <a:lstStyle/>
          <a:p>
            <a:pPr>
              <a:buNone/>
            </a:pPr>
            <a:r>
              <a:rPr lang="zh-CN" altLang="en-US" sz="2800" dirty="0" smtClean="0">
                <a:solidFill>
                  <a:srgbClr val="C00000"/>
                </a:solidFill>
              </a:rPr>
              <a:t>多事务执行方式：</a:t>
            </a:r>
            <a:endParaRPr lang="en-US" altLang="zh-CN" sz="2800" dirty="0" smtClean="0">
              <a:solidFill>
                <a:srgbClr val="C00000"/>
              </a:solidFill>
            </a:endParaRPr>
          </a:p>
          <a:p>
            <a:pPr>
              <a:buNone/>
            </a:pPr>
            <a:endParaRPr lang="en-US" altLang="zh-CN" sz="2800" dirty="0" smtClean="0">
              <a:solidFill>
                <a:srgbClr val="C00000"/>
              </a:solidFill>
            </a:endParaRPr>
          </a:p>
          <a:p>
            <a:r>
              <a:rPr lang="zh-CN" altLang="en-US" sz="2800" dirty="0" smtClean="0">
                <a:solidFill>
                  <a:srgbClr val="C00000"/>
                </a:solidFill>
              </a:rPr>
              <a:t>事务串行执行</a:t>
            </a:r>
            <a:r>
              <a:rPr lang="en-US" altLang="zh-CN" sz="2800" dirty="0" smtClean="0"/>
              <a:t>—</a:t>
            </a:r>
            <a:r>
              <a:rPr lang="zh-CN" altLang="en-US" sz="2800" dirty="0" smtClean="0"/>
              <a:t>每个时刻只有一个事务运行，其他事务需要等待该事务结束后才能运行。</a:t>
            </a:r>
            <a:endParaRPr lang="en-US" altLang="zh-CN" sz="2800" dirty="0" smtClean="0"/>
          </a:p>
          <a:p>
            <a:pPr>
              <a:buNone/>
            </a:pPr>
            <a:endParaRPr lang="en-US" altLang="zh-CN" sz="2800" dirty="0" smtClean="0"/>
          </a:p>
          <a:p>
            <a:r>
              <a:rPr lang="zh-CN" altLang="en-US" sz="2800" dirty="0" smtClean="0">
                <a:solidFill>
                  <a:srgbClr val="C00000"/>
                </a:solidFill>
              </a:rPr>
              <a:t>事务交叉并发执行</a:t>
            </a:r>
            <a:r>
              <a:rPr lang="en-US" altLang="zh-CN" sz="2800" dirty="0" smtClean="0"/>
              <a:t>—</a:t>
            </a:r>
            <a:r>
              <a:rPr lang="zh-CN" altLang="en-US" sz="2800" dirty="0" smtClean="0"/>
              <a:t>单处理机系统中，事务并行操作，轮流交叉运行。</a:t>
            </a:r>
            <a:endParaRPr lang="en-US" altLang="zh-CN" sz="2800" dirty="0" smtClean="0"/>
          </a:p>
          <a:p>
            <a:pPr>
              <a:buNone/>
            </a:pPr>
            <a:endParaRPr lang="en-US" altLang="zh-CN" sz="2800" dirty="0" smtClean="0"/>
          </a:p>
          <a:p>
            <a:r>
              <a:rPr lang="zh-CN" altLang="en-US" sz="2800" dirty="0" smtClean="0">
                <a:solidFill>
                  <a:srgbClr val="C00000"/>
                </a:solidFill>
              </a:rPr>
              <a:t>同时并发方式</a:t>
            </a:r>
            <a:r>
              <a:rPr lang="en-US" altLang="zh-CN" sz="2800" dirty="0" smtClean="0"/>
              <a:t>---</a:t>
            </a:r>
            <a:r>
              <a:rPr lang="zh-CN" altLang="en-US" sz="2800" dirty="0" smtClean="0"/>
              <a:t>多处理机系统中，每个处理机运行一个事务，实现真正并行运行。</a:t>
            </a:r>
            <a:endParaRPr lang="en-US" altLang="zh-CN" sz="2800" dirty="0" smtClean="0"/>
          </a:p>
          <a:p>
            <a:endParaRPr lang="en-US" altLang="zh-CN" sz="2800" dirty="0" smtClean="0"/>
          </a:p>
          <a:p>
            <a:pPr>
              <a:buNone/>
            </a:pPr>
            <a:r>
              <a:rPr lang="zh-CN" altLang="en-US" sz="2800" dirty="0" smtClean="0"/>
              <a:t>本章讨论的数据库系统并发控制技术是以单处理机系统为基础的。</a:t>
            </a:r>
            <a:endParaRPr lang="zh-CN" altLang="en-US" sz="2800" dirty="0"/>
          </a:p>
        </p:txBody>
      </p:sp>
      <p:sp>
        <p:nvSpPr>
          <p:cNvPr id="4" name="灯片编号占位符 3"/>
          <p:cNvSpPr>
            <a:spLocks noGrp="1"/>
          </p:cNvSpPr>
          <p:nvPr>
            <p:ph type="sldNum" sz="quarter" idx="12"/>
          </p:nvPr>
        </p:nvSpPr>
        <p:spPr/>
        <p:txBody>
          <a:bodyPr/>
          <a:lstStyle/>
          <a:p>
            <a:fld id="{BEBF9BF7-DC7B-4671-866E-DDAD12303B6C}" type="slidenum">
              <a:rPr lang="zh-CN" altLang="en-US" smtClean="0"/>
              <a:pPr/>
              <a:t>4</a:t>
            </a:fld>
            <a:endParaRPr lang="zh-CN" alt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Rectangle 2"/>
          <p:cNvSpPr>
            <a:spLocks noGrp="1" noChangeArrowheads="1"/>
          </p:cNvSpPr>
          <p:nvPr>
            <p:ph type="title"/>
          </p:nvPr>
        </p:nvSpPr>
        <p:spPr/>
        <p:txBody>
          <a:bodyPr/>
          <a:lstStyle/>
          <a:p>
            <a:r>
              <a:rPr lang="zh-CN" altLang="en-US" sz="2800" b="1" dirty="0" smtClean="0">
                <a:solidFill>
                  <a:srgbClr val="C00000"/>
                </a:solidFill>
              </a:rPr>
              <a:t>多</a:t>
            </a:r>
            <a:r>
              <a:rPr lang="zh-CN" altLang="en-US" sz="2800" b="1" dirty="0">
                <a:solidFill>
                  <a:srgbClr val="C00000"/>
                </a:solidFill>
              </a:rPr>
              <a:t>粒度封锁</a:t>
            </a:r>
          </a:p>
        </p:txBody>
      </p:sp>
      <p:sp>
        <p:nvSpPr>
          <p:cNvPr id="425987" name="Rectangle 3"/>
          <p:cNvSpPr>
            <a:spLocks noGrp="1" noChangeArrowheads="1"/>
          </p:cNvSpPr>
          <p:nvPr>
            <p:ph idx="1"/>
          </p:nvPr>
        </p:nvSpPr>
        <p:spPr>
          <a:xfrm>
            <a:off x="304917" y="1637832"/>
            <a:ext cx="5506798" cy="4050792"/>
          </a:xfrm>
        </p:spPr>
        <p:txBody>
          <a:bodyPr>
            <a:normAutofit lnSpcReduction="10000"/>
          </a:bodyPr>
          <a:lstStyle/>
          <a:p>
            <a:pPr>
              <a:lnSpc>
                <a:spcPct val="90000"/>
              </a:lnSpc>
              <a:buFontTx/>
              <a:buNone/>
            </a:pPr>
            <a:r>
              <a:rPr lang="zh-CN" altLang="en-US" sz="2800" b="1" dirty="0">
                <a:solidFill>
                  <a:srgbClr val="C00000"/>
                </a:solidFill>
              </a:rPr>
              <a:t>多粒度树：</a:t>
            </a:r>
          </a:p>
          <a:p>
            <a:pPr>
              <a:lnSpc>
                <a:spcPct val="110000"/>
              </a:lnSpc>
              <a:spcBef>
                <a:spcPct val="60000"/>
              </a:spcBef>
            </a:pPr>
            <a:r>
              <a:rPr lang="zh-CN" altLang="en-US" sz="2800" dirty="0"/>
              <a:t>以</a:t>
            </a:r>
            <a:r>
              <a:rPr lang="zh-CN" altLang="en-US" sz="2800" dirty="0">
                <a:solidFill>
                  <a:srgbClr val="C00000"/>
                </a:solidFill>
              </a:rPr>
              <a:t>树形结构</a:t>
            </a:r>
            <a:r>
              <a:rPr lang="zh-CN" altLang="en-US" sz="2800" dirty="0"/>
              <a:t>来表示多级封锁粒度</a:t>
            </a:r>
          </a:p>
          <a:p>
            <a:pPr>
              <a:lnSpc>
                <a:spcPct val="110000"/>
              </a:lnSpc>
              <a:spcBef>
                <a:spcPct val="60000"/>
              </a:spcBef>
            </a:pPr>
            <a:r>
              <a:rPr lang="zh-CN" altLang="en-US" sz="2800" dirty="0">
                <a:solidFill>
                  <a:srgbClr val="C00000"/>
                </a:solidFill>
              </a:rPr>
              <a:t>根结点是整个数据库</a:t>
            </a:r>
            <a:r>
              <a:rPr lang="zh-CN" altLang="en-US" sz="2800" dirty="0"/>
              <a:t>，表示最大的数据粒度</a:t>
            </a:r>
          </a:p>
          <a:p>
            <a:pPr>
              <a:lnSpc>
                <a:spcPct val="110000"/>
              </a:lnSpc>
              <a:spcBef>
                <a:spcPct val="60000"/>
              </a:spcBef>
            </a:pPr>
            <a:r>
              <a:rPr lang="zh-CN" altLang="en-US" sz="2800" dirty="0">
                <a:solidFill>
                  <a:srgbClr val="C00000"/>
                </a:solidFill>
              </a:rPr>
              <a:t>叶结点表示最小的数据粒度</a:t>
            </a:r>
          </a:p>
          <a:p>
            <a:pPr lvl="2">
              <a:lnSpc>
                <a:spcPct val="90000"/>
              </a:lnSpc>
            </a:pPr>
            <a:endParaRPr lang="zh-CN" altLang="en-US" sz="2800" dirty="0"/>
          </a:p>
          <a:p>
            <a:pPr>
              <a:lnSpc>
                <a:spcPct val="90000"/>
              </a:lnSpc>
              <a:buFontTx/>
              <a:buNone/>
            </a:pPr>
            <a:r>
              <a:rPr lang="zh-CN" altLang="en-US" sz="2800" dirty="0"/>
              <a:t>    </a:t>
            </a:r>
          </a:p>
        </p:txBody>
      </p:sp>
      <p:grpSp>
        <p:nvGrpSpPr>
          <p:cNvPr id="4" name="Group 4"/>
          <p:cNvGrpSpPr>
            <a:grpSpLocks/>
          </p:cNvGrpSpPr>
          <p:nvPr/>
        </p:nvGrpSpPr>
        <p:grpSpPr bwMode="auto">
          <a:xfrm>
            <a:off x="6013937" y="1169378"/>
            <a:ext cx="5879449" cy="3789486"/>
            <a:chOff x="3447" y="9625"/>
            <a:chExt cx="3183" cy="1829"/>
          </a:xfrm>
        </p:grpSpPr>
        <p:sp>
          <p:nvSpPr>
            <p:cNvPr id="5" name="Line 5"/>
            <p:cNvSpPr>
              <a:spLocks noChangeShapeType="1"/>
            </p:cNvSpPr>
            <p:nvPr/>
          </p:nvSpPr>
          <p:spPr bwMode="auto">
            <a:xfrm flipH="1">
              <a:off x="4226" y="9995"/>
              <a:ext cx="510" cy="381"/>
            </a:xfrm>
            <a:prstGeom prst="line">
              <a:avLst/>
            </a:prstGeom>
            <a:noFill/>
            <a:ln w="6350">
              <a:solidFill>
                <a:srgbClr val="000000"/>
              </a:solidFill>
              <a:round/>
              <a:headEnd/>
              <a:tailEnd type="stealth" w="sm" len="sm"/>
            </a:ln>
          </p:spPr>
          <p:txBody>
            <a:bodyPr/>
            <a:lstStyle/>
            <a:p>
              <a:endParaRPr lang="zh-CN" altLang="en-US"/>
            </a:p>
          </p:txBody>
        </p:sp>
        <p:sp>
          <p:nvSpPr>
            <p:cNvPr id="6" name="Line 6"/>
            <p:cNvSpPr>
              <a:spLocks noChangeShapeType="1"/>
            </p:cNvSpPr>
            <p:nvPr/>
          </p:nvSpPr>
          <p:spPr bwMode="auto">
            <a:xfrm>
              <a:off x="4976" y="9995"/>
              <a:ext cx="645" cy="366"/>
            </a:xfrm>
            <a:prstGeom prst="line">
              <a:avLst/>
            </a:prstGeom>
            <a:noFill/>
            <a:ln w="6350">
              <a:solidFill>
                <a:srgbClr val="000000"/>
              </a:solidFill>
              <a:round/>
              <a:headEnd/>
              <a:tailEnd type="stealth" w="sm" len="sm"/>
            </a:ln>
          </p:spPr>
          <p:txBody>
            <a:bodyPr/>
            <a:lstStyle/>
            <a:p>
              <a:endParaRPr lang="zh-CN" altLang="en-US"/>
            </a:p>
          </p:txBody>
        </p:sp>
        <p:sp>
          <p:nvSpPr>
            <p:cNvPr id="7" name="Line 7"/>
            <p:cNvSpPr>
              <a:spLocks noChangeShapeType="1"/>
            </p:cNvSpPr>
            <p:nvPr/>
          </p:nvSpPr>
          <p:spPr bwMode="auto">
            <a:xfrm flipH="1">
              <a:off x="3761" y="10680"/>
              <a:ext cx="345" cy="436"/>
            </a:xfrm>
            <a:prstGeom prst="line">
              <a:avLst/>
            </a:prstGeom>
            <a:noFill/>
            <a:ln w="6350">
              <a:solidFill>
                <a:srgbClr val="000000"/>
              </a:solidFill>
              <a:round/>
              <a:headEnd/>
              <a:tailEnd type="stealth" w="sm" len="sm"/>
            </a:ln>
          </p:spPr>
          <p:txBody>
            <a:bodyPr/>
            <a:lstStyle/>
            <a:p>
              <a:endParaRPr lang="zh-CN" altLang="en-US"/>
            </a:p>
          </p:txBody>
        </p:sp>
        <p:sp>
          <p:nvSpPr>
            <p:cNvPr id="8" name="Line 8"/>
            <p:cNvSpPr>
              <a:spLocks noChangeShapeType="1"/>
            </p:cNvSpPr>
            <p:nvPr/>
          </p:nvSpPr>
          <p:spPr bwMode="auto">
            <a:xfrm>
              <a:off x="4271" y="10678"/>
              <a:ext cx="330" cy="443"/>
            </a:xfrm>
            <a:prstGeom prst="line">
              <a:avLst/>
            </a:prstGeom>
            <a:noFill/>
            <a:ln w="6350">
              <a:solidFill>
                <a:srgbClr val="000000"/>
              </a:solidFill>
              <a:round/>
              <a:headEnd/>
              <a:tailEnd type="stealth" w="sm" len="sm"/>
            </a:ln>
          </p:spPr>
          <p:txBody>
            <a:bodyPr/>
            <a:lstStyle/>
            <a:p>
              <a:endParaRPr lang="zh-CN" altLang="en-US"/>
            </a:p>
          </p:txBody>
        </p:sp>
        <p:sp>
          <p:nvSpPr>
            <p:cNvPr id="9" name="Line 9"/>
            <p:cNvSpPr>
              <a:spLocks noChangeShapeType="1"/>
            </p:cNvSpPr>
            <p:nvPr/>
          </p:nvSpPr>
          <p:spPr bwMode="auto">
            <a:xfrm flipH="1">
              <a:off x="5201" y="10704"/>
              <a:ext cx="315" cy="390"/>
            </a:xfrm>
            <a:prstGeom prst="line">
              <a:avLst/>
            </a:prstGeom>
            <a:noFill/>
            <a:ln w="6350">
              <a:solidFill>
                <a:srgbClr val="000000"/>
              </a:solidFill>
              <a:round/>
              <a:headEnd/>
              <a:tailEnd type="stealth" w="sm" len="sm"/>
            </a:ln>
          </p:spPr>
          <p:txBody>
            <a:bodyPr/>
            <a:lstStyle/>
            <a:p>
              <a:endParaRPr lang="zh-CN" altLang="en-US"/>
            </a:p>
          </p:txBody>
        </p:sp>
        <p:sp>
          <p:nvSpPr>
            <p:cNvPr id="10" name="Line 10"/>
            <p:cNvSpPr>
              <a:spLocks noChangeShapeType="1"/>
            </p:cNvSpPr>
            <p:nvPr/>
          </p:nvSpPr>
          <p:spPr bwMode="auto">
            <a:xfrm>
              <a:off x="5756" y="10715"/>
              <a:ext cx="375" cy="379"/>
            </a:xfrm>
            <a:prstGeom prst="line">
              <a:avLst/>
            </a:prstGeom>
            <a:noFill/>
            <a:ln w="6350">
              <a:solidFill>
                <a:srgbClr val="000000"/>
              </a:solidFill>
              <a:round/>
              <a:headEnd/>
              <a:tailEnd type="stealth" w="sm" len="sm"/>
            </a:ln>
          </p:spPr>
          <p:txBody>
            <a:bodyPr/>
            <a:lstStyle/>
            <a:p>
              <a:endParaRPr lang="zh-CN" altLang="en-US"/>
            </a:p>
          </p:txBody>
        </p:sp>
        <p:sp>
          <p:nvSpPr>
            <p:cNvPr id="11" name="Text Box 11"/>
            <p:cNvSpPr txBox="1">
              <a:spLocks noChangeArrowheads="1"/>
            </p:cNvSpPr>
            <p:nvPr/>
          </p:nvSpPr>
          <p:spPr bwMode="auto">
            <a:xfrm>
              <a:off x="4515" y="9625"/>
              <a:ext cx="795" cy="420"/>
            </a:xfrm>
            <a:prstGeom prst="rect">
              <a:avLst/>
            </a:prstGeom>
            <a:noFill/>
            <a:ln w="9525">
              <a:noFill/>
              <a:miter lim="800000"/>
              <a:headEnd/>
              <a:tailEnd/>
            </a:ln>
            <a:effectLst/>
          </p:spPr>
          <p:txBody>
            <a:bodyPr/>
            <a:lstStyle/>
            <a:p>
              <a:pPr algn="ctr" eaLnBrk="0" hangingPunct="0">
                <a:lnSpc>
                  <a:spcPct val="96000"/>
                </a:lnSpc>
              </a:pPr>
              <a:r>
                <a:rPr lang="zh-CN" altLang="en-US" sz="2400" b="1">
                  <a:latin typeface="Times New Roman" pitchFamily="18" charset="0"/>
                </a:rPr>
                <a:t>数据库</a:t>
              </a:r>
            </a:p>
          </p:txBody>
        </p:sp>
        <p:sp>
          <p:nvSpPr>
            <p:cNvPr id="12" name="Text Box 12"/>
            <p:cNvSpPr txBox="1">
              <a:spLocks noChangeArrowheads="1"/>
            </p:cNvSpPr>
            <p:nvPr/>
          </p:nvSpPr>
          <p:spPr bwMode="auto">
            <a:xfrm>
              <a:off x="5265" y="10315"/>
              <a:ext cx="810" cy="375"/>
            </a:xfrm>
            <a:prstGeom prst="rect">
              <a:avLst/>
            </a:prstGeom>
            <a:noFill/>
            <a:ln w="9525">
              <a:noFill/>
              <a:miter lim="800000"/>
              <a:headEnd/>
              <a:tailEnd/>
            </a:ln>
            <a:effectLst/>
          </p:spPr>
          <p:txBody>
            <a:bodyPr/>
            <a:lstStyle/>
            <a:p>
              <a:pPr algn="ctr" eaLnBrk="0" hangingPunct="0">
                <a:lnSpc>
                  <a:spcPct val="96000"/>
                </a:lnSpc>
              </a:pPr>
              <a:r>
                <a:rPr lang="zh-CN" altLang="en-US" sz="2400" b="1">
                  <a:latin typeface="Times New Roman" pitchFamily="18" charset="0"/>
                </a:rPr>
                <a:t>关系</a:t>
              </a:r>
              <a:r>
                <a:rPr lang="en-US" altLang="zh-CN" sz="2400" b="1">
                  <a:latin typeface="Times New Roman" pitchFamily="18" charset="0"/>
                </a:rPr>
                <a:t>R</a:t>
              </a:r>
              <a:r>
                <a:rPr lang="en-US" altLang="zh-CN" sz="2400" b="1" i="1" baseline="-25000">
                  <a:latin typeface="Times New Roman" pitchFamily="18" charset="0"/>
                </a:rPr>
                <a:t>n</a:t>
              </a:r>
              <a:endParaRPr lang="en-US" altLang="zh-CN" sz="2400" b="1">
                <a:latin typeface="Times New Roman" pitchFamily="18" charset="0"/>
              </a:endParaRPr>
            </a:p>
          </p:txBody>
        </p:sp>
        <p:sp>
          <p:nvSpPr>
            <p:cNvPr id="13" name="Text Box 13"/>
            <p:cNvSpPr txBox="1">
              <a:spLocks noChangeArrowheads="1"/>
            </p:cNvSpPr>
            <p:nvPr/>
          </p:nvSpPr>
          <p:spPr bwMode="auto">
            <a:xfrm>
              <a:off x="3810" y="10315"/>
              <a:ext cx="930" cy="600"/>
            </a:xfrm>
            <a:prstGeom prst="rect">
              <a:avLst/>
            </a:prstGeom>
            <a:noFill/>
            <a:ln w="9525">
              <a:noFill/>
              <a:miter lim="800000"/>
              <a:headEnd/>
              <a:tailEnd/>
            </a:ln>
            <a:effectLst/>
          </p:spPr>
          <p:txBody>
            <a:bodyPr/>
            <a:lstStyle/>
            <a:p>
              <a:pPr algn="ctr" eaLnBrk="0" hangingPunct="0">
                <a:lnSpc>
                  <a:spcPct val="96000"/>
                </a:lnSpc>
              </a:pPr>
              <a:r>
                <a:rPr lang="zh-CN" altLang="en-US" sz="2000" b="1" dirty="0">
                  <a:latin typeface="Times New Roman" pitchFamily="18" charset="0"/>
                </a:rPr>
                <a:t>关系</a:t>
              </a:r>
              <a:r>
                <a:rPr lang="en-US" altLang="zh-CN" sz="2000" b="1" dirty="0">
                  <a:latin typeface="Times New Roman" pitchFamily="18" charset="0"/>
                </a:rPr>
                <a:t>R</a:t>
              </a:r>
              <a:r>
                <a:rPr lang="en-US" altLang="zh-CN" sz="2000" b="1" baseline="-25000" dirty="0">
                  <a:latin typeface="Times New Roman" pitchFamily="18" charset="0"/>
                </a:rPr>
                <a:t>1</a:t>
              </a:r>
              <a:endParaRPr lang="en-US" altLang="zh-CN" sz="2000" b="1" dirty="0">
                <a:latin typeface="Times New Roman" pitchFamily="18" charset="0"/>
              </a:endParaRPr>
            </a:p>
          </p:txBody>
        </p:sp>
        <p:sp>
          <p:nvSpPr>
            <p:cNvPr id="14" name="Text Box 14"/>
            <p:cNvSpPr txBox="1">
              <a:spLocks noChangeArrowheads="1"/>
            </p:cNvSpPr>
            <p:nvPr/>
          </p:nvSpPr>
          <p:spPr bwMode="auto">
            <a:xfrm>
              <a:off x="3447" y="11005"/>
              <a:ext cx="630" cy="390"/>
            </a:xfrm>
            <a:prstGeom prst="rect">
              <a:avLst/>
            </a:prstGeom>
            <a:noFill/>
            <a:ln w="6350">
              <a:noFill/>
              <a:miter lim="800000"/>
              <a:headEnd/>
              <a:tailEnd/>
            </a:ln>
            <a:effectLst/>
          </p:spPr>
          <p:txBody>
            <a:bodyPr/>
            <a:lstStyle/>
            <a:p>
              <a:pPr algn="ctr" eaLnBrk="0" hangingPunct="0">
                <a:lnSpc>
                  <a:spcPct val="96000"/>
                </a:lnSpc>
              </a:pPr>
              <a:r>
                <a:rPr lang="zh-CN" altLang="en-US" sz="2400" b="1">
                  <a:latin typeface="Times New Roman" pitchFamily="18" charset="0"/>
                </a:rPr>
                <a:t>元组</a:t>
              </a:r>
            </a:p>
          </p:txBody>
        </p:sp>
        <p:sp>
          <p:nvSpPr>
            <p:cNvPr id="15" name="Text Box 15"/>
            <p:cNvSpPr txBox="1">
              <a:spLocks noChangeArrowheads="1"/>
            </p:cNvSpPr>
            <p:nvPr/>
          </p:nvSpPr>
          <p:spPr bwMode="auto">
            <a:xfrm>
              <a:off x="5835" y="11005"/>
              <a:ext cx="795" cy="435"/>
            </a:xfrm>
            <a:prstGeom prst="rect">
              <a:avLst/>
            </a:prstGeom>
            <a:noFill/>
            <a:ln w="9525">
              <a:noFill/>
              <a:miter lim="800000"/>
              <a:headEnd/>
              <a:tailEnd/>
            </a:ln>
            <a:effectLst/>
          </p:spPr>
          <p:txBody>
            <a:bodyPr/>
            <a:lstStyle/>
            <a:p>
              <a:pPr algn="ctr" eaLnBrk="0" hangingPunct="0">
                <a:lnSpc>
                  <a:spcPct val="96000"/>
                </a:lnSpc>
              </a:pPr>
              <a:r>
                <a:rPr lang="zh-CN" altLang="en-US" sz="2400" b="1">
                  <a:latin typeface="Times New Roman" pitchFamily="18" charset="0"/>
                </a:rPr>
                <a:t>元组</a:t>
              </a:r>
            </a:p>
          </p:txBody>
        </p:sp>
        <p:sp>
          <p:nvSpPr>
            <p:cNvPr id="16" name="Text Box 16"/>
            <p:cNvSpPr txBox="1">
              <a:spLocks noChangeArrowheads="1"/>
            </p:cNvSpPr>
            <p:nvPr/>
          </p:nvSpPr>
          <p:spPr bwMode="auto">
            <a:xfrm>
              <a:off x="4257" y="11023"/>
              <a:ext cx="630" cy="390"/>
            </a:xfrm>
            <a:prstGeom prst="rect">
              <a:avLst/>
            </a:prstGeom>
            <a:noFill/>
            <a:ln w="6350">
              <a:noFill/>
              <a:miter lim="800000"/>
              <a:headEnd/>
              <a:tailEnd/>
            </a:ln>
            <a:effectLst/>
          </p:spPr>
          <p:txBody>
            <a:bodyPr/>
            <a:lstStyle/>
            <a:p>
              <a:pPr algn="ctr" eaLnBrk="0" hangingPunct="0">
                <a:lnSpc>
                  <a:spcPct val="96000"/>
                </a:lnSpc>
              </a:pPr>
              <a:r>
                <a:rPr lang="zh-CN" altLang="en-US" sz="2400" b="1">
                  <a:latin typeface="Times New Roman" pitchFamily="18" charset="0"/>
                </a:rPr>
                <a:t>元组</a:t>
              </a:r>
            </a:p>
          </p:txBody>
        </p:sp>
        <p:sp>
          <p:nvSpPr>
            <p:cNvPr id="17" name="Text Box 17"/>
            <p:cNvSpPr txBox="1">
              <a:spLocks noChangeArrowheads="1"/>
            </p:cNvSpPr>
            <p:nvPr/>
          </p:nvSpPr>
          <p:spPr bwMode="auto">
            <a:xfrm>
              <a:off x="4902" y="11023"/>
              <a:ext cx="630" cy="390"/>
            </a:xfrm>
            <a:prstGeom prst="rect">
              <a:avLst/>
            </a:prstGeom>
            <a:noFill/>
            <a:ln w="6350">
              <a:noFill/>
              <a:miter lim="800000"/>
              <a:headEnd/>
              <a:tailEnd/>
            </a:ln>
            <a:effectLst/>
          </p:spPr>
          <p:txBody>
            <a:bodyPr/>
            <a:lstStyle/>
            <a:p>
              <a:pPr algn="ctr" eaLnBrk="0" hangingPunct="0">
                <a:lnSpc>
                  <a:spcPct val="96000"/>
                </a:lnSpc>
              </a:pPr>
              <a:r>
                <a:rPr lang="zh-CN" altLang="en-US" sz="2400" b="1">
                  <a:latin typeface="Times New Roman" pitchFamily="18" charset="0"/>
                </a:rPr>
                <a:t>元组</a:t>
              </a:r>
            </a:p>
          </p:txBody>
        </p:sp>
        <p:sp>
          <p:nvSpPr>
            <p:cNvPr id="18" name="Text Box 18"/>
            <p:cNvSpPr txBox="1">
              <a:spLocks noChangeArrowheads="1"/>
            </p:cNvSpPr>
            <p:nvPr/>
          </p:nvSpPr>
          <p:spPr bwMode="auto">
            <a:xfrm>
              <a:off x="4692" y="10405"/>
              <a:ext cx="1170" cy="615"/>
            </a:xfrm>
            <a:prstGeom prst="rect">
              <a:avLst/>
            </a:prstGeom>
            <a:noFill/>
            <a:ln w="6350">
              <a:noFill/>
              <a:miter lim="800000"/>
              <a:headEnd/>
              <a:tailEnd/>
            </a:ln>
            <a:effectLst/>
          </p:spPr>
          <p:txBody>
            <a:bodyPr/>
            <a:lstStyle/>
            <a:p>
              <a:pPr algn="just" eaLnBrk="0" hangingPunct="0">
                <a:lnSpc>
                  <a:spcPct val="96000"/>
                </a:lnSpc>
              </a:pPr>
              <a:endParaRPr lang="zh-CN" altLang="zh-CN" sz="700">
                <a:latin typeface="Times New Roman" pitchFamily="18" charset="0"/>
              </a:endParaRPr>
            </a:p>
          </p:txBody>
        </p:sp>
        <p:sp>
          <p:nvSpPr>
            <p:cNvPr id="19" name="Text Box 19"/>
            <p:cNvSpPr txBox="1">
              <a:spLocks noChangeArrowheads="1"/>
            </p:cNvSpPr>
            <p:nvPr/>
          </p:nvSpPr>
          <p:spPr bwMode="auto">
            <a:xfrm>
              <a:off x="4665" y="10330"/>
              <a:ext cx="810" cy="314"/>
            </a:xfrm>
            <a:prstGeom prst="rect">
              <a:avLst/>
            </a:prstGeom>
            <a:noFill/>
            <a:ln w="9525">
              <a:noFill/>
              <a:miter lim="800000"/>
              <a:headEnd/>
              <a:tailEnd/>
            </a:ln>
            <a:effectLst/>
          </p:spPr>
          <p:txBody>
            <a:bodyPr/>
            <a:lstStyle/>
            <a:p>
              <a:pPr algn="just" eaLnBrk="0" hangingPunct="0">
                <a:lnSpc>
                  <a:spcPct val="96000"/>
                </a:lnSpc>
              </a:pPr>
              <a:r>
                <a:rPr lang="en-US" altLang="zh-CN" sz="2400">
                  <a:latin typeface="Times New Roman"/>
                </a:rPr>
                <a:t>……</a:t>
              </a:r>
              <a:endParaRPr lang="en-US" altLang="zh-CN" sz="2400">
                <a:latin typeface="Times New Roman" pitchFamily="18" charset="0"/>
              </a:endParaRPr>
            </a:p>
          </p:txBody>
        </p:sp>
        <p:sp>
          <p:nvSpPr>
            <p:cNvPr id="20" name="Text Box 20"/>
            <p:cNvSpPr txBox="1">
              <a:spLocks noChangeArrowheads="1"/>
            </p:cNvSpPr>
            <p:nvPr/>
          </p:nvSpPr>
          <p:spPr bwMode="auto">
            <a:xfrm>
              <a:off x="5355" y="11020"/>
              <a:ext cx="810" cy="434"/>
            </a:xfrm>
            <a:prstGeom prst="rect">
              <a:avLst/>
            </a:prstGeom>
            <a:noFill/>
            <a:ln w="9525">
              <a:noFill/>
              <a:miter lim="800000"/>
              <a:headEnd/>
              <a:tailEnd/>
            </a:ln>
            <a:effectLst/>
          </p:spPr>
          <p:txBody>
            <a:bodyPr/>
            <a:lstStyle/>
            <a:p>
              <a:pPr algn="just" eaLnBrk="0" hangingPunct="0">
                <a:lnSpc>
                  <a:spcPct val="96000"/>
                </a:lnSpc>
              </a:pPr>
              <a:r>
                <a:rPr lang="en-US" altLang="zh-CN" sz="2000">
                  <a:latin typeface="Times New Roman"/>
                </a:rPr>
                <a:t>……</a:t>
              </a:r>
              <a:endParaRPr lang="en-US" altLang="zh-CN" sz="2000">
                <a:latin typeface="Times New Roman" pitchFamily="18" charset="0"/>
              </a:endParaRPr>
            </a:p>
          </p:txBody>
        </p:sp>
        <p:sp>
          <p:nvSpPr>
            <p:cNvPr id="21" name="Text Box 21"/>
            <p:cNvSpPr txBox="1">
              <a:spLocks noChangeArrowheads="1"/>
            </p:cNvSpPr>
            <p:nvPr/>
          </p:nvSpPr>
          <p:spPr bwMode="auto">
            <a:xfrm>
              <a:off x="3840" y="11020"/>
              <a:ext cx="810" cy="314"/>
            </a:xfrm>
            <a:prstGeom prst="rect">
              <a:avLst/>
            </a:prstGeom>
            <a:noFill/>
            <a:ln w="9525">
              <a:noFill/>
              <a:miter lim="800000"/>
              <a:headEnd/>
              <a:tailEnd/>
            </a:ln>
            <a:effectLst/>
          </p:spPr>
          <p:txBody>
            <a:bodyPr/>
            <a:lstStyle/>
            <a:p>
              <a:pPr algn="just" eaLnBrk="0" hangingPunct="0">
                <a:lnSpc>
                  <a:spcPct val="96000"/>
                </a:lnSpc>
              </a:pPr>
              <a:r>
                <a:rPr lang="en-US" altLang="zh-CN" sz="2000">
                  <a:latin typeface="Times New Roman"/>
                </a:rPr>
                <a:t>……</a:t>
              </a:r>
              <a:endParaRPr lang="en-US" altLang="zh-CN" sz="2000">
                <a:latin typeface="Times New Roman" pitchFamily="18" charset="0"/>
              </a:endParaRPr>
            </a:p>
          </p:txBody>
        </p:sp>
      </p:grpSp>
      <p:sp>
        <p:nvSpPr>
          <p:cNvPr id="22" name="矩形 21"/>
          <p:cNvSpPr/>
          <p:nvPr/>
        </p:nvSpPr>
        <p:spPr>
          <a:xfrm>
            <a:off x="5896708" y="4925843"/>
            <a:ext cx="6096000" cy="923330"/>
          </a:xfrm>
          <a:prstGeom prst="rect">
            <a:avLst/>
          </a:prstGeom>
        </p:spPr>
        <p:txBody>
          <a:bodyPr>
            <a:spAutoFit/>
          </a:bodyPr>
          <a:lstStyle/>
          <a:p>
            <a:r>
              <a:rPr lang="zh-CN" altLang="en-US" dirty="0" smtClean="0">
                <a:solidFill>
                  <a:srgbClr val="C00000"/>
                </a:solidFill>
              </a:rPr>
              <a:t>三级粒度树。</a:t>
            </a:r>
            <a:endParaRPr lang="en-US" altLang="zh-CN" dirty="0" smtClean="0">
              <a:solidFill>
                <a:srgbClr val="C00000"/>
              </a:solidFill>
            </a:endParaRPr>
          </a:p>
          <a:p>
            <a:r>
              <a:rPr lang="zh-CN" altLang="en-US" dirty="0" smtClean="0">
                <a:solidFill>
                  <a:srgbClr val="C00000"/>
                </a:solidFill>
              </a:rPr>
              <a:t>根结点为数据库，数据库的子结点为关系，关系的子结点为元组。</a:t>
            </a:r>
            <a:endParaRPr lang="zh-CN" altLang="en-US" dirty="0">
              <a:solidFill>
                <a:srgbClr val="C00000"/>
              </a:solidFill>
            </a:endParaRPr>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ChangeArrowheads="1"/>
          </p:cNvSpPr>
          <p:nvPr>
            <p:ph type="title"/>
          </p:nvPr>
        </p:nvSpPr>
        <p:spPr>
          <a:xfrm>
            <a:off x="527051" y="476250"/>
            <a:ext cx="10972800" cy="1143000"/>
          </a:xfrm>
        </p:spPr>
        <p:txBody>
          <a:bodyPr/>
          <a:lstStyle/>
          <a:p>
            <a:pPr algn="l"/>
            <a:r>
              <a:rPr lang="zh-CN" altLang="en-US" sz="2800" b="1" dirty="0">
                <a:solidFill>
                  <a:srgbClr val="C00000"/>
                </a:solidFill>
              </a:rPr>
              <a:t>多粒度封锁协议</a:t>
            </a:r>
          </a:p>
        </p:txBody>
      </p:sp>
      <p:sp>
        <p:nvSpPr>
          <p:cNvPr id="428035" name="Rectangle 3"/>
          <p:cNvSpPr>
            <a:spLocks noGrp="1" noChangeArrowheads="1"/>
          </p:cNvSpPr>
          <p:nvPr>
            <p:ph idx="1"/>
          </p:nvPr>
        </p:nvSpPr>
        <p:spPr/>
        <p:txBody>
          <a:bodyPr/>
          <a:lstStyle/>
          <a:p>
            <a:r>
              <a:rPr lang="en-US" altLang="zh-CN" sz="2800"/>
              <a:t> </a:t>
            </a:r>
            <a:r>
              <a:rPr lang="zh-CN" altLang="en-US" sz="2800"/>
              <a:t>允许多粒度树中的每个结点被独立地加锁</a:t>
            </a:r>
          </a:p>
          <a:p>
            <a:pPr>
              <a:lnSpc>
                <a:spcPct val="120000"/>
              </a:lnSpc>
              <a:spcBef>
                <a:spcPct val="60000"/>
              </a:spcBef>
            </a:pPr>
            <a:r>
              <a:rPr lang="zh-CN" altLang="en-US" sz="2800"/>
              <a:t>对一个结点加锁意味着这个结点的所有后裔结点也被加以同样类型的锁</a:t>
            </a:r>
          </a:p>
          <a:p>
            <a:pPr>
              <a:lnSpc>
                <a:spcPct val="120000"/>
              </a:lnSpc>
              <a:spcBef>
                <a:spcPct val="60000"/>
              </a:spcBef>
            </a:pPr>
            <a:r>
              <a:rPr lang="zh-CN" altLang="en-US" sz="2800"/>
              <a:t>在多粒度封锁中一个数据对象可能以两种方式封锁：</a:t>
            </a:r>
            <a:r>
              <a:rPr lang="zh-CN" altLang="en-US" sz="2800">
                <a:solidFill>
                  <a:schemeClr val="accent2"/>
                </a:solidFill>
              </a:rPr>
              <a:t>显式封锁和隐式封锁</a:t>
            </a: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2" name="Rectangle 2"/>
          <p:cNvSpPr>
            <a:spLocks noGrp="1" noChangeArrowheads="1"/>
          </p:cNvSpPr>
          <p:nvPr>
            <p:ph type="title"/>
          </p:nvPr>
        </p:nvSpPr>
        <p:spPr>
          <a:xfrm>
            <a:off x="527052" y="1268413"/>
            <a:ext cx="10850033" cy="1441450"/>
          </a:xfrm>
        </p:spPr>
        <p:txBody>
          <a:bodyPr/>
          <a:lstStyle/>
          <a:p>
            <a:r>
              <a:rPr lang="zh-CN" altLang="en-US" sz="2800"/>
              <a:t>对某个数据对象加锁时系统检查的内容</a:t>
            </a:r>
            <a:br>
              <a:rPr lang="zh-CN" altLang="en-US" sz="2800"/>
            </a:br>
            <a:endParaRPr lang="zh-CN" altLang="en-US" sz="2800"/>
          </a:p>
        </p:txBody>
      </p:sp>
      <p:sp>
        <p:nvSpPr>
          <p:cNvPr id="430083" name="Rectangle 3"/>
          <p:cNvSpPr>
            <a:spLocks noGrp="1" noChangeArrowheads="1"/>
          </p:cNvSpPr>
          <p:nvPr>
            <p:ph idx="1"/>
          </p:nvPr>
        </p:nvSpPr>
        <p:spPr>
          <a:xfrm>
            <a:off x="2832100" y="2565401"/>
            <a:ext cx="4800600" cy="1973263"/>
          </a:xfrm>
        </p:spPr>
        <p:txBody>
          <a:bodyPr/>
          <a:lstStyle/>
          <a:p>
            <a:pPr>
              <a:spcBef>
                <a:spcPct val="60000"/>
              </a:spcBef>
            </a:pPr>
            <a:r>
              <a:rPr lang="zh-CN" altLang="en-US" sz="2800"/>
              <a:t>该数据对象</a:t>
            </a:r>
          </a:p>
          <a:p>
            <a:r>
              <a:rPr lang="zh-CN" altLang="en-US" sz="2800"/>
              <a:t>所有上级结点</a:t>
            </a:r>
          </a:p>
          <a:p>
            <a:pPr>
              <a:spcBef>
                <a:spcPct val="40000"/>
              </a:spcBef>
            </a:pPr>
            <a:r>
              <a:rPr lang="zh-CN" altLang="en-US" sz="2800"/>
              <a:t>所有下级结点</a:t>
            </a:r>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154" name="Rectangle 2"/>
          <p:cNvSpPr>
            <a:spLocks noGrp="1" noChangeArrowheads="1"/>
          </p:cNvSpPr>
          <p:nvPr>
            <p:ph type="title"/>
          </p:nvPr>
        </p:nvSpPr>
        <p:spPr>
          <a:xfrm>
            <a:off x="431800" y="1484314"/>
            <a:ext cx="9696451" cy="720725"/>
          </a:xfrm>
        </p:spPr>
        <p:txBody>
          <a:bodyPr/>
          <a:lstStyle/>
          <a:p>
            <a:pPr algn="l"/>
            <a:r>
              <a:rPr lang="zh-CN" altLang="en-US" sz="2800" b="1" dirty="0" smtClean="0">
                <a:solidFill>
                  <a:srgbClr val="C00000"/>
                </a:solidFill>
              </a:rPr>
              <a:t>意向</a:t>
            </a:r>
            <a:r>
              <a:rPr lang="zh-CN" altLang="en-US" sz="2800" b="1" dirty="0">
                <a:solidFill>
                  <a:srgbClr val="C00000"/>
                </a:solidFill>
              </a:rPr>
              <a:t>锁</a:t>
            </a:r>
          </a:p>
        </p:txBody>
      </p:sp>
      <p:sp>
        <p:nvSpPr>
          <p:cNvPr id="433155" name="Rectangle 3"/>
          <p:cNvSpPr>
            <a:spLocks noGrp="1" noChangeArrowheads="1"/>
          </p:cNvSpPr>
          <p:nvPr>
            <p:ph idx="1"/>
          </p:nvPr>
        </p:nvSpPr>
        <p:spPr>
          <a:xfrm>
            <a:off x="719667" y="2492375"/>
            <a:ext cx="10972800" cy="3024188"/>
          </a:xfrm>
        </p:spPr>
        <p:txBody>
          <a:bodyPr/>
          <a:lstStyle/>
          <a:p>
            <a:r>
              <a:rPr lang="zh-CN" altLang="en-US" sz="2800" dirty="0"/>
              <a:t>如果对一个结点加意向锁，则说明该结点的</a:t>
            </a:r>
            <a:r>
              <a:rPr lang="zh-CN" altLang="en-US" sz="2800" dirty="0">
                <a:solidFill>
                  <a:schemeClr val="accent2"/>
                </a:solidFill>
              </a:rPr>
              <a:t>下层结点</a:t>
            </a:r>
            <a:r>
              <a:rPr lang="zh-CN" altLang="en-US" sz="2800" dirty="0"/>
              <a:t>正在被加锁</a:t>
            </a:r>
          </a:p>
          <a:p>
            <a:pPr>
              <a:lnSpc>
                <a:spcPct val="110000"/>
              </a:lnSpc>
              <a:spcBef>
                <a:spcPct val="60000"/>
              </a:spcBef>
            </a:pPr>
            <a:r>
              <a:rPr lang="zh-CN" altLang="en-US" sz="2800" dirty="0"/>
              <a:t>对任一结点加基本锁，必须</a:t>
            </a:r>
            <a:r>
              <a:rPr lang="zh-CN" altLang="en-US" sz="2800" dirty="0">
                <a:solidFill>
                  <a:schemeClr val="accent2"/>
                </a:solidFill>
              </a:rPr>
              <a:t>先</a:t>
            </a:r>
            <a:r>
              <a:rPr lang="zh-CN" altLang="en-US" sz="2800" dirty="0"/>
              <a:t>对它的上层结点</a:t>
            </a:r>
            <a:r>
              <a:rPr lang="zh-CN" altLang="en-US" sz="2800" dirty="0">
                <a:solidFill>
                  <a:schemeClr val="accent2"/>
                </a:solidFill>
              </a:rPr>
              <a:t>加意向锁</a:t>
            </a:r>
            <a:endParaRPr lang="zh-CN" altLang="en-US" sz="2800" dirty="0"/>
          </a:p>
          <a:p>
            <a:pPr lvl="1">
              <a:lnSpc>
                <a:spcPct val="90000"/>
              </a:lnSpc>
            </a:pPr>
            <a:endParaRPr lang="en-US" altLang="zh-CN" sz="2800" dirty="0"/>
          </a:p>
        </p:txBody>
      </p:sp>
      <p:sp>
        <p:nvSpPr>
          <p:cNvPr id="433156" name="Rectangle 4"/>
          <p:cNvSpPr>
            <a:spLocks noChangeArrowheads="1"/>
          </p:cNvSpPr>
          <p:nvPr/>
        </p:nvSpPr>
        <p:spPr bwMode="auto">
          <a:xfrm>
            <a:off x="474783" y="466359"/>
            <a:ext cx="6646497" cy="1143000"/>
          </a:xfrm>
          <a:prstGeom prst="rect">
            <a:avLst/>
          </a:prstGeom>
          <a:noFill/>
          <a:ln w="9525">
            <a:noFill/>
            <a:miter lim="800000"/>
            <a:headEnd/>
            <a:tailEnd/>
          </a:ln>
          <a:effectLst/>
        </p:spPr>
        <p:txBody>
          <a:bodyPr anchor="ctr"/>
          <a:lstStyle/>
          <a:p>
            <a:r>
              <a:rPr lang="zh-CN" altLang="en-US" sz="4400" b="1" dirty="0" smtClean="0">
                <a:solidFill>
                  <a:srgbClr val="C00000"/>
                </a:solidFill>
                <a:effectLst>
                  <a:outerShdw blurRad="38100" dist="38100" dir="2700000" algn="tl">
                    <a:srgbClr val="000000"/>
                  </a:outerShdw>
                </a:effectLst>
              </a:rPr>
              <a:t>意向</a:t>
            </a:r>
            <a:r>
              <a:rPr lang="zh-CN" altLang="en-US" sz="4400" b="1" dirty="0">
                <a:solidFill>
                  <a:srgbClr val="C00000"/>
                </a:solidFill>
                <a:effectLst>
                  <a:outerShdw blurRad="38100" dist="38100" dir="2700000" algn="tl">
                    <a:srgbClr val="000000"/>
                  </a:outerShdw>
                </a:effectLst>
              </a:rPr>
              <a:t>锁</a:t>
            </a:r>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946" name="Rectangle 2"/>
          <p:cNvSpPr>
            <a:spLocks noGrp="1" noChangeArrowheads="1"/>
          </p:cNvSpPr>
          <p:nvPr>
            <p:ph type="title"/>
          </p:nvPr>
        </p:nvSpPr>
        <p:spPr>
          <a:xfrm>
            <a:off x="719668" y="1268413"/>
            <a:ext cx="10850033" cy="1441450"/>
          </a:xfrm>
        </p:spPr>
        <p:txBody>
          <a:bodyPr/>
          <a:lstStyle/>
          <a:p>
            <a:r>
              <a:rPr lang="zh-CN" altLang="en-US" sz="2800"/>
              <a:t>对某个数据对象加锁时系统检查的内容</a:t>
            </a:r>
            <a:br>
              <a:rPr lang="zh-CN" altLang="en-US" sz="2800"/>
            </a:br>
            <a:endParaRPr lang="zh-CN" altLang="en-US" sz="2800"/>
          </a:p>
        </p:txBody>
      </p:sp>
      <p:sp>
        <p:nvSpPr>
          <p:cNvPr id="466947" name="Rectangle 3"/>
          <p:cNvSpPr>
            <a:spLocks noGrp="1" noChangeArrowheads="1"/>
          </p:cNvSpPr>
          <p:nvPr>
            <p:ph idx="1"/>
          </p:nvPr>
        </p:nvSpPr>
        <p:spPr>
          <a:xfrm>
            <a:off x="2832100" y="2565401"/>
            <a:ext cx="4800600" cy="1973263"/>
          </a:xfrm>
        </p:spPr>
        <p:txBody>
          <a:bodyPr/>
          <a:lstStyle/>
          <a:p>
            <a:pPr>
              <a:spcBef>
                <a:spcPct val="60000"/>
              </a:spcBef>
            </a:pPr>
            <a:r>
              <a:rPr lang="zh-CN" altLang="en-US" sz="2800"/>
              <a:t>该数据对象</a:t>
            </a:r>
          </a:p>
          <a:p>
            <a:r>
              <a:rPr lang="zh-CN" altLang="en-US" sz="2800"/>
              <a:t>其上级结点</a:t>
            </a:r>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26" name="Rectangle 2"/>
          <p:cNvSpPr>
            <a:spLocks noGrp="1" noChangeArrowheads="1"/>
          </p:cNvSpPr>
          <p:nvPr>
            <p:ph type="title"/>
          </p:nvPr>
        </p:nvSpPr>
        <p:spPr>
          <a:xfrm>
            <a:off x="624417" y="260350"/>
            <a:ext cx="10972800" cy="895350"/>
          </a:xfrm>
        </p:spPr>
        <p:txBody>
          <a:bodyPr/>
          <a:lstStyle/>
          <a:p>
            <a:pPr algn="l"/>
            <a:r>
              <a:rPr lang="zh-CN" altLang="en-US" sz="2800" b="1" dirty="0" smtClean="0">
                <a:solidFill>
                  <a:srgbClr val="C00000"/>
                </a:solidFill>
              </a:rPr>
              <a:t>常用</a:t>
            </a:r>
            <a:r>
              <a:rPr lang="zh-CN" altLang="en-US" sz="2800" b="1" dirty="0">
                <a:solidFill>
                  <a:srgbClr val="C00000"/>
                </a:solidFill>
              </a:rPr>
              <a:t>意向锁</a:t>
            </a:r>
          </a:p>
        </p:txBody>
      </p:sp>
      <p:sp>
        <p:nvSpPr>
          <p:cNvPr id="436227" name="Rectangle 3"/>
          <p:cNvSpPr>
            <a:spLocks noGrp="1" noChangeArrowheads="1"/>
          </p:cNvSpPr>
          <p:nvPr>
            <p:ph idx="1"/>
          </p:nvPr>
        </p:nvSpPr>
        <p:spPr>
          <a:xfrm>
            <a:off x="624417" y="1125538"/>
            <a:ext cx="10972800" cy="4495800"/>
          </a:xfrm>
        </p:spPr>
        <p:txBody>
          <a:bodyPr>
            <a:normAutofit/>
          </a:bodyPr>
          <a:lstStyle/>
          <a:p>
            <a:pPr algn="just">
              <a:lnSpc>
                <a:spcPct val="90000"/>
              </a:lnSpc>
            </a:pPr>
            <a:r>
              <a:rPr lang="en-US" altLang="zh-CN" sz="2800" dirty="0"/>
              <a:t>IS</a:t>
            </a:r>
            <a:r>
              <a:rPr lang="zh-CN" altLang="en-US" sz="2800" dirty="0"/>
              <a:t>锁</a:t>
            </a:r>
          </a:p>
          <a:p>
            <a:pPr lvl="1" algn="just">
              <a:lnSpc>
                <a:spcPct val="120000"/>
              </a:lnSpc>
            </a:pPr>
            <a:r>
              <a:rPr lang="zh-CN" altLang="en-US" sz="2800" dirty="0"/>
              <a:t>如果对一个数据对象加</a:t>
            </a:r>
            <a:r>
              <a:rPr lang="en-US" altLang="zh-CN" sz="2800" dirty="0"/>
              <a:t>IS</a:t>
            </a:r>
            <a:r>
              <a:rPr lang="zh-CN" altLang="en-US" sz="2800" dirty="0"/>
              <a:t>锁，表示它的后裔结点拟（意向）加</a:t>
            </a:r>
            <a:r>
              <a:rPr lang="en-US" altLang="zh-CN" sz="2800" dirty="0"/>
              <a:t>S</a:t>
            </a:r>
            <a:r>
              <a:rPr lang="zh-CN" altLang="en-US" sz="2800" dirty="0"/>
              <a:t>锁。</a:t>
            </a:r>
          </a:p>
          <a:p>
            <a:pPr algn="just">
              <a:lnSpc>
                <a:spcPct val="120000"/>
              </a:lnSpc>
            </a:pPr>
            <a:r>
              <a:rPr lang="en-US" altLang="zh-CN" sz="2800" dirty="0"/>
              <a:t>IX</a:t>
            </a:r>
            <a:r>
              <a:rPr lang="zh-CN" altLang="en-US" sz="2800" dirty="0"/>
              <a:t>锁</a:t>
            </a:r>
          </a:p>
          <a:p>
            <a:pPr lvl="1">
              <a:lnSpc>
                <a:spcPct val="120000"/>
              </a:lnSpc>
            </a:pPr>
            <a:r>
              <a:rPr lang="zh-CN" altLang="en-US" sz="2800" dirty="0"/>
              <a:t>如果对一个数据对象加</a:t>
            </a:r>
            <a:r>
              <a:rPr lang="en-US" altLang="zh-CN" sz="2800" dirty="0"/>
              <a:t>IX</a:t>
            </a:r>
            <a:r>
              <a:rPr lang="zh-CN" altLang="en-US" sz="2800" dirty="0"/>
              <a:t>锁，表示它的后裔结点拟（意向）加</a:t>
            </a:r>
            <a:r>
              <a:rPr lang="en-US" altLang="zh-CN" sz="2800" dirty="0"/>
              <a:t>X</a:t>
            </a:r>
            <a:r>
              <a:rPr lang="zh-CN" altLang="en-US" sz="2800" dirty="0"/>
              <a:t>锁。</a:t>
            </a:r>
          </a:p>
          <a:p>
            <a:pPr>
              <a:lnSpc>
                <a:spcPct val="90000"/>
              </a:lnSpc>
            </a:pPr>
            <a:r>
              <a:rPr lang="en-US" altLang="zh-CN" sz="2800" dirty="0"/>
              <a:t>SIX</a:t>
            </a:r>
            <a:r>
              <a:rPr lang="zh-CN" altLang="en-US" sz="2800" dirty="0"/>
              <a:t>锁</a:t>
            </a:r>
          </a:p>
          <a:p>
            <a:pPr lvl="1">
              <a:lnSpc>
                <a:spcPct val="110000"/>
              </a:lnSpc>
            </a:pPr>
            <a:r>
              <a:rPr lang="zh-CN" altLang="en-US" sz="2800" dirty="0"/>
              <a:t>如果对一个数据对象加</a:t>
            </a:r>
            <a:r>
              <a:rPr lang="en-US" altLang="zh-CN" sz="2800" dirty="0"/>
              <a:t>SIX</a:t>
            </a:r>
            <a:r>
              <a:rPr lang="zh-CN" altLang="en-US" sz="2800" dirty="0"/>
              <a:t>锁，表示对它加</a:t>
            </a:r>
            <a:r>
              <a:rPr lang="en-US" altLang="zh-CN" sz="2800" dirty="0"/>
              <a:t>S</a:t>
            </a:r>
            <a:r>
              <a:rPr lang="zh-CN" altLang="en-US" sz="2800" dirty="0"/>
              <a:t>锁，再加</a:t>
            </a:r>
            <a:r>
              <a:rPr lang="en-US" altLang="zh-CN" sz="2800" dirty="0"/>
              <a:t>IX</a:t>
            </a:r>
            <a:r>
              <a:rPr lang="zh-CN" altLang="en-US" sz="2800" dirty="0"/>
              <a:t>锁，即</a:t>
            </a:r>
            <a:r>
              <a:rPr lang="en-US" altLang="zh-CN" sz="2800" dirty="0"/>
              <a:t>SIX = S + IX</a:t>
            </a:r>
            <a:r>
              <a:rPr lang="zh-CN" altLang="en-US" sz="2800" dirty="0"/>
              <a:t>。</a:t>
            </a:r>
          </a:p>
          <a:p>
            <a:pPr lvl="1">
              <a:lnSpc>
                <a:spcPct val="120000"/>
              </a:lnSpc>
            </a:pPr>
            <a:endParaRPr lang="en-US" altLang="zh-CN" sz="2800" dirty="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smtClean="0">
                <a:solidFill>
                  <a:srgbClr val="C00000"/>
                </a:solidFill>
              </a:rPr>
              <a:t>11.1 </a:t>
            </a:r>
            <a:r>
              <a:rPr lang="zh-CN" altLang="en-US" sz="2800" dirty="0" smtClean="0">
                <a:solidFill>
                  <a:srgbClr val="C00000"/>
                </a:solidFill>
              </a:rPr>
              <a:t>并发控制概述</a:t>
            </a:r>
            <a:endParaRPr lang="zh-CN" altLang="en-US" sz="2800" dirty="0">
              <a:solidFill>
                <a:srgbClr val="C00000"/>
              </a:solidFill>
            </a:endParaRPr>
          </a:p>
        </p:txBody>
      </p:sp>
      <p:sp>
        <p:nvSpPr>
          <p:cNvPr id="3" name="内容占位符 2"/>
          <p:cNvSpPr>
            <a:spLocks noGrp="1"/>
          </p:cNvSpPr>
          <p:nvPr>
            <p:ph idx="1"/>
          </p:nvPr>
        </p:nvSpPr>
        <p:spPr/>
        <p:txBody>
          <a:bodyPr/>
          <a:lstStyle/>
          <a:p>
            <a:r>
              <a:rPr lang="zh-CN" altLang="en-US" sz="2800" dirty="0" smtClean="0"/>
              <a:t>事务是并发控制的基本单位。</a:t>
            </a:r>
            <a:endParaRPr lang="en-US" altLang="zh-CN" sz="2800" dirty="0" smtClean="0"/>
          </a:p>
          <a:p>
            <a:r>
              <a:rPr lang="en-US" altLang="zh-CN" sz="2800" dirty="0" smtClean="0">
                <a:solidFill>
                  <a:srgbClr val="C00000"/>
                </a:solidFill>
              </a:rPr>
              <a:t>DBMS</a:t>
            </a:r>
            <a:r>
              <a:rPr lang="zh-CN" altLang="en-US" sz="2800" dirty="0" smtClean="0">
                <a:solidFill>
                  <a:srgbClr val="C00000"/>
                </a:solidFill>
              </a:rPr>
              <a:t>中并发控制机制的任务</a:t>
            </a:r>
            <a:r>
              <a:rPr lang="zh-CN" altLang="en-US" sz="2800" dirty="0" smtClean="0"/>
              <a:t>：</a:t>
            </a:r>
            <a:endParaRPr lang="en-US" altLang="zh-CN" sz="2800" dirty="0" smtClean="0"/>
          </a:p>
          <a:p>
            <a:pPr>
              <a:buFont typeface="Wingdings" pitchFamily="2" charset="2"/>
              <a:buChar char="ü"/>
            </a:pPr>
            <a:r>
              <a:rPr lang="zh-CN" altLang="en-US" sz="2800" dirty="0" smtClean="0"/>
              <a:t>对并发操作进行正确调度</a:t>
            </a:r>
            <a:endParaRPr lang="en-US" altLang="zh-CN" sz="2800" dirty="0" smtClean="0"/>
          </a:p>
          <a:p>
            <a:pPr>
              <a:buFont typeface="Wingdings" pitchFamily="2" charset="2"/>
              <a:buChar char="ü"/>
            </a:pPr>
            <a:r>
              <a:rPr lang="zh-CN" altLang="en-US" sz="2800" dirty="0" smtClean="0"/>
              <a:t>保证事务的隔离性</a:t>
            </a:r>
            <a:endParaRPr lang="en-US" altLang="zh-CN" sz="2800" dirty="0" smtClean="0"/>
          </a:p>
          <a:p>
            <a:pPr>
              <a:buFont typeface="Wingdings" pitchFamily="2" charset="2"/>
              <a:buChar char="ü"/>
            </a:pPr>
            <a:r>
              <a:rPr lang="zh-CN" altLang="en-US" sz="2800" dirty="0" smtClean="0"/>
              <a:t>保证数据库的一致性</a:t>
            </a:r>
            <a:endParaRPr lang="en-US" altLang="zh-CN" sz="2800" dirty="0" smtClean="0"/>
          </a:p>
          <a:p>
            <a:pPr>
              <a:buNone/>
            </a:pPr>
            <a:endParaRPr lang="zh-CN" altLang="en-US" sz="2800" dirty="0"/>
          </a:p>
        </p:txBody>
      </p:sp>
      <p:sp>
        <p:nvSpPr>
          <p:cNvPr id="4" name="灯片编号占位符 3"/>
          <p:cNvSpPr>
            <a:spLocks noGrp="1"/>
          </p:cNvSpPr>
          <p:nvPr>
            <p:ph type="sldNum" sz="quarter" idx="12"/>
          </p:nvPr>
        </p:nvSpPr>
        <p:spPr/>
        <p:txBody>
          <a:bodyPr/>
          <a:lstStyle/>
          <a:p>
            <a:fld id="{BEBF9BF7-DC7B-4671-866E-DDAD12303B6C}" type="slidenum">
              <a:rPr lang="zh-CN" altLang="en-US" smtClean="0"/>
              <a:pPr/>
              <a:t>5</a:t>
            </a:fld>
            <a:endParaRPr lang="zh-CN" alt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8" name="Rectangle 2"/>
          <p:cNvSpPr>
            <a:spLocks noGrp="1" noChangeArrowheads="1"/>
          </p:cNvSpPr>
          <p:nvPr>
            <p:ph type="title"/>
          </p:nvPr>
        </p:nvSpPr>
        <p:spPr>
          <a:xfrm>
            <a:off x="3789107" y="5405121"/>
            <a:ext cx="4929380" cy="1143000"/>
          </a:xfrm>
        </p:spPr>
        <p:txBody>
          <a:bodyPr/>
          <a:lstStyle/>
          <a:p>
            <a:r>
              <a:rPr lang="en-US" altLang="zh-CN" sz="2800" b="1" dirty="0">
                <a:solidFill>
                  <a:srgbClr val="C00000"/>
                </a:solidFill>
              </a:rPr>
              <a:t>T1</a:t>
            </a:r>
            <a:r>
              <a:rPr lang="zh-CN" altLang="en-US" sz="2800" b="1" dirty="0">
                <a:solidFill>
                  <a:srgbClr val="C00000"/>
                </a:solidFill>
              </a:rPr>
              <a:t>的修改被</a:t>
            </a:r>
            <a:r>
              <a:rPr lang="en-US" altLang="zh-CN" sz="2800" b="1" dirty="0">
                <a:solidFill>
                  <a:srgbClr val="C00000"/>
                </a:solidFill>
              </a:rPr>
              <a:t>T2</a:t>
            </a:r>
            <a:r>
              <a:rPr lang="zh-CN" altLang="en-US" sz="2800" b="1" dirty="0">
                <a:solidFill>
                  <a:srgbClr val="C00000"/>
                </a:solidFill>
              </a:rPr>
              <a:t>覆盖了！</a:t>
            </a:r>
          </a:p>
        </p:txBody>
      </p:sp>
      <p:grpSp>
        <p:nvGrpSpPr>
          <p:cNvPr id="2" name="Group 3"/>
          <p:cNvGrpSpPr>
            <a:grpSpLocks/>
          </p:cNvGrpSpPr>
          <p:nvPr/>
        </p:nvGrpSpPr>
        <p:grpSpPr bwMode="auto">
          <a:xfrm>
            <a:off x="4063245" y="1217692"/>
            <a:ext cx="3860800" cy="3846513"/>
            <a:chOff x="576" y="1152"/>
            <a:chExt cx="1824" cy="2423"/>
          </a:xfrm>
        </p:grpSpPr>
        <p:sp>
          <p:nvSpPr>
            <p:cNvPr id="342020" name="Rectangle 4"/>
            <p:cNvSpPr>
              <a:spLocks noChangeArrowheads="1"/>
            </p:cNvSpPr>
            <p:nvPr/>
          </p:nvSpPr>
          <p:spPr bwMode="auto">
            <a:xfrm>
              <a:off x="1552" y="1402"/>
              <a:ext cx="848" cy="2173"/>
            </a:xfrm>
            <a:prstGeom prst="rect">
              <a:avLst/>
            </a:prstGeom>
            <a:noFill/>
            <a:ln w="28575">
              <a:noFill/>
              <a:miter lim="800000"/>
              <a:headEnd/>
              <a:tailEnd/>
            </a:ln>
            <a:effectLst/>
          </p:spPr>
          <p:txBody>
            <a:bodyPr lIns="90000" tIns="46800" rIns="90000" bIns="46800"/>
            <a:lstStyle/>
            <a:p>
              <a:pPr>
                <a:spcBef>
                  <a:spcPct val="20000"/>
                </a:spcBef>
                <a:buClr>
                  <a:schemeClr val="tx2"/>
                </a:buClr>
              </a:pPr>
              <a:r>
                <a:rPr lang="en-US" altLang="zh-CN" sz="2800" b="1"/>
                <a:t> </a:t>
              </a:r>
              <a:endParaRPr lang="en-US" altLang="zh-CN" sz="2000" b="1"/>
            </a:p>
            <a:p>
              <a:pPr>
                <a:spcBef>
                  <a:spcPct val="20000"/>
                </a:spcBef>
                <a:buClr>
                  <a:schemeClr val="tx2"/>
                </a:buClr>
              </a:pPr>
              <a:r>
                <a:rPr lang="en-US" altLang="zh-CN" sz="2000" b="1"/>
                <a:t> </a:t>
              </a:r>
            </a:p>
            <a:p>
              <a:pPr>
                <a:spcBef>
                  <a:spcPct val="20000"/>
                </a:spcBef>
                <a:buClr>
                  <a:schemeClr val="tx2"/>
                </a:buClr>
              </a:pPr>
              <a:r>
                <a:rPr lang="zh-CN" altLang="en-US" sz="2000" b="1"/>
                <a:t>读</a:t>
              </a:r>
              <a:r>
                <a:rPr lang="en-US" altLang="zh-CN" sz="2000" b="1"/>
                <a:t>A=16</a:t>
              </a:r>
            </a:p>
            <a:p>
              <a:pPr>
                <a:spcBef>
                  <a:spcPct val="20000"/>
                </a:spcBef>
                <a:buClr>
                  <a:schemeClr val="tx2"/>
                </a:buClr>
              </a:pPr>
              <a:r>
                <a:rPr lang="en-US" altLang="zh-CN" sz="2000" b="1"/>
                <a:t> </a:t>
              </a:r>
            </a:p>
            <a:p>
              <a:pPr>
                <a:spcBef>
                  <a:spcPct val="20000"/>
                </a:spcBef>
                <a:buClr>
                  <a:schemeClr val="tx2"/>
                </a:buClr>
              </a:pPr>
              <a:r>
                <a:rPr lang="en-US" altLang="zh-CN" sz="2000" b="1"/>
                <a:t> </a:t>
              </a:r>
            </a:p>
            <a:p>
              <a:pPr>
                <a:spcBef>
                  <a:spcPct val="20000"/>
                </a:spcBef>
                <a:buClr>
                  <a:schemeClr val="tx2"/>
                </a:buClr>
              </a:pPr>
              <a:r>
                <a:rPr lang="en-US" altLang="zh-CN" sz="2000" b="1"/>
                <a:t> </a:t>
              </a:r>
            </a:p>
            <a:p>
              <a:pPr>
                <a:spcBef>
                  <a:spcPct val="20000"/>
                </a:spcBef>
                <a:buClr>
                  <a:schemeClr val="tx2"/>
                </a:buClr>
              </a:pPr>
              <a:r>
                <a:rPr lang="en-US" altLang="zh-CN" sz="2000" b="1"/>
                <a:t> </a:t>
              </a:r>
            </a:p>
            <a:p>
              <a:pPr>
                <a:spcBef>
                  <a:spcPct val="20000"/>
                </a:spcBef>
                <a:buClr>
                  <a:schemeClr val="tx2"/>
                </a:buClr>
              </a:pPr>
              <a:r>
                <a:rPr lang="en-US" altLang="zh-CN" sz="2000" b="1"/>
                <a:t>A←A-3</a:t>
              </a:r>
            </a:p>
            <a:p>
              <a:pPr>
                <a:spcBef>
                  <a:spcPct val="20000"/>
                </a:spcBef>
                <a:buClr>
                  <a:schemeClr val="tx2"/>
                </a:buClr>
              </a:pPr>
              <a:r>
                <a:rPr lang="zh-CN" altLang="en-US" sz="2000" b="1"/>
                <a:t>写回</a:t>
              </a:r>
              <a:r>
                <a:rPr lang="en-US" altLang="zh-CN" sz="2000" b="1"/>
                <a:t>A=13</a:t>
              </a:r>
            </a:p>
          </p:txBody>
        </p:sp>
        <p:sp>
          <p:nvSpPr>
            <p:cNvPr id="342021" name="Rectangle 5"/>
            <p:cNvSpPr>
              <a:spLocks noChangeArrowheads="1"/>
            </p:cNvSpPr>
            <p:nvPr/>
          </p:nvSpPr>
          <p:spPr bwMode="auto">
            <a:xfrm>
              <a:off x="576" y="1402"/>
              <a:ext cx="976" cy="2173"/>
            </a:xfrm>
            <a:prstGeom prst="rect">
              <a:avLst/>
            </a:prstGeom>
            <a:noFill/>
            <a:ln w="28575">
              <a:noFill/>
              <a:miter lim="800000"/>
              <a:headEnd/>
              <a:tailEnd/>
            </a:ln>
            <a:effectLst/>
          </p:spPr>
          <p:txBody>
            <a:bodyPr lIns="90000" tIns="46800" rIns="90000" bIns="46800"/>
            <a:lstStyle/>
            <a:p>
              <a:pPr>
                <a:spcBef>
                  <a:spcPct val="20000"/>
                </a:spcBef>
                <a:buClr>
                  <a:schemeClr val="tx2"/>
                </a:buClr>
              </a:pPr>
              <a:r>
                <a:rPr lang="en-US" altLang="zh-CN" sz="2000" b="1"/>
                <a:t>① </a:t>
              </a:r>
              <a:r>
                <a:rPr lang="zh-CN" altLang="en-US" sz="2000" b="1"/>
                <a:t>读</a:t>
              </a:r>
              <a:r>
                <a:rPr lang="en-US" altLang="zh-CN" sz="2000" b="1"/>
                <a:t>A=16</a:t>
              </a:r>
            </a:p>
            <a:p>
              <a:pPr>
                <a:spcBef>
                  <a:spcPct val="20000"/>
                </a:spcBef>
                <a:buClr>
                  <a:schemeClr val="tx2"/>
                </a:buClr>
              </a:pPr>
              <a:r>
                <a:rPr lang="en-US" altLang="zh-CN" sz="2000" b="1"/>
                <a:t> </a:t>
              </a:r>
            </a:p>
            <a:p>
              <a:pPr>
                <a:spcBef>
                  <a:spcPct val="20000"/>
                </a:spcBef>
                <a:buClr>
                  <a:schemeClr val="tx2"/>
                </a:buClr>
              </a:pPr>
              <a:r>
                <a:rPr lang="en-US" altLang="zh-CN" sz="2000" b="1"/>
                <a:t>②</a:t>
              </a:r>
            </a:p>
            <a:p>
              <a:pPr>
                <a:spcBef>
                  <a:spcPct val="20000"/>
                </a:spcBef>
                <a:buClr>
                  <a:schemeClr val="tx2"/>
                </a:buClr>
              </a:pPr>
              <a:r>
                <a:rPr lang="en-US" altLang="zh-CN" sz="2000" b="1"/>
                <a:t> </a:t>
              </a:r>
            </a:p>
            <a:p>
              <a:pPr>
                <a:spcBef>
                  <a:spcPct val="20000"/>
                </a:spcBef>
                <a:buClr>
                  <a:schemeClr val="tx2"/>
                </a:buClr>
              </a:pPr>
              <a:r>
                <a:rPr lang="en-US" altLang="zh-CN" sz="2000" b="1"/>
                <a:t>③ A←A-1</a:t>
              </a:r>
            </a:p>
            <a:p>
              <a:pPr>
                <a:spcBef>
                  <a:spcPct val="20000"/>
                </a:spcBef>
                <a:buClr>
                  <a:schemeClr val="tx2"/>
                </a:buClr>
              </a:pPr>
              <a:r>
                <a:rPr lang="en-US" altLang="zh-CN" sz="2000" b="1"/>
                <a:t>   </a:t>
              </a:r>
              <a:r>
                <a:rPr lang="zh-CN" altLang="en-US" sz="2000" b="1"/>
                <a:t>写回</a:t>
              </a:r>
              <a:r>
                <a:rPr lang="en-US" altLang="zh-CN" sz="2000" b="1"/>
                <a:t>A=15</a:t>
              </a:r>
            </a:p>
            <a:p>
              <a:pPr>
                <a:spcBef>
                  <a:spcPct val="20000"/>
                </a:spcBef>
                <a:buClr>
                  <a:schemeClr val="tx2"/>
                </a:buClr>
              </a:pPr>
              <a:r>
                <a:rPr lang="en-US" altLang="zh-CN" sz="2000" b="1"/>
                <a:t> </a:t>
              </a:r>
            </a:p>
            <a:p>
              <a:pPr>
                <a:spcBef>
                  <a:spcPct val="20000"/>
                </a:spcBef>
                <a:buClr>
                  <a:schemeClr val="tx2"/>
                </a:buClr>
              </a:pPr>
              <a:r>
                <a:rPr lang="en-US" altLang="zh-CN" sz="2000" b="1"/>
                <a:t>④</a:t>
              </a:r>
            </a:p>
            <a:p>
              <a:pPr>
                <a:spcBef>
                  <a:spcPct val="20000"/>
                </a:spcBef>
                <a:buClr>
                  <a:schemeClr val="tx2"/>
                </a:buClr>
              </a:pPr>
              <a:endParaRPr lang="en-US" altLang="zh-CN" sz="2000" b="1"/>
            </a:p>
          </p:txBody>
        </p:sp>
        <p:sp>
          <p:nvSpPr>
            <p:cNvPr id="342022" name="Rectangle 6"/>
            <p:cNvSpPr>
              <a:spLocks noChangeArrowheads="1"/>
            </p:cNvSpPr>
            <p:nvPr/>
          </p:nvSpPr>
          <p:spPr bwMode="auto">
            <a:xfrm>
              <a:off x="1552" y="1152"/>
              <a:ext cx="848" cy="250"/>
            </a:xfrm>
            <a:prstGeom prst="rect">
              <a:avLst/>
            </a:prstGeom>
            <a:noFill/>
            <a:ln w="28575">
              <a:noFill/>
              <a:miter lim="800000"/>
              <a:headEnd/>
              <a:tailEnd/>
            </a:ln>
            <a:effectLst/>
          </p:spPr>
          <p:txBody>
            <a:bodyPr lIns="90000" tIns="46800" rIns="90000" bIns="46800"/>
            <a:lstStyle/>
            <a:p>
              <a:pPr>
                <a:spcBef>
                  <a:spcPct val="20000"/>
                </a:spcBef>
                <a:buClr>
                  <a:schemeClr val="tx2"/>
                </a:buClr>
              </a:pPr>
              <a:r>
                <a:rPr lang="zh-CN" altLang="en-US" sz="2000" b="1"/>
                <a:t>事务 </a:t>
              </a:r>
              <a:r>
                <a:rPr lang="en-US" altLang="zh-CN" sz="2400" b="1"/>
                <a:t>T</a:t>
              </a:r>
              <a:r>
                <a:rPr lang="en-US" altLang="zh-CN" sz="2400" b="1" baseline="-25000"/>
                <a:t>2</a:t>
              </a:r>
              <a:endParaRPr lang="en-US" altLang="zh-CN" sz="2000" b="1" baseline="-25000"/>
            </a:p>
          </p:txBody>
        </p:sp>
        <p:sp>
          <p:nvSpPr>
            <p:cNvPr id="342023" name="Rectangle 7"/>
            <p:cNvSpPr>
              <a:spLocks noChangeArrowheads="1"/>
            </p:cNvSpPr>
            <p:nvPr/>
          </p:nvSpPr>
          <p:spPr bwMode="auto">
            <a:xfrm>
              <a:off x="576" y="1152"/>
              <a:ext cx="976" cy="250"/>
            </a:xfrm>
            <a:prstGeom prst="rect">
              <a:avLst/>
            </a:prstGeom>
            <a:noFill/>
            <a:ln w="28575">
              <a:noFill/>
              <a:miter lim="800000"/>
              <a:headEnd/>
              <a:tailEnd/>
            </a:ln>
            <a:effectLst/>
          </p:spPr>
          <p:txBody>
            <a:bodyPr lIns="90000" tIns="46800" rIns="90000" bIns="46800"/>
            <a:lstStyle/>
            <a:p>
              <a:pPr>
                <a:spcBef>
                  <a:spcPct val="20000"/>
                </a:spcBef>
                <a:buClr>
                  <a:schemeClr val="tx2"/>
                </a:buClr>
              </a:pPr>
              <a:r>
                <a:rPr lang="zh-CN" altLang="en-US" sz="2000" b="1"/>
                <a:t>事务 </a:t>
              </a:r>
              <a:r>
                <a:rPr lang="en-US" altLang="zh-CN" sz="2400" b="1"/>
                <a:t>T</a:t>
              </a:r>
              <a:r>
                <a:rPr lang="en-US" altLang="zh-CN" sz="2400" b="1" baseline="-25000"/>
                <a:t>1</a:t>
              </a:r>
              <a:endParaRPr lang="en-US" altLang="zh-CN" sz="2000" b="1" baseline="-25000"/>
            </a:p>
          </p:txBody>
        </p:sp>
        <p:sp>
          <p:nvSpPr>
            <p:cNvPr id="342024" name="Line 8"/>
            <p:cNvSpPr>
              <a:spLocks noChangeShapeType="1"/>
            </p:cNvSpPr>
            <p:nvPr/>
          </p:nvSpPr>
          <p:spPr bwMode="auto">
            <a:xfrm>
              <a:off x="576" y="1152"/>
              <a:ext cx="1824" cy="0"/>
            </a:xfrm>
            <a:prstGeom prst="line">
              <a:avLst/>
            </a:prstGeom>
            <a:noFill/>
            <a:ln w="28575" cap="sq">
              <a:solidFill>
                <a:schemeClr val="tx1"/>
              </a:solidFill>
              <a:round/>
              <a:headEnd/>
              <a:tailEnd/>
            </a:ln>
            <a:effectLst/>
          </p:spPr>
          <p:txBody>
            <a:bodyPr wrap="none" lIns="90000" tIns="46800" rIns="90000" bIns="46800" anchor="ctr"/>
            <a:lstStyle/>
            <a:p>
              <a:endParaRPr lang="zh-CN" altLang="en-US"/>
            </a:p>
          </p:txBody>
        </p:sp>
        <p:sp>
          <p:nvSpPr>
            <p:cNvPr id="342025" name="Line 9"/>
            <p:cNvSpPr>
              <a:spLocks noChangeShapeType="1"/>
            </p:cNvSpPr>
            <p:nvPr/>
          </p:nvSpPr>
          <p:spPr bwMode="auto">
            <a:xfrm>
              <a:off x="576" y="1402"/>
              <a:ext cx="1824" cy="0"/>
            </a:xfrm>
            <a:prstGeom prst="line">
              <a:avLst/>
            </a:prstGeom>
            <a:noFill/>
            <a:ln w="12700">
              <a:solidFill>
                <a:schemeClr val="tx1"/>
              </a:solidFill>
              <a:round/>
              <a:headEnd/>
              <a:tailEnd/>
            </a:ln>
            <a:effectLst/>
          </p:spPr>
          <p:txBody>
            <a:bodyPr wrap="none" lIns="90000" tIns="46800" rIns="90000" bIns="46800" anchor="ctr"/>
            <a:lstStyle/>
            <a:p>
              <a:endParaRPr lang="zh-CN" altLang="en-US"/>
            </a:p>
          </p:txBody>
        </p:sp>
        <p:sp>
          <p:nvSpPr>
            <p:cNvPr id="342026" name="Line 10"/>
            <p:cNvSpPr>
              <a:spLocks noChangeShapeType="1"/>
            </p:cNvSpPr>
            <p:nvPr/>
          </p:nvSpPr>
          <p:spPr bwMode="auto">
            <a:xfrm>
              <a:off x="576" y="3575"/>
              <a:ext cx="1824" cy="0"/>
            </a:xfrm>
            <a:prstGeom prst="line">
              <a:avLst/>
            </a:prstGeom>
            <a:noFill/>
            <a:ln w="28575" cap="sq">
              <a:solidFill>
                <a:schemeClr val="tx1"/>
              </a:solidFill>
              <a:round/>
              <a:headEnd/>
              <a:tailEnd/>
            </a:ln>
            <a:effectLst/>
          </p:spPr>
          <p:txBody>
            <a:bodyPr wrap="none" lIns="90000" tIns="46800" rIns="90000" bIns="46800" anchor="ctr"/>
            <a:lstStyle/>
            <a:p>
              <a:endParaRPr lang="zh-CN" altLang="en-US"/>
            </a:p>
          </p:txBody>
        </p:sp>
        <p:sp>
          <p:nvSpPr>
            <p:cNvPr id="342027" name="Line 11"/>
            <p:cNvSpPr>
              <a:spLocks noChangeShapeType="1"/>
            </p:cNvSpPr>
            <p:nvPr/>
          </p:nvSpPr>
          <p:spPr bwMode="auto">
            <a:xfrm>
              <a:off x="576" y="1152"/>
              <a:ext cx="0" cy="2423"/>
            </a:xfrm>
            <a:prstGeom prst="line">
              <a:avLst/>
            </a:prstGeom>
            <a:noFill/>
            <a:ln w="28575" cap="sq">
              <a:solidFill>
                <a:schemeClr val="tx1"/>
              </a:solidFill>
              <a:round/>
              <a:headEnd/>
              <a:tailEnd/>
            </a:ln>
            <a:effectLst/>
          </p:spPr>
          <p:txBody>
            <a:bodyPr wrap="none" lIns="90000" tIns="46800" rIns="90000" bIns="46800" anchor="ctr"/>
            <a:lstStyle/>
            <a:p>
              <a:endParaRPr lang="zh-CN" altLang="en-US"/>
            </a:p>
          </p:txBody>
        </p:sp>
        <p:sp>
          <p:nvSpPr>
            <p:cNvPr id="342028" name="Line 12"/>
            <p:cNvSpPr>
              <a:spLocks noChangeShapeType="1"/>
            </p:cNvSpPr>
            <p:nvPr/>
          </p:nvSpPr>
          <p:spPr bwMode="auto">
            <a:xfrm>
              <a:off x="1552" y="1152"/>
              <a:ext cx="0" cy="2423"/>
            </a:xfrm>
            <a:prstGeom prst="line">
              <a:avLst/>
            </a:prstGeom>
            <a:noFill/>
            <a:ln w="12700">
              <a:solidFill>
                <a:schemeClr val="tx1"/>
              </a:solidFill>
              <a:round/>
              <a:headEnd/>
              <a:tailEnd/>
            </a:ln>
            <a:effectLst/>
          </p:spPr>
          <p:txBody>
            <a:bodyPr wrap="none" lIns="90000" tIns="46800" rIns="90000" bIns="46800" anchor="ctr"/>
            <a:lstStyle/>
            <a:p>
              <a:endParaRPr lang="zh-CN" altLang="en-US"/>
            </a:p>
          </p:txBody>
        </p:sp>
        <p:sp>
          <p:nvSpPr>
            <p:cNvPr id="342029" name="Line 13"/>
            <p:cNvSpPr>
              <a:spLocks noChangeShapeType="1"/>
            </p:cNvSpPr>
            <p:nvPr/>
          </p:nvSpPr>
          <p:spPr bwMode="auto">
            <a:xfrm>
              <a:off x="2400" y="1152"/>
              <a:ext cx="0" cy="2423"/>
            </a:xfrm>
            <a:prstGeom prst="line">
              <a:avLst/>
            </a:prstGeom>
            <a:noFill/>
            <a:ln w="28575" cap="sq">
              <a:solidFill>
                <a:schemeClr val="tx1"/>
              </a:solidFill>
              <a:round/>
              <a:headEnd/>
              <a:tailEnd/>
            </a:ln>
            <a:effectLst/>
          </p:spPr>
          <p:txBody>
            <a:bodyPr wrap="none" lIns="90000" tIns="46800" rIns="90000" bIns="46800" anchor="ctr"/>
            <a:lstStyle/>
            <a:p>
              <a:endParaRPr lang="zh-CN" altLang="en-US"/>
            </a:p>
          </p:txBody>
        </p:sp>
      </p:grpSp>
      <p:sp>
        <p:nvSpPr>
          <p:cNvPr id="342030" name="Rectangle 14"/>
          <p:cNvSpPr>
            <a:spLocks noChangeArrowheads="1"/>
          </p:cNvSpPr>
          <p:nvPr/>
        </p:nvSpPr>
        <p:spPr bwMode="auto">
          <a:xfrm>
            <a:off x="208229" y="448917"/>
            <a:ext cx="6136238" cy="525401"/>
          </a:xfrm>
          <a:prstGeom prst="rect">
            <a:avLst/>
          </a:prstGeom>
          <a:noFill/>
          <a:ln w="28575">
            <a:noFill/>
            <a:miter lim="800000"/>
            <a:headEnd/>
            <a:tailEnd/>
          </a:ln>
          <a:effectLst/>
        </p:spPr>
        <p:txBody>
          <a:bodyPr wrap="square" lIns="90000" tIns="46800" rIns="90000" bIns="46800" anchor="ctr">
            <a:spAutoFit/>
          </a:bodyPr>
          <a:lstStyle/>
          <a:p>
            <a:pPr algn="ctr"/>
            <a:r>
              <a:rPr kumimoji="1" lang="zh-CN" altLang="en-US" sz="2800" b="1" dirty="0">
                <a:solidFill>
                  <a:srgbClr val="C00000"/>
                </a:solidFill>
                <a:latin typeface="Times New Roman" pitchFamily="18" charset="0"/>
              </a:rPr>
              <a:t>数据不一致实例：飞机订票系统</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Rectangle 2"/>
          <p:cNvSpPr>
            <a:spLocks noGrp="1" noChangeArrowheads="1"/>
          </p:cNvSpPr>
          <p:nvPr>
            <p:ph type="title"/>
          </p:nvPr>
        </p:nvSpPr>
        <p:spPr/>
        <p:txBody>
          <a:bodyPr/>
          <a:lstStyle/>
          <a:p>
            <a:r>
              <a:rPr lang="zh-CN" altLang="en-US" sz="2800" b="1" dirty="0">
                <a:solidFill>
                  <a:srgbClr val="C00000"/>
                </a:solidFill>
              </a:rPr>
              <a:t>并发操作带来的数据不一致性</a:t>
            </a:r>
          </a:p>
        </p:txBody>
      </p:sp>
      <p:sp>
        <p:nvSpPr>
          <p:cNvPr id="343043" name="Rectangle 3"/>
          <p:cNvSpPr>
            <a:spLocks noGrp="1" noChangeArrowheads="1"/>
          </p:cNvSpPr>
          <p:nvPr>
            <p:ph idx="1"/>
          </p:nvPr>
        </p:nvSpPr>
        <p:spPr/>
        <p:txBody>
          <a:bodyPr/>
          <a:lstStyle/>
          <a:p>
            <a:pPr algn="just"/>
            <a:r>
              <a:rPr lang="zh-CN" altLang="en-US" sz="2800" b="1"/>
              <a:t>丢失修改（</a:t>
            </a:r>
            <a:r>
              <a:rPr lang="en-US" altLang="zh-CN" sz="2800" b="1"/>
              <a:t>lost update</a:t>
            </a:r>
            <a:r>
              <a:rPr lang="zh-CN" altLang="en-US" sz="2800" b="1"/>
              <a:t>）</a:t>
            </a:r>
          </a:p>
          <a:p>
            <a:pPr algn="just">
              <a:lnSpc>
                <a:spcPct val="210000"/>
              </a:lnSpc>
            </a:pPr>
            <a:r>
              <a:rPr lang="zh-CN" altLang="en-US" sz="2800" b="1"/>
              <a:t>不可重复读（</a:t>
            </a:r>
            <a:r>
              <a:rPr lang="en-US" altLang="zh-CN" sz="2800" b="1"/>
              <a:t>non-repeatable read</a:t>
            </a:r>
            <a:r>
              <a:rPr lang="zh-CN" altLang="en-US" sz="2800" b="1"/>
              <a:t>）</a:t>
            </a:r>
          </a:p>
          <a:p>
            <a:pPr algn="just">
              <a:lnSpc>
                <a:spcPct val="210000"/>
              </a:lnSpc>
            </a:pPr>
            <a:r>
              <a:rPr lang="zh-CN" altLang="en-US" sz="2800" b="1"/>
              <a:t>读“脏”数据（</a:t>
            </a:r>
            <a:r>
              <a:rPr lang="en-US" altLang="zh-CN" sz="2800" b="1"/>
              <a:t>dirty read</a:t>
            </a:r>
            <a:r>
              <a:rPr lang="zh-CN" altLang="en-US" sz="2800" b="1"/>
              <a:t>）</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2"/>
          <p:cNvSpPr>
            <a:spLocks noGrp="1" noChangeArrowheads="1"/>
          </p:cNvSpPr>
          <p:nvPr>
            <p:ph type="title"/>
          </p:nvPr>
        </p:nvSpPr>
        <p:spPr>
          <a:xfrm>
            <a:off x="674194" y="563763"/>
            <a:ext cx="4680321" cy="1609344"/>
          </a:xfrm>
        </p:spPr>
        <p:txBody>
          <a:bodyPr/>
          <a:lstStyle/>
          <a:p>
            <a:r>
              <a:rPr lang="en-US" altLang="zh-CN" sz="2800" dirty="0">
                <a:solidFill>
                  <a:srgbClr val="C00000"/>
                </a:solidFill>
                <a:latin typeface="+mj-ea"/>
              </a:rPr>
              <a:t>1. </a:t>
            </a:r>
            <a:r>
              <a:rPr lang="zh-CN" altLang="en-US" sz="2800" dirty="0">
                <a:solidFill>
                  <a:srgbClr val="C00000"/>
                </a:solidFill>
                <a:latin typeface="+mj-ea"/>
              </a:rPr>
              <a:t>丢失修改</a:t>
            </a:r>
          </a:p>
        </p:txBody>
      </p:sp>
      <p:sp>
        <p:nvSpPr>
          <p:cNvPr id="344067" name="Rectangle 3"/>
          <p:cNvSpPr>
            <a:spLocks noGrp="1" noChangeArrowheads="1"/>
          </p:cNvSpPr>
          <p:nvPr>
            <p:ph idx="1"/>
          </p:nvPr>
        </p:nvSpPr>
        <p:spPr>
          <a:xfrm>
            <a:off x="1069848" y="2121408"/>
            <a:ext cx="5568344" cy="4050792"/>
          </a:xfrm>
        </p:spPr>
        <p:txBody>
          <a:bodyPr/>
          <a:lstStyle/>
          <a:p>
            <a:pPr algn="just">
              <a:lnSpc>
                <a:spcPct val="130000"/>
              </a:lnSpc>
              <a:buFontTx/>
              <a:buNone/>
            </a:pPr>
            <a:r>
              <a:rPr lang="zh-CN" altLang="en-US" sz="2800" b="1" dirty="0"/>
              <a:t>丢失修改是指</a:t>
            </a:r>
            <a:r>
              <a:rPr lang="zh-CN" altLang="en-US" sz="2800" b="1" dirty="0">
                <a:solidFill>
                  <a:srgbClr val="C00000"/>
                </a:solidFill>
              </a:rPr>
              <a:t>事务</a:t>
            </a:r>
            <a:r>
              <a:rPr lang="en-US" altLang="zh-CN" sz="2800" b="1" dirty="0">
                <a:solidFill>
                  <a:srgbClr val="C00000"/>
                </a:solidFill>
              </a:rPr>
              <a:t>1</a:t>
            </a:r>
            <a:r>
              <a:rPr lang="zh-CN" altLang="en-US" sz="2800" b="1" dirty="0">
                <a:solidFill>
                  <a:srgbClr val="C00000"/>
                </a:solidFill>
              </a:rPr>
              <a:t>与事务</a:t>
            </a:r>
            <a:r>
              <a:rPr lang="en-US" altLang="zh-CN" sz="2800" b="1" dirty="0">
                <a:solidFill>
                  <a:srgbClr val="C00000"/>
                </a:solidFill>
              </a:rPr>
              <a:t>2</a:t>
            </a:r>
            <a:r>
              <a:rPr lang="zh-CN" altLang="en-US" sz="2800" b="1" dirty="0">
                <a:solidFill>
                  <a:srgbClr val="C00000"/>
                </a:solidFill>
              </a:rPr>
              <a:t>从数据库中读</a:t>
            </a:r>
          </a:p>
          <a:p>
            <a:pPr algn="just">
              <a:lnSpc>
                <a:spcPct val="130000"/>
              </a:lnSpc>
              <a:buFontTx/>
              <a:buNone/>
            </a:pPr>
            <a:r>
              <a:rPr lang="zh-CN" altLang="en-US" sz="2800" b="1" dirty="0">
                <a:solidFill>
                  <a:srgbClr val="C00000"/>
                </a:solidFill>
              </a:rPr>
              <a:t>入同一数据</a:t>
            </a:r>
            <a:r>
              <a:rPr lang="zh-CN" altLang="en-US" sz="2800" b="1" dirty="0"/>
              <a:t>并修改</a:t>
            </a:r>
          </a:p>
          <a:p>
            <a:pPr algn="just">
              <a:lnSpc>
                <a:spcPct val="130000"/>
              </a:lnSpc>
              <a:buFontTx/>
              <a:buNone/>
            </a:pPr>
            <a:r>
              <a:rPr lang="zh-CN" altLang="en-US" sz="2800" b="1" dirty="0">
                <a:solidFill>
                  <a:srgbClr val="C00000"/>
                </a:solidFill>
              </a:rPr>
              <a:t>事务</a:t>
            </a:r>
            <a:r>
              <a:rPr lang="en-US" altLang="zh-CN" sz="2800" b="1" dirty="0">
                <a:solidFill>
                  <a:srgbClr val="C00000"/>
                </a:solidFill>
              </a:rPr>
              <a:t>2</a:t>
            </a:r>
            <a:r>
              <a:rPr lang="zh-CN" altLang="en-US" sz="2800" b="1" dirty="0">
                <a:solidFill>
                  <a:srgbClr val="C00000"/>
                </a:solidFill>
              </a:rPr>
              <a:t>的提交结果破坏了事务</a:t>
            </a:r>
            <a:r>
              <a:rPr lang="en-US" altLang="zh-CN" sz="2800" b="1" dirty="0">
                <a:solidFill>
                  <a:srgbClr val="C00000"/>
                </a:solidFill>
              </a:rPr>
              <a:t>1</a:t>
            </a:r>
            <a:r>
              <a:rPr lang="zh-CN" altLang="en-US" sz="2800" b="1" dirty="0">
                <a:solidFill>
                  <a:srgbClr val="C00000"/>
                </a:solidFill>
              </a:rPr>
              <a:t>提交的结果</a:t>
            </a:r>
            <a:r>
              <a:rPr lang="zh-CN" altLang="en-US" sz="2800" b="1" dirty="0"/>
              <a:t>，</a:t>
            </a:r>
          </a:p>
          <a:p>
            <a:pPr algn="just">
              <a:lnSpc>
                <a:spcPct val="130000"/>
              </a:lnSpc>
              <a:buFontTx/>
              <a:buNone/>
            </a:pPr>
            <a:r>
              <a:rPr lang="zh-CN" altLang="en-US" sz="2800" b="1" dirty="0"/>
              <a:t>导致事务</a:t>
            </a:r>
            <a:r>
              <a:rPr lang="en-US" altLang="zh-CN" sz="2800" b="1" dirty="0"/>
              <a:t>1</a:t>
            </a:r>
            <a:r>
              <a:rPr lang="zh-CN" altLang="en-US" sz="2800" b="1" dirty="0"/>
              <a:t>的修改被丢失。</a:t>
            </a:r>
          </a:p>
        </p:txBody>
      </p:sp>
      <p:grpSp>
        <p:nvGrpSpPr>
          <p:cNvPr id="5" name="Group 3"/>
          <p:cNvGrpSpPr>
            <a:grpSpLocks/>
          </p:cNvGrpSpPr>
          <p:nvPr/>
        </p:nvGrpSpPr>
        <p:grpSpPr bwMode="auto">
          <a:xfrm>
            <a:off x="7105383" y="1463877"/>
            <a:ext cx="3860800" cy="3846513"/>
            <a:chOff x="576" y="1152"/>
            <a:chExt cx="1824" cy="2423"/>
          </a:xfrm>
        </p:grpSpPr>
        <p:sp>
          <p:nvSpPr>
            <p:cNvPr id="6" name="Rectangle 4"/>
            <p:cNvSpPr>
              <a:spLocks noChangeArrowheads="1"/>
            </p:cNvSpPr>
            <p:nvPr/>
          </p:nvSpPr>
          <p:spPr bwMode="auto">
            <a:xfrm>
              <a:off x="1552" y="1402"/>
              <a:ext cx="848" cy="2173"/>
            </a:xfrm>
            <a:prstGeom prst="rect">
              <a:avLst/>
            </a:prstGeom>
            <a:noFill/>
            <a:ln w="28575">
              <a:noFill/>
              <a:miter lim="800000"/>
              <a:headEnd/>
              <a:tailEnd/>
            </a:ln>
            <a:effectLst/>
          </p:spPr>
          <p:txBody>
            <a:bodyPr lIns="90000" tIns="46800" rIns="90000" bIns="46800"/>
            <a:lstStyle/>
            <a:p>
              <a:pPr>
                <a:spcBef>
                  <a:spcPct val="20000"/>
                </a:spcBef>
                <a:buClr>
                  <a:schemeClr val="tx2"/>
                </a:buClr>
              </a:pPr>
              <a:r>
                <a:rPr lang="en-US" altLang="zh-CN" sz="2800" b="1"/>
                <a:t> </a:t>
              </a:r>
              <a:endParaRPr lang="en-US" altLang="zh-CN" sz="2000" b="1"/>
            </a:p>
            <a:p>
              <a:pPr>
                <a:spcBef>
                  <a:spcPct val="20000"/>
                </a:spcBef>
                <a:buClr>
                  <a:schemeClr val="tx2"/>
                </a:buClr>
              </a:pPr>
              <a:r>
                <a:rPr lang="en-US" altLang="zh-CN" sz="2000" b="1"/>
                <a:t> </a:t>
              </a:r>
            </a:p>
            <a:p>
              <a:pPr>
                <a:spcBef>
                  <a:spcPct val="20000"/>
                </a:spcBef>
                <a:buClr>
                  <a:schemeClr val="tx2"/>
                </a:buClr>
              </a:pPr>
              <a:r>
                <a:rPr lang="zh-CN" altLang="en-US" sz="2000" b="1"/>
                <a:t>读</a:t>
              </a:r>
              <a:r>
                <a:rPr lang="en-US" altLang="zh-CN" sz="2000" b="1"/>
                <a:t>A=16</a:t>
              </a:r>
            </a:p>
            <a:p>
              <a:pPr>
                <a:spcBef>
                  <a:spcPct val="20000"/>
                </a:spcBef>
                <a:buClr>
                  <a:schemeClr val="tx2"/>
                </a:buClr>
              </a:pPr>
              <a:r>
                <a:rPr lang="en-US" altLang="zh-CN" sz="2000" b="1"/>
                <a:t> </a:t>
              </a:r>
            </a:p>
            <a:p>
              <a:pPr>
                <a:spcBef>
                  <a:spcPct val="20000"/>
                </a:spcBef>
                <a:buClr>
                  <a:schemeClr val="tx2"/>
                </a:buClr>
              </a:pPr>
              <a:r>
                <a:rPr lang="en-US" altLang="zh-CN" sz="2000" b="1"/>
                <a:t> </a:t>
              </a:r>
            </a:p>
            <a:p>
              <a:pPr>
                <a:spcBef>
                  <a:spcPct val="20000"/>
                </a:spcBef>
                <a:buClr>
                  <a:schemeClr val="tx2"/>
                </a:buClr>
              </a:pPr>
              <a:r>
                <a:rPr lang="en-US" altLang="zh-CN" sz="2000" b="1"/>
                <a:t> </a:t>
              </a:r>
            </a:p>
            <a:p>
              <a:pPr>
                <a:spcBef>
                  <a:spcPct val="20000"/>
                </a:spcBef>
                <a:buClr>
                  <a:schemeClr val="tx2"/>
                </a:buClr>
              </a:pPr>
              <a:r>
                <a:rPr lang="en-US" altLang="zh-CN" sz="2000" b="1"/>
                <a:t> </a:t>
              </a:r>
            </a:p>
            <a:p>
              <a:pPr>
                <a:spcBef>
                  <a:spcPct val="20000"/>
                </a:spcBef>
                <a:buClr>
                  <a:schemeClr val="tx2"/>
                </a:buClr>
              </a:pPr>
              <a:r>
                <a:rPr lang="en-US" altLang="zh-CN" sz="2000" b="1"/>
                <a:t>A←A-3</a:t>
              </a:r>
            </a:p>
            <a:p>
              <a:pPr>
                <a:spcBef>
                  <a:spcPct val="20000"/>
                </a:spcBef>
                <a:buClr>
                  <a:schemeClr val="tx2"/>
                </a:buClr>
              </a:pPr>
              <a:r>
                <a:rPr lang="zh-CN" altLang="en-US" sz="2000" b="1"/>
                <a:t>写回</a:t>
              </a:r>
              <a:r>
                <a:rPr lang="en-US" altLang="zh-CN" sz="2000" b="1"/>
                <a:t>A=13</a:t>
              </a:r>
            </a:p>
          </p:txBody>
        </p:sp>
        <p:sp>
          <p:nvSpPr>
            <p:cNvPr id="7" name="Rectangle 5"/>
            <p:cNvSpPr>
              <a:spLocks noChangeArrowheads="1"/>
            </p:cNvSpPr>
            <p:nvPr/>
          </p:nvSpPr>
          <p:spPr bwMode="auto">
            <a:xfrm>
              <a:off x="576" y="1402"/>
              <a:ext cx="976" cy="2173"/>
            </a:xfrm>
            <a:prstGeom prst="rect">
              <a:avLst/>
            </a:prstGeom>
            <a:noFill/>
            <a:ln w="28575">
              <a:noFill/>
              <a:miter lim="800000"/>
              <a:headEnd/>
              <a:tailEnd/>
            </a:ln>
            <a:effectLst/>
          </p:spPr>
          <p:txBody>
            <a:bodyPr lIns="90000" tIns="46800" rIns="90000" bIns="46800"/>
            <a:lstStyle/>
            <a:p>
              <a:pPr>
                <a:spcBef>
                  <a:spcPct val="20000"/>
                </a:spcBef>
                <a:buClr>
                  <a:schemeClr val="tx2"/>
                </a:buClr>
              </a:pPr>
              <a:r>
                <a:rPr lang="en-US" altLang="zh-CN" sz="2000" b="1"/>
                <a:t>① </a:t>
              </a:r>
              <a:r>
                <a:rPr lang="zh-CN" altLang="en-US" sz="2000" b="1"/>
                <a:t>读</a:t>
              </a:r>
              <a:r>
                <a:rPr lang="en-US" altLang="zh-CN" sz="2000" b="1"/>
                <a:t>A=16</a:t>
              </a:r>
            </a:p>
            <a:p>
              <a:pPr>
                <a:spcBef>
                  <a:spcPct val="20000"/>
                </a:spcBef>
                <a:buClr>
                  <a:schemeClr val="tx2"/>
                </a:buClr>
              </a:pPr>
              <a:r>
                <a:rPr lang="en-US" altLang="zh-CN" sz="2000" b="1"/>
                <a:t> </a:t>
              </a:r>
            </a:p>
            <a:p>
              <a:pPr>
                <a:spcBef>
                  <a:spcPct val="20000"/>
                </a:spcBef>
                <a:buClr>
                  <a:schemeClr val="tx2"/>
                </a:buClr>
              </a:pPr>
              <a:r>
                <a:rPr lang="en-US" altLang="zh-CN" sz="2000" b="1"/>
                <a:t>②</a:t>
              </a:r>
            </a:p>
            <a:p>
              <a:pPr>
                <a:spcBef>
                  <a:spcPct val="20000"/>
                </a:spcBef>
                <a:buClr>
                  <a:schemeClr val="tx2"/>
                </a:buClr>
              </a:pPr>
              <a:r>
                <a:rPr lang="en-US" altLang="zh-CN" sz="2000" b="1"/>
                <a:t> </a:t>
              </a:r>
            </a:p>
            <a:p>
              <a:pPr>
                <a:spcBef>
                  <a:spcPct val="20000"/>
                </a:spcBef>
                <a:buClr>
                  <a:schemeClr val="tx2"/>
                </a:buClr>
              </a:pPr>
              <a:r>
                <a:rPr lang="en-US" altLang="zh-CN" sz="2000" b="1"/>
                <a:t>③ A←A-1</a:t>
              </a:r>
            </a:p>
            <a:p>
              <a:pPr>
                <a:spcBef>
                  <a:spcPct val="20000"/>
                </a:spcBef>
                <a:buClr>
                  <a:schemeClr val="tx2"/>
                </a:buClr>
              </a:pPr>
              <a:r>
                <a:rPr lang="en-US" altLang="zh-CN" sz="2000" b="1"/>
                <a:t>   </a:t>
              </a:r>
              <a:r>
                <a:rPr lang="zh-CN" altLang="en-US" sz="2000" b="1"/>
                <a:t>写回</a:t>
              </a:r>
              <a:r>
                <a:rPr lang="en-US" altLang="zh-CN" sz="2000" b="1"/>
                <a:t>A=15</a:t>
              </a:r>
            </a:p>
            <a:p>
              <a:pPr>
                <a:spcBef>
                  <a:spcPct val="20000"/>
                </a:spcBef>
                <a:buClr>
                  <a:schemeClr val="tx2"/>
                </a:buClr>
              </a:pPr>
              <a:r>
                <a:rPr lang="en-US" altLang="zh-CN" sz="2000" b="1"/>
                <a:t> </a:t>
              </a:r>
            </a:p>
            <a:p>
              <a:pPr>
                <a:spcBef>
                  <a:spcPct val="20000"/>
                </a:spcBef>
                <a:buClr>
                  <a:schemeClr val="tx2"/>
                </a:buClr>
              </a:pPr>
              <a:r>
                <a:rPr lang="en-US" altLang="zh-CN" sz="2000" b="1"/>
                <a:t>④</a:t>
              </a:r>
            </a:p>
            <a:p>
              <a:pPr>
                <a:spcBef>
                  <a:spcPct val="20000"/>
                </a:spcBef>
                <a:buClr>
                  <a:schemeClr val="tx2"/>
                </a:buClr>
              </a:pPr>
              <a:endParaRPr lang="en-US" altLang="zh-CN" sz="2000" b="1"/>
            </a:p>
          </p:txBody>
        </p:sp>
        <p:sp>
          <p:nvSpPr>
            <p:cNvPr id="8" name="Rectangle 6"/>
            <p:cNvSpPr>
              <a:spLocks noChangeArrowheads="1"/>
            </p:cNvSpPr>
            <p:nvPr/>
          </p:nvSpPr>
          <p:spPr bwMode="auto">
            <a:xfrm>
              <a:off x="1552" y="1152"/>
              <a:ext cx="848" cy="250"/>
            </a:xfrm>
            <a:prstGeom prst="rect">
              <a:avLst/>
            </a:prstGeom>
            <a:noFill/>
            <a:ln w="28575">
              <a:noFill/>
              <a:miter lim="800000"/>
              <a:headEnd/>
              <a:tailEnd/>
            </a:ln>
            <a:effectLst/>
          </p:spPr>
          <p:txBody>
            <a:bodyPr lIns="90000" tIns="46800" rIns="90000" bIns="46800"/>
            <a:lstStyle/>
            <a:p>
              <a:pPr>
                <a:spcBef>
                  <a:spcPct val="20000"/>
                </a:spcBef>
                <a:buClr>
                  <a:schemeClr val="tx2"/>
                </a:buClr>
              </a:pPr>
              <a:r>
                <a:rPr lang="zh-CN" altLang="en-US" sz="2000" b="1"/>
                <a:t>事务 </a:t>
              </a:r>
              <a:r>
                <a:rPr lang="en-US" altLang="zh-CN" sz="2400" b="1"/>
                <a:t>T</a:t>
              </a:r>
              <a:r>
                <a:rPr lang="en-US" altLang="zh-CN" sz="2400" b="1" baseline="-25000"/>
                <a:t>2</a:t>
              </a:r>
              <a:endParaRPr lang="en-US" altLang="zh-CN" sz="2000" b="1" baseline="-25000"/>
            </a:p>
          </p:txBody>
        </p:sp>
        <p:sp>
          <p:nvSpPr>
            <p:cNvPr id="9" name="Rectangle 7"/>
            <p:cNvSpPr>
              <a:spLocks noChangeArrowheads="1"/>
            </p:cNvSpPr>
            <p:nvPr/>
          </p:nvSpPr>
          <p:spPr bwMode="auto">
            <a:xfrm>
              <a:off x="576" y="1152"/>
              <a:ext cx="976" cy="250"/>
            </a:xfrm>
            <a:prstGeom prst="rect">
              <a:avLst/>
            </a:prstGeom>
            <a:noFill/>
            <a:ln w="28575">
              <a:noFill/>
              <a:miter lim="800000"/>
              <a:headEnd/>
              <a:tailEnd/>
            </a:ln>
            <a:effectLst/>
          </p:spPr>
          <p:txBody>
            <a:bodyPr lIns="90000" tIns="46800" rIns="90000" bIns="46800"/>
            <a:lstStyle/>
            <a:p>
              <a:pPr>
                <a:spcBef>
                  <a:spcPct val="20000"/>
                </a:spcBef>
                <a:buClr>
                  <a:schemeClr val="tx2"/>
                </a:buClr>
              </a:pPr>
              <a:r>
                <a:rPr lang="zh-CN" altLang="en-US" sz="2000" b="1"/>
                <a:t>事务 </a:t>
              </a:r>
              <a:r>
                <a:rPr lang="en-US" altLang="zh-CN" sz="2400" b="1"/>
                <a:t>T</a:t>
              </a:r>
              <a:r>
                <a:rPr lang="en-US" altLang="zh-CN" sz="2400" b="1" baseline="-25000"/>
                <a:t>1</a:t>
              </a:r>
              <a:endParaRPr lang="en-US" altLang="zh-CN" sz="2000" b="1" baseline="-25000"/>
            </a:p>
          </p:txBody>
        </p:sp>
        <p:sp>
          <p:nvSpPr>
            <p:cNvPr id="10" name="Line 8"/>
            <p:cNvSpPr>
              <a:spLocks noChangeShapeType="1"/>
            </p:cNvSpPr>
            <p:nvPr/>
          </p:nvSpPr>
          <p:spPr bwMode="auto">
            <a:xfrm>
              <a:off x="576" y="1152"/>
              <a:ext cx="1824" cy="0"/>
            </a:xfrm>
            <a:prstGeom prst="line">
              <a:avLst/>
            </a:prstGeom>
            <a:noFill/>
            <a:ln w="28575" cap="sq">
              <a:solidFill>
                <a:schemeClr val="tx1"/>
              </a:solidFill>
              <a:round/>
              <a:headEnd/>
              <a:tailEnd/>
            </a:ln>
            <a:effectLst/>
          </p:spPr>
          <p:txBody>
            <a:bodyPr wrap="none" lIns="90000" tIns="46800" rIns="90000" bIns="46800" anchor="ctr"/>
            <a:lstStyle/>
            <a:p>
              <a:endParaRPr lang="zh-CN" altLang="en-US"/>
            </a:p>
          </p:txBody>
        </p:sp>
        <p:sp>
          <p:nvSpPr>
            <p:cNvPr id="11" name="Line 9"/>
            <p:cNvSpPr>
              <a:spLocks noChangeShapeType="1"/>
            </p:cNvSpPr>
            <p:nvPr/>
          </p:nvSpPr>
          <p:spPr bwMode="auto">
            <a:xfrm>
              <a:off x="576" y="1402"/>
              <a:ext cx="1824" cy="0"/>
            </a:xfrm>
            <a:prstGeom prst="line">
              <a:avLst/>
            </a:prstGeom>
            <a:noFill/>
            <a:ln w="12700">
              <a:solidFill>
                <a:schemeClr val="tx1"/>
              </a:solidFill>
              <a:round/>
              <a:headEnd/>
              <a:tailEnd/>
            </a:ln>
            <a:effectLst/>
          </p:spPr>
          <p:txBody>
            <a:bodyPr wrap="none" lIns="90000" tIns="46800" rIns="90000" bIns="46800" anchor="ctr"/>
            <a:lstStyle/>
            <a:p>
              <a:endParaRPr lang="zh-CN" altLang="en-US"/>
            </a:p>
          </p:txBody>
        </p:sp>
        <p:sp>
          <p:nvSpPr>
            <p:cNvPr id="12" name="Line 10"/>
            <p:cNvSpPr>
              <a:spLocks noChangeShapeType="1"/>
            </p:cNvSpPr>
            <p:nvPr/>
          </p:nvSpPr>
          <p:spPr bwMode="auto">
            <a:xfrm>
              <a:off x="576" y="3575"/>
              <a:ext cx="1824" cy="0"/>
            </a:xfrm>
            <a:prstGeom prst="line">
              <a:avLst/>
            </a:prstGeom>
            <a:noFill/>
            <a:ln w="28575" cap="sq">
              <a:solidFill>
                <a:schemeClr val="tx1"/>
              </a:solidFill>
              <a:round/>
              <a:headEnd/>
              <a:tailEnd/>
            </a:ln>
            <a:effectLst/>
          </p:spPr>
          <p:txBody>
            <a:bodyPr wrap="none" lIns="90000" tIns="46800" rIns="90000" bIns="46800" anchor="ctr"/>
            <a:lstStyle/>
            <a:p>
              <a:endParaRPr lang="zh-CN" altLang="en-US"/>
            </a:p>
          </p:txBody>
        </p:sp>
        <p:sp>
          <p:nvSpPr>
            <p:cNvPr id="13" name="Line 11"/>
            <p:cNvSpPr>
              <a:spLocks noChangeShapeType="1"/>
            </p:cNvSpPr>
            <p:nvPr/>
          </p:nvSpPr>
          <p:spPr bwMode="auto">
            <a:xfrm>
              <a:off x="576" y="1152"/>
              <a:ext cx="0" cy="2423"/>
            </a:xfrm>
            <a:prstGeom prst="line">
              <a:avLst/>
            </a:prstGeom>
            <a:noFill/>
            <a:ln w="28575" cap="sq">
              <a:solidFill>
                <a:schemeClr val="tx1"/>
              </a:solidFill>
              <a:round/>
              <a:headEnd/>
              <a:tailEnd/>
            </a:ln>
            <a:effectLst/>
          </p:spPr>
          <p:txBody>
            <a:bodyPr wrap="none" lIns="90000" tIns="46800" rIns="90000" bIns="46800" anchor="ctr"/>
            <a:lstStyle/>
            <a:p>
              <a:endParaRPr lang="zh-CN" altLang="en-US"/>
            </a:p>
          </p:txBody>
        </p:sp>
        <p:sp>
          <p:nvSpPr>
            <p:cNvPr id="14" name="Line 12"/>
            <p:cNvSpPr>
              <a:spLocks noChangeShapeType="1"/>
            </p:cNvSpPr>
            <p:nvPr/>
          </p:nvSpPr>
          <p:spPr bwMode="auto">
            <a:xfrm>
              <a:off x="1552" y="1152"/>
              <a:ext cx="0" cy="2423"/>
            </a:xfrm>
            <a:prstGeom prst="line">
              <a:avLst/>
            </a:prstGeom>
            <a:noFill/>
            <a:ln w="12700">
              <a:solidFill>
                <a:schemeClr val="tx1"/>
              </a:solidFill>
              <a:round/>
              <a:headEnd/>
              <a:tailEnd/>
            </a:ln>
            <a:effectLst/>
          </p:spPr>
          <p:txBody>
            <a:bodyPr wrap="none" lIns="90000" tIns="46800" rIns="90000" bIns="46800" anchor="ctr"/>
            <a:lstStyle/>
            <a:p>
              <a:endParaRPr lang="zh-CN" altLang="en-US"/>
            </a:p>
          </p:txBody>
        </p:sp>
        <p:sp>
          <p:nvSpPr>
            <p:cNvPr id="15" name="Line 13"/>
            <p:cNvSpPr>
              <a:spLocks noChangeShapeType="1"/>
            </p:cNvSpPr>
            <p:nvPr/>
          </p:nvSpPr>
          <p:spPr bwMode="auto">
            <a:xfrm>
              <a:off x="2400" y="1152"/>
              <a:ext cx="0" cy="2423"/>
            </a:xfrm>
            <a:prstGeom prst="line">
              <a:avLst/>
            </a:prstGeom>
            <a:noFill/>
            <a:ln w="28575" cap="sq">
              <a:solidFill>
                <a:schemeClr val="tx1"/>
              </a:solidFill>
              <a:round/>
              <a:headEnd/>
              <a:tailEnd/>
            </a:ln>
            <a:effectLst/>
          </p:spPr>
          <p:txBody>
            <a:bodyPr wrap="none" lIns="90000" tIns="46800" rIns="90000" bIns="46800" anchor="ctr"/>
            <a:lstStyle/>
            <a:p>
              <a:endParaRPr lang="zh-CN" altLang="en-US"/>
            </a:p>
          </p:txBody>
        </p:sp>
      </p:gr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0" name="Rectangle 2"/>
          <p:cNvSpPr>
            <a:spLocks noGrp="1" noChangeArrowheads="1"/>
          </p:cNvSpPr>
          <p:nvPr>
            <p:ph type="title"/>
          </p:nvPr>
        </p:nvSpPr>
        <p:spPr/>
        <p:txBody>
          <a:bodyPr/>
          <a:lstStyle/>
          <a:p>
            <a:r>
              <a:rPr lang="en-US" altLang="zh-CN" sz="2800" dirty="0">
                <a:solidFill>
                  <a:srgbClr val="C00000"/>
                </a:solidFill>
                <a:latin typeface="+mj-ea"/>
              </a:rPr>
              <a:t>2. </a:t>
            </a:r>
            <a:r>
              <a:rPr lang="zh-CN" altLang="en-US" sz="2800" dirty="0">
                <a:solidFill>
                  <a:srgbClr val="C00000"/>
                </a:solidFill>
                <a:latin typeface="+mj-ea"/>
              </a:rPr>
              <a:t>不可重复读</a:t>
            </a:r>
          </a:p>
        </p:txBody>
      </p:sp>
      <p:sp>
        <p:nvSpPr>
          <p:cNvPr id="345091" name="Rectangle 3"/>
          <p:cNvSpPr>
            <a:spLocks noGrp="1" noChangeArrowheads="1"/>
          </p:cNvSpPr>
          <p:nvPr>
            <p:ph idx="1"/>
          </p:nvPr>
        </p:nvSpPr>
        <p:spPr>
          <a:xfrm>
            <a:off x="1069848" y="2121408"/>
            <a:ext cx="5111144" cy="4050792"/>
          </a:xfrm>
        </p:spPr>
        <p:txBody>
          <a:bodyPr/>
          <a:lstStyle/>
          <a:p>
            <a:pPr algn="just">
              <a:lnSpc>
                <a:spcPct val="130000"/>
              </a:lnSpc>
              <a:buFontTx/>
              <a:buNone/>
            </a:pPr>
            <a:r>
              <a:rPr lang="zh-CN" altLang="en-US" sz="2800" dirty="0"/>
              <a:t>不可重复读是指事务</a:t>
            </a:r>
            <a:r>
              <a:rPr lang="en-US" altLang="zh-CN" sz="2800" dirty="0"/>
              <a:t>1</a:t>
            </a:r>
            <a:r>
              <a:rPr lang="zh-CN" altLang="en-US" sz="2800" dirty="0"/>
              <a:t>读取数据后</a:t>
            </a:r>
            <a:r>
              <a:rPr lang="zh-CN" altLang="en-US" sz="2800" dirty="0" smtClean="0"/>
              <a:t>，</a:t>
            </a:r>
            <a:endParaRPr lang="en-US" altLang="zh-CN" sz="2800" dirty="0" smtClean="0"/>
          </a:p>
          <a:p>
            <a:pPr algn="just">
              <a:lnSpc>
                <a:spcPct val="130000"/>
              </a:lnSpc>
              <a:buFontTx/>
              <a:buNone/>
            </a:pPr>
            <a:r>
              <a:rPr lang="zh-CN" altLang="en-US" sz="2800" dirty="0" smtClean="0"/>
              <a:t>事务</a:t>
            </a:r>
            <a:r>
              <a:rPr lang="en-US" altLang="zh-CN" sz="2800" dirty="0" smtClean="0"/>
              <a:t>2</a:t>
            </a:r>
            <a:r>
              <a:rPr lang="zh-CN" altLang="en-US" sz="2800" dirty="0" smtClean="0"/>
              <a:t>执行</a:t>
            </a:r>
            <a:r>
              <a:rPr lang="zh-CN" altLang="en-US" sz="2800" dirty="0"/>
              <a:t>更新操作</a:t>
            </a:r>
            <a:r>
              <a:rPr lang="zh-CN" altLang="en-US" sz="2800" dirty="0" smtClean="0"/>
              <a:t>，</a:t>
            </a:r>
            <a:endParaRPr lang="en-US" altLang="zh-CN" sz="2800" dirty="0" smtClean="0"/>
          </a:p>
          <a:p>
            <a:pPr algn="just">
              <a:lnSpc>
                <a:spcPct val="130000"/>
              </a:lnSpc>
              <a:buFontTx/>
              <a:buNone/>
            </a:pPr>
            <a:r>
              <a:rPr lang="zh-CN" altLang="en-US" sz="2800" dirty="0" smtClean="0"/>
              <a:t>使</a:t>
            </a:r>
            <a:r>
              <a:rPr lang="zh-CN" altLang="en-US" sz="2800" dirty="0"/>
              <a:t>事务</a:t>
            </a:r>
            <a:r>
              <a:rPr lang="en-US" altLang="zh-CN" sz="2800" dirty="0"/>
              <a:t>1</a:t>
            </a:r>
            <a:r>
              <a:rPr lang="zh-CN" altLang="en-US" sz="2800" dirty="0"/>
              <a:t>无法再现前</a:t>
            </a:r>
            <a:r>
              <a:rPr lang="zh-CN" altLang="en-US" sz="2800" dirty="0" smtClean="0"/>
              <a:t>一次读取</a:t>
            </a:r>
            <a:r>
              <a:rPr lang="zh-CN" altLang="en-US" sz="2800" dirty="0"/>
              <a:t>结果。</a:t>
            </a:r>
          </a:p>
        </p:txBody>
      </p:sp>
      <p:grpSp>
        <p:nvGrpSpPr>
          <p:cNvPr id="5" name="Group 3"/>
          <p:cNvGrpSpPr>
            <a:grpSpLocks/>
          </p:cNvGrpSpPr>
          <p:nvPr/>
        </p:nvGrpSpPr>
        <p:grpSpPr bwMode="auto">
          <a:xfrm>
            <a:off x="6376540" y="1158876"/>
            <a:ext cx="4673600" cy="4079875"/>
            <a:chOff x="2688" y="1152"/>
            <a:chExt cx="2208" cy="2570"/>
          </a:xfrm>
        </p:grpSpPr>
        <p:sp>
          <p:nvSpPr>
            <p:cNvPr id="6" name="Rectangle 4"/>
            <p:cNvSpPr>
              <a:spLocks noChangeArrowheads="1"/>
            </p:cNvSpPr>
            <p:nvPr/>
          </p:nvSpPr>
          <p:spPr bwMode="auto">
            <a:xfrm>
              <a:off x="3892" y="1402"/>
              <a:ext cx="1004" cy="2320"/>
            </a:xfrm>
            <a:prstGeom prst="rect">
              <a:avLst/>
            </a:prstGeom>
            <a:noFill/>
            <a:ln w="28575">
              <a:noFill/>
              <a:miter lim="800000"/>
              <a:headEnd/>
              <a:tailEnd/>
            </a:ln>
            <a:effectLst/>
          </p:spPr>
          <p:txBody>
            <a:bodyPr lIns="90000" tIns="46800" rIns="90000" bIns="46800"/>
            <a:lstStyle/>
            <a:p>
              <a:pPr>
                <a:spcBef>
                  <a:spcPct val="20000"/>
                </a:spcBef>
                <a:buClr>
                  <a:schemeClr val="tx2"/>
                </a:buClr>
              </a:pPr>
              <a:r>
                <a:rPr lang="en-US" altLang="zh-CN" sz="2800"/>
                <a:t> </a:t>
              </a:r>
              <a:endParaRPr lang="en-US" altLang="zh-CN" sz="2000"/>
            </a:p>
            <a:p>
              <a:pPr>
                <a:spcBef>
                  <a:spcPct val="20000"/>
                </a:spcBef>
                <a:buClr>
                  <a:schemeClr val="tx2"/>
                </a:buClr>
              </a:pPr>
              <a:r>
                <a:rPr lang="en-US" altLang="zh-CN" sz="2000"/>
                <a:t> </a:t>
              </a:r>
            </a:p>
            <a:p>
              <a:pPr>
                <a:spcBef>
                  <a:spcPct val="20000"/>
                </a:spcBef>
                <a:buClr>
                  <a:schemeClr val="tx2"/>
                </a:buClr>
              </a:pPr>
              <a:r>
                <a:rPr lang="en-US" altLang="zh-CN" sz="2000"/>
                <a:t> </a:t>
              </a:r>
            </a:p>
            <a:p>
              <a:pPr>
                <a:spcBef>
                  <a:spcPct val="20000"/>
                </a:spcBef>
                <a:buClr>
                  <a:schemeClr val="tx2"/>
                </a:buClr>
              </a:pPr>
              <a:r>
                <a:rPr lang="zh-CN" altLang="en-US" sz="2000"/>
                <a:t>读</a:t>
              </a:r>
              <a:r>
                <a:rPr lang="en-US" altLang="zh-CN" sz="2000"/>
                <a:t>B=100</a:t>
              </a:r>
            </a:p>
            <a:p>
              <a:pPr>
                <a:spcBef>
                  <a:spcPct val="20000"/>
                </a:spcBef>
                <a:buClr>
                  <a:schemeClr val="tx2"/>
                </a:buClr>
              </a:pPr>
              <a:r>
                <a:rPr lang="en-US" altLang="zh-CN" sz="2000"/>
                <a:t>  B←B*2</a:t>
              </a:r>
            </a:p>
            <a:p>
              <a:pPr>
                <a:spcBef>
                  <a:spcPct val="20000"/>
                </a:spcBef>
                <a:buClr>
                  <a:schemeClr val="tx2"/>
                </a:buClr>
              </a:pPr>
              <a:r>
                <a:rPr lang="zh-CN" altLang="en-US" sz="2000"/>
                <a:t>写回</a:t>
              </a:r>
              <a:r>
                <a:rPr lang="en-US" altLang="zh-CN" sz="2000"/>
                <a:t>B=200</a:t>
              </a:r>
            </a:p>
            <a:p>
              <a:pPr>
                <a:spcBef>
                  <a:spcPct val="20000"/>
                </a:spcBef>
                <a:buClr>
                  <a:schemeClr val="tx2"/>
                </a:buClr>
              </a:pPr>
              <a:r>
                <a:rPr lang="en-US" altLang="zh-CN" sz="2000"/>
                <a:t> </a:t>
              </a:r>
            </a:p>
            <a:p>
              <a:pPr>
                <a:spcBef>
                  <a:spcPct val="20000"/>
                </a:spcBef>
                <a:buClr>
                  <a:schemeClr val="tx2"/>
                </a:buClr>
              </a:pPr>
              <a:endParaRPr lang="en-US" altLang="zh-CN" sz="2000"/>
            </a:p>
          </p:txBody>
        </p:sp>
        <p:sp>
          <p:nvSpPr>
            <p:cNvPr id="7" name="Rectangle 5"/>
            <p:cNvSpPr>
              <a:spLocks noChangeArrowheads="1"/>
            </p:cNvSpPr>
            <p:nvPr/>
          </p:nvSpPr>
          <p:spPr bwMode="auto">
            <a:xfrm>
              <a:off x="2688" y="1402"/>
              <a:ext cx="1204" cy="2320"/>
            </a:xfrm>
            <a:prstGeom prst="rect">
              <a:avLst/>
            </a:prstGeom>
            <a:noFill/>
            <a:ln w="28575">
              <a:noFill/>
              <a:miter lim="800000"/>
              <a:headEnd/>
              <a:tailEnd/>
            </a:ln>
            <a:effectLst/>
          </p:spPr>
          <p:txBody>
            <a:bodyPr lIns="90000" tIns="46800" rIns="90000" bIns="46800"/>
            <a:lstStyle/>
            <a:p>
              <a:pPr>
                <a:spcBef>
                  <a:spcPct val="20000"/>
                </a:spcBef>
                <a:buClr>
                  <a:schemeClr val="tx2"/>
                </a:buClr>
              </a:pPr>
              <a:r>
                <a:rPr lang="en-US" altLang="zh-CN" sz="2000"/>
                <a:t>①</a:t>
              </a:r>
              <a:r>
                <a:rPr lang="en-US" altLang="zh-CN" sz="2000">
                  <a:cs typeface="Times New Roman" pitchFamily="18" charset="0"/>
                </a:rPr>
                <a:t> </a:t>
              </a:r>
              <a:r>
                <a:rPr lang="zh-CN" altLang="en-US" sz="2000"/>
                <a:t>读</a:t>
              </a:r>
              <a:r>
                <a:rPr lang="en-US" altLang="zh-CN" sz="2000"/>
                <a:t>A=50</a:t>
              </a:r>
            </a:p>
            <a:p>
              <a:pPr>
                <a:spcBef>
                  <a:spcPct val="20000"/>
                </a:spcBef>
                <a:buClr>
                  <a:schemeClr val="tx2"/>
                </a:buClr>
              </a:pPr>
              <a:r>
                <a:rPr lang="en-US" altLang="zh-CN" sz="2000"/>
                <a:t>     </a:t>
              </a:r>
              <a:r>
                <a:rPr lang="zh-CN" altLang="en-US" sz="2000"/>
                <a:t>读</a:t>
              </a:r>
              <a:r>
                <a:rPr lang="en-US" altLang="zh-CN" sz="2000"/>
                <a:t>B=100</a:t>
              </a:r>
            </a:p>
            <a:p>
              <a:pPr>
                <a:spcBef>
                  <a:spcPct val="20000"/>
                </a:spcBef>
                <a:buClr>
                  <a:schemeClr val="tx2"/>
                </a:buClr>
              </a:pPr>
              <a:r>
                <a:rPr lang="en-US" altLang="zh-CN" sz="2000"/>
                <a:t>     </a:t>
              </a:r>
              <a:r>
                <a:rPr lang="zh-CN" altLang="en-US" sz="2000"/>
                <a:t>求和</a:t>
              </a:r>
              <a:r>
                <a:rPr lang="en-US" altLang="zh-CN" sz="2000"/>
                <a:t>=150</a:t>
              </a:r>
            </a:p>
            <a:p>
              <a:pPr>
                <a:spcBef>
                  <a:spcPct val="20000"/>
                </a:spcBef>
                <a:buClr>
                  <a:schemeClr val="tx2"/>
                </a:buClr>
              </a:pPr>
              <a:r>
                <a:rPr lang="en-US" altLang="zh-CN" sz="2000"/>
                <a:t>②</a:t>
              </a:r>
            </a:p>
            <a:p>
              <a:pPr>
                <a:spcBef>
                  <a:spcPct val="20000"/>
                </a:spcBef>
                <a:buClr>
                  <a:schemeClr val="tx2"/>
                </a:buClr>
              </a:pPr>
              <a:r>
                <a:rPr lang="en-US" altLang="zh-CN" sz="2000"/>
                <a:t> </a:t>
              </a:r>
            </a:p>
            <a:p>
              <a:pPr>
                <a:spcBef>
                  <a:spcPct val="20000"/>
                </a:spcBef>
                <a:buClr>
                  <a:schemeClr val="tx2"/>
                </a:buClr>
              </a:pPr>
              <a:r>
                <a:rPr lang="en-US" altLang="zh-CN" sz="2000"/>
                <a:t> </a:t>
              </a:r>
            </a:p>
            <a:p>
              <a:pPr>
                <a:spcBef>
                  <a:spcPct val="20000"/>
                </a:spcBef>
                <a:buClr>
                  <a:schemeClr val="tx2"/>
                </a:buClr>
              </a:pPr>
              <a:r>
                <a:rPr lang="en-US" altLang="zh-CN" sz="2000"/>
                <a:t>③ </a:t>
              </a:r>
              <a:r>
                <a:rPr lang="zh-CN" altLang="en-US" sz="2000"/>
                <a:t>读</a:t>
              </a:r>
              <a:r>
                <a:rPr lang="en-US" altLang="zh-CN" sz="2000"/>
                <a:t>A=50</a:t>
              </a:r>
            </a:p>
            <a:p>
              <a:pPr>
                <a:spcBef>
                  <a:spcPct val="20000"/>
                </a:spcBef>
                <a:buClr>
                  <a:schemeClr val="tx2"/>
                </a:buClr>
              </a:pPr>
              <a:r>
                <a:rPr lang="en-US" altLang="zh-CN" sz="2000"/>
                <a:t>     </a:t>
              </a:r>
              <a:r>
                <a:rPr lang="zh-CN" altLang="en-US" sz="2000"/>
                <a:t>读</a:t>
              </a:r>
              <a:r>
                <a:rPr lang="en-US" altLang="zh-CN" sz="2000"/>
                <a:t>B=200</a:t>
              </a:r>
            </a:p>
            <a:p>
              <a:pPr>
                <a:spcBef>
                  <a:spcPct val="20000"/>
                </a:spcBef>
                <a:buClr>
                  <a:schemeClr val="tx2"/>
                </a:buClr>
              </a:pPr>
              <a:r>
                <a:rPr lang="en-US" altLang="zh-CN" sz="2000"/>
                <a:t>     </a:t>
              </a:r>
              <a:r>
                <a:rPr lang="zh-CN" altLang="en-US" sz="2000"/>
                <a:t>求和</a:t>
              </a:r>
              <a:r>
                <a:rPr lang="en-US" altLang="zh-CN" sz="2000"/>
                <a:t>=250</a:t>
              </a:r>
            </a:p>
            <a:p>
              <a:pPr>
                <a:spcBef>
                  <a:spcPct val="20000"/>
                </a:spcBef>
                <a:buClr>
                  <a:schemeClr val="tx2"/>
                </a:buClr>
              </a:pPr>
              <a:r>
                <a:rPr lang="en-US" altLang="zh-CN" sz="2000"/>
                <a:t>   (</a:t>
              </a:r>
              <a:r>
                <a:rPr lang="zh-CN" altLang="en-US" sz="2000"/>
                <a:t>验算不对</a:t>
              </a:r>
              <a:r>
                <a:rPr lang="en-US" altLang="zh-CN" sz="2000"/>
                <a:t>) </a:t>
              </a:r>
            </a:p>
          </p:txBody>
        </p:sp>
        <p:sp>
          <p:nvSpPr>
            <p:cNvPr id="8" name="Rectangle 6"/>
            <p:cNvSpPr>
              <a:spLocks noChangeArrowheads="1"/>
            </p:cNvSpPr>
            <p:nvPr/>
          </p:nvSpPr>
          <p:spPr bwMode="auto">
            <a:xfrm>
              <a:off x="3892" y="1152"/>
              <a:ext cx="1004" cy="250"/>
            </a:xfrm>
            <a:prstGeom prst="rect">
              <a:avLst/>
            </a:prstGeom>
            <a:noFill/>
            <a:ln w="28575">
              <a:noFill/>
              <a:miter lim="800000"/>
              <a:headEnd/>
              <a:tailEnd/>
            </a:ln>
            <a:effectLst/>
          </p:spPr>
          <p:txBody>
            <a:bodyPr lIns="90000" tIns="46800" rIns="90000" bIns="46800"/>
            <a:lstStyle/>
            <a:p>
              <a:pPr>
                <a:spcBef>
                  <a:spcPct val="20000"/>
                </a:spcBef>
                <a:buClr>
                  <a:schemeClr val="tx2"/>
                </a:buClr>
              </a:pPr>
              <a:r>
                <a:rPr lang="en-US" altLang="zh-CN" sz="2000"/>
                <a:t>T</a:t>
              </a:r>
              <a:r>
                <a:rPr lang="en-US" altLang="zh-CN" sz="2000" baseline="-25000"/>
                <a:t>2</a:t>
              </a:r>
            </a:p>
          </p:txBody>
        </p:sp>
        <p:sp>
          <p:nvSpPr>
            <p:cNvPr id="9" name="Rectangle 7"/>
            <p:cNvSpPr>
              <a:spLocks noChangeArrowheads="1"/>
            </p:cNvSpPr>
            <p:nvPr/>
          </p:nvSpPr>
          <p:spPr bwMode="auto">
            <a:xfrm>
              <a:off x="2688" y="1152"/>
              <a:ext cx="1204" cy="250"/>
            </a:xfrm>
            <a:prstGeom prst="rect">
              <a:avLst/>
            </a:prstGeom>
            <a:noFill/>
            <a:ln w="28575">
              <a:noFill/>
              <a:miter lim="800000"/>
              <a:headEnd/>
              <a:tailEnd/>
            </a:ln>
            <a:effectLst/>
          </p:spPr>
          <p:txBody>
            <a:bodyPr lIns="90000" tIns="46800" rIns="90000" bIns="46800"/>
            <a:lstStyle/>
            <a:p>
              <a:pPr>
                <a:spcBef>
                  <a:spcPct val="20000"/>
                </a:spcBef>
                <a:buClr>
                  <a:schemeClr val="tx2"/>
                </a:buClr>
              </a:pPr>
              <a:r>
                <a:rPr lang="en-US" altLang="zh-CN" sz="2000"/>
                <a:t>T</a:t>
              </a:r>
              <a:r>
                <a:rPr lang="en-US" altLang="zh-CN" sz="2000" baseline="-25000"/>
                <a:t>1</a:t>
              </a:r>
            </a:p>
          </p:txBody>
        </p:sp>
        <p:sp>
          <p:nvSpPr>
            <p:cNvPr id="10" name="Line 8"/>
            <p:cNvSpPr>
              <a:spLocks noChangeShapeType="1"/>
            </p:cNvSpPr>
            <p:nvPr/>
          </p:nvSpPr>
          <p:spPr bwMode="auto">
            <a:xfrm>
              <a:off x="2688" y="1152"/>
              <a:ext cx="2208" cy="0"/>
            </a:xfrm>
            <a:prstGeom prst="line">
              <a:avLst/>
            </a:prstGeom>
            <a:noFill/>
            <a:ln w="28575" cap="sq">
              <a:solidFill>
                <a:schemeClr val="tx1"/>
              </a:solidFill>
              <a:round/>
              <a:headEnd/>
              <a:tailEnd/>
            </a:ln>
            <a:effectLst/>
          </p:spPr>
          <p:txBody>
            <a:bodyPr wrap="none" lIns="90000" tIns="46800" rIns="90000" bIns="46800" anchor="ctr"/>
            <a:lstStyle/>
            <a:p>
              <a:endParaRPr lang="zh-CN" altLang="en-US"/>
            </a:p>
          </p:txBody>
        </p:sp>
        <p:sp>
          <p:nvSpPr>
            <p:cNvPr id="11" name="Line 9"/>
            <p:cNvSpPr>
              <a:spLocks noChangeShapeType="1"/>
            </p:cNvSpPr>
            <p:nvPr/>
          </p:nvSpPr>
          <p:spPr bwMode="auto">
            <a:xfrm>
              <a:off x="2688" y="1402"/>
              <a:ext cx="2208" cy="0"/>
            </a:xfrm>
            <a:prstGeom prst="line">
              <a:avLst/>
            </a:prstGeom>
            <a:noFill/>
            <a:ln w="12700">
              <a:solidFill>
                <a:schemeClr val="tx1"/>
              </a:solidFill>
              <a:round/>
              <a:headEnd/>
              <a:tailEnd/>
            </a:ln>
            <a:effectLst/>
          </p:spPr>
          <p:txBody>
            <a:bodyPr wrap="none" lIns="90000" tIns="46800" rIns="90000" bIns="46800" anchor="ctr"/>
            <a:lstStyle/>
            <a:p>
              <a:endParaRPr lang="zh-CN" altLang="en-US"/>
            </a:p>
          </p:txBody>
        </p:sp>
        <p:sp>
          <p:nvSpPr>
            <p:cNvPr id="12" name="Line 10"/>
            <p:cNvSpPr>
              <a:spLocks noChangeShapeType="1"/>
            </p:cNvSpPr>
            <p:nvPr/>
          </p:nvSpPr>
          <p:spPr bwMode="auto">
            <a:xfrm>
              <a:off x="2688" y="3722"/>
              <a:ext cx="2208" cy="0"/>
            </a:xfrm>
            <a:prstGeom prst="line">
              <a:avLst/>
            </a:prstGeom>
            <a:noFill/>
            <a:ln w="28575" cap="sq">
              <a:solidFill>
                <a:schemeClr val="tx1"/>
              </a:solidFill>
              <a:round/>
              <a:headEnd/>
              <a:tailEnd/>
            </a:ln>
            <a:effectLst/>
          </p:spPr>
          <p:txBody>
            <a:bodyPr wrap="none" lIns="90000" tIns="46800" rIns="90000" bIns="46800" anchor="ctr"/>
            <a:lstStyle/>
            <a:p>
              <a:endParaRPr lang="zh-CN" altLang="en-US"/>
            </a:p>
          </p:txBody>
        </p:sp>
        <p:sp>
          <p:nvSpPr>
            <p:cNvPr id="13" name="Line 11"/>
            <p:cNvSpPr>
              <a:spLocks noChangeShapeType="1"/>
            </p:cNvSpPr>
            <p:nvPr/>
          </p:nvSpPr>
          <p:spPr bwMode="auto">
            <a:xfrm>
              <a:off x="2688" y="1152"/>
              <a:ext cx="0" cy="2570"/>
            </a:xfrm>
            <a:prstGeom prst="line">
              <a:avLst/>
            </a:prstGeom>
            <a:noFill/>
            <a:ln w="28575" cap="sq">
              <a:solidFill>
                <a:schemeClr val="tx1"/>
              </a:solidFill>
              <a:round/>
              <a:headEnd/>
              <a:tailEnd/>
            </a:ln>
            <a:effectLst/>
          </p:spPr>
          <p:txBody>
            <a:bodyPr wrap="none" lIns="90000" tIns="46800" rIns="90000" bIns="46800" anchor="ctr"/>
            <a:lstStyle/>
            <a:p>
              <a:endParaRPr lang="zh-CN" altLang="en-US"/>
            </a:p>
          </p:txBody>
        </p:sp>
        <p:sp>
          <p:nvSpPr>
            <p:cNvPr id="14" name="Line 12"/>
            <p:cNvSpPr>
              <a:spLocks noChangeShapeType="1"/>
            </p:cNvSpPr>
            <p:nvPr/>
          </p:nvSpPr>
          <p:spPr bwMode="auto">
            <a:xfrm>
              <a:off x="3892" y="1152"/>
              <a:ext cx="0" cy="2570"/>
            </a:xfrm>
            <a:prstGeom prst="line">
              <a:avLst/>
            </a:prstGeom>
            <a:noFill/>
            <a:ln w="12700">
              <a:solidFill>
                <a:schemeClr val="tx1"/>
              </a:solidFill>
              <a:round/>
              <a:headEnd/>
              <a:tailEnd/>
            </a:ln>
            <a:effectLst/>
          </p:spPr>
          <p:txBody>
            <a:bodyPr wrap="none" lIns="90000" tIns="46800" rIns="90000" bIns="46800" anchor="ctr"/>
            <a:lstStyle/>
            <a:p>
              <a:endParaRPr lang="zh-CN" altLang="en-US"/>
            </a:p>
          </p:txBody>
        </p:sp>
        <p:sp>
          <p:nvSpPr>
            <p:cNvPr id="15" name="Line 13"/>
            <p:cNvSpPr>
              <a:spLocks noChangeShapeType="1"/>
            </p:cNvSpPr>
            <p:nvPr/>
          </p:nvSpPr>
          <p:spPr bwMode="auto">
            <a:xfrm>
              <a:off x="4896" y="1152"/>
              <a:ext cx="0" cy="2570"/>
            </a:xfrm>
            <a:prstGeom prst="line">
              <a:avLst/>
            </a:prstGeom>
            <a:noFill/>
            <a:ln w="28575" cap="sq">
              <a:solidFill>
                <a:schemeClr val="tx1"/>
              </a:solidFill>
              <a:round/>
              <a:headEnd/>
              <a:tailEnd/>
            </a:ln>
            <a:effectLst/>
          </p:spPr>
          <p:txBody>
            <a:bodyPr wrap="none" lIns="90000" tIns="46800" rIns="90000" bIns="46800" anchor="ctr"/>
            <a:lstStyle/>
            <a:p>
              <a:endParaRPr lang="zh-CN" altLang="en-US"/>
            </a:p>
          </p:txBody>
        </p:sp>
      </p:grpSp>
      <p:sp>
        <p:nvSpPr>
          <p:cNvPr id="16" name="矩形 15"/>
          <p:cNvSpPr/>
          <p:nvPr/>
        </p:nvSpPr>
        <p:spPr>
          <a:xfrm>
            <a:off x="7890352" y="5442411"/>
            <a:ext cx="1686679" cy="369332"/>
          </a:xfrm>
          <a:prstGeom prst="rect">
            <a:avLst/>
          </a:prstGeom>
        </p:spPr>
        <p:txBody>
          <a:bodyPr wrap="none">
            <a:spAutoFit/>
          </a:bodyPr>
          <a:lstStyle/>
          <a:p>
            <a:pPr algn="ctr"/>
            <a:r>
              <a:rPr kumimoji="1" lang="en-US" altLang="zh-CN" b="1" dirty="0" smtClean="0">
                <a:solidFill>
                  <a:srgbClr val="C00000"/>
                </a:solidFill>
                <a:latin typeface="Times New Roman" pitchFamily="18" charset="0"/>
              </a:rPr>
              <a:t>(b) </a:t>
            </a:r>
            <a:r>
              <a:rPr kumimoji="1" lang="zh-CN" altLang="en-US" b="1" dirty="0" smtClean="0">
                <a:solidFill>
                  <a:srgbClr val="C00000"/>
                </a:solidFill>
                <a:latin typeface="Times New Roman" pitchFamily="18" charset="0"/>
              </a:rPr>
              <a:t>不可重复读</a:t>
            </a:r>
            <a:endParaRPr kumimoji="1" lang="zh-CN" altLang="en-US" dirty="0">
              <a:solidFill>
                <a:srgbClr val="C00000"/>
              </a:solidFill>
              <a:latin typeface="Times New Roman" pitchFamily="18" charset="0"/>
            </a:endParaRPr>
          </a:p>
        </p:txBody>
      </p:sp>
    </p:spTree>
  </p:cSld>
  <p:clrMapOvr>
    <a:masterClrMapping/>
  </p:clrMapOv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木活字">
  <a:themeElements>
    <a:clrScheme name="木活字">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木活字">
      <a:majorFont>
        <a:latin typeface="Rockwell Condensed"/>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木活字">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TM03090434[[fn=木材纹理]]</Template>
  <TotalTime>508</TotalTime>
  <Words>2102</Words>
  <Application>Microsoft Office PowerPoint</Application>
  <PresentationFormat>宽屏</PresentationFormat>
  <Paragraphs>646</Paragraphs>
  <Slides>45</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45</vt:i4>
      </vt:variant>
    </vt:vector>
  </HeadingPairs>
  <TitlesOfParts>
    <vt:vector size="56" baseType="lpstr">
      <vt:lpstr>等线</vt:lpstr>
      <vt:lpstr>方正姚体</vt:lpstr>
      <vt:lpstr>黑体</vt:lpstr>
      <vt:lpstr>楷体_GB2312</vt:lpstr>
      <vt:lpstr>宋体</vt:lpstr>
      <vt:lpstr>Arial</vt:lpstr>
      <vt:lpstr>Rockwell</vt:lpstr>
      <vt:lpstr>Rockwell Condensed</vt:lpstr>
      <vt:lpstr>Times New Roman</vt:lpstr>
      <vt:lpstr>Wingdings</vt:lpstr>
      <vt:lpstr>木活字</vt:lpstr>
      <vt:lpstr>  第11章       并发控制 </vt:lpstr>
      <vt:lpstr>PowerPoint 演示文稿</vt:lpstr>
      <vt:lpstr>前言</vt:lpstr>
      <vt:lpstr>PowerPoint 演示文稿</vt:lpstr>
      <vt:lpstr>11.1 并发控制概述</vt:lpstr>
      <vt:lpstr>T1的修改被T2覆盖了！</vt:lpstr>
      <vt:lpstr>并发操作带来的数据不一致性</vt:lpstr>
      <vt:lpstr>1. 丢失修改</vt:lpstr>
      <vt:lpstr>2. 不可重复读</vt:lpstr>
      <vt:lpstr>3. 读“脏”数据</vt:lpstr>
      <vt:lpstr>11.2 封锁</vt:lpstr>
      <vt:lpstr>PowerPoint 演示文稿</vt:lpstr>
      <vt:lpstr>11.3 封锁协议</vt:lpstr>
      <vt:lpstr>PowerPoint 演示文稿</vt:lpstr>
      <vt:lpstr>PowerPoint 演示文稿</vt:lpstr>
      <vt:lpstr>11.4 活锁和死锁</vt:lpstr>
      <vt:lpstr>PowerPoint 演示文稿</vt:lpstr>
      <vt:lpstr>PowerPoint 演示文稿</vt:lpstr>
      <vt:lpstr>死锁的预防—防止死锁，就是要破坏产生死锁的条件 </vt:lpstr>
      <vt:lpstr>死锁的诊断和解除</vt:lpstr>
      <vt:lpstr>PowerPoint 演示文稿</vt:lpstr>
      <vt:lpstr>PowerPoint 演示文稿</vt:lpstr>
      <vt:lpstr>11.5 并发调度的可串行性</vt:lpstr>
      <vt:lpstr>PowerPoint 演示文稿</vt:lpstr>
      <vt:lpstr>(A)串行调度</vt:lpstr>
      <vt:lpstr>(b) 串行调度策略，正确的调度 </vt:lpstr>
      <vt:lpstr>(c) 不可串行化的调度</vt:lpstr>
      <vt:lpstr>(d) 可串行化的调度</vt:lpstr>
      <vt:lpstr>冲突可串行化调度</vt:lpstr>
      <vt:lpstr>PowerPoint 演示文稿</vt:lpstr>
      <vt:lpstr>PowerPoint 演示文稿</vt:lpstr>
      <vt:lpstr>11.6 两段锁协议</vt:lpstr>
      <vt:lpstr>PowerPoint 演示文稿</vt:lpstr>
      <vt:lpstr>PowerPoint 演示文稿</vt:lpstr>
      <vt:lpstr>PowerPoint 演示文稿</vt:lpstr>
      <vt:lpstr>PowerPoint 演示文稿</vt:lpstr>
      <vt:lpstr>11.7 封锁粒度</vt:lpstr>
      <vt:lpstr>PowerPoint 演示文稿</vt:lpstr>
      <vt:lpstr>PowerPoint 演示文稿</vt:lpstr>
      <vt:lpstr>多粒度封锁</vt:lpstr>
      <vt:lpstr>多粒度封锁协议</vt:lpstr>
      <vt:lpstr>对某个数据对象加锁时系统检查的内容 </vt:lpstr>
      <vt:lpstr>意向锁</vt:lpstr>
      <vt:lpstr>对某个数据对象加锁时系统检查的内容 </vt:lpstr>
      <vt:lpstr>常用意向锁</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数据库系统原理</dc:title>
  <dc:creator>jenny</dc:creator>
  <cp:lastModifiedBy>jenny</cp:lastModifiedBy>
  <cp:revision>102</cp:revision>
  <dcterms:created xsi:type="dcterms:W3CDTF">2020-07-07T00:45:56Z</dcterms:created>
  <dcterms:modified xsi:type="dcterms:W3CDTF">2021-05-08T04:20:07Z</dcterms:modified>
</cp:coreProperties>
</file>