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59" y="1143000"/>
            <a:ext cx="346668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김태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7" y="1143000"/>
            <a:ext cx="54267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홈페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주의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스파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이승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56" y="1143000"/>
            <a:ext cx="303908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허수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김치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우리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오버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계좌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모나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파닭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동그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어린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샌드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페이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양념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청소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신서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포르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탄수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국어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후라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크레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어벤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업데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고진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전라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타임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초등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아이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비트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그린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강강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일기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삼각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마요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신사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웰시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촛불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해바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우리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하모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스테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신혼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치과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도시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국민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장화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사자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소녀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코카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현장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소녀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모래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스타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유통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업데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요구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드래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우루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롯데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알레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제품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여자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갈팡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햇님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파인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페브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사용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골드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뭉게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비트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종이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안전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바디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물은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전라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학생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네덜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모차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된장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비타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술래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신데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카페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오토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설왕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블랙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미끄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텔레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박테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종이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영어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저승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핸드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두부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쓰레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드래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영웅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김치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도원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타임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세숫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아디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어린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태권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공지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속도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비트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낄끼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페이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중고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헤드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충청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카페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삼시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홈플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주의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십중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링컨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2" y="1143000"/>
            <a:ext cx="777765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일기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도원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허리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대한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뭉게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다다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계란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허리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국회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돼지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즐겨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알람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호랑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고슴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과유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멜로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바른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다이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스타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계좌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마요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유니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코카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직사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쇠똥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뉴발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롯데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일편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버터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생로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버터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보노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다이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자일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현장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하이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바이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십중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어장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퀵서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백과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신혼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누네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저승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금상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고객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비타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카카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브로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생년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누네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생활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충청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남자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어장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파인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인생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인어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어린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피라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영어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닭가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국가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쇠똥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트와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즐겨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요구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사주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스타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오토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붉은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고속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카사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동서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올리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오토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천지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닭볶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경상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백설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개과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블루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리락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연지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발레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프로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아카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삼성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삼각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카페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전통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겨울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호랑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된장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아기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방방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블랙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생년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카놀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국민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프로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신혼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붉은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아이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비밀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배추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나폴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경상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플라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알레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동문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성형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공중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간장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스승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다다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방방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스파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트럼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36" y="1143000"/>
            <a:ext cx="633932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공중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대한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헬리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다이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이용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바이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흔들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이명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90" y="1143000"/>
            <a:ext cx="527201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포스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생년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뭉게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데스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고등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32" y="1143000"/>
            <a:ext cx="521293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밀폐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전라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호랑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나무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아프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불가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파인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바른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박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143000"/>
            <a:ext cx="326571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두루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손목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계좌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무념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카렐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황금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직사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선글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스카렛요한슨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43000"/>
            <a:ext cx="67437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원두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마이클잭슨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1" y="1143000"/>
            <a:ext cx="721733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종이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송이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두루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신용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와이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후라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사자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타임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주의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비밀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맘스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안전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1143000"/>
            <a:ext cx="813406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예방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고슴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아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8" y="1143000"/>
            <a:ext cx="366706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오버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금시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나무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설왕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삼각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총각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알레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오바마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7" y="1143000"/>
            <a:ext cx="716796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1143000"/>
            <a:ext cx="352044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직권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디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브라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젝스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칠순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롯데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하드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빌게이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58" y="1143000"/>
            <a:ext cx="649188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인공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0000" b="1"/>
            </a:pPr>
            <a:r>
              <a:t>양념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