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slides/slide1025.xml" ContentType="application/vnd.openxmlformats-officedocument.presentationml.slide+xml"/>
  <Override PartName="/ppt/slides/slide1026.xml" ContentType="application/vnd.openxmlformats-officedocument.presentationml.slide+xml"/>
  <Override PartName="/ppt/slides/slide1027.xml" ContentType="application/vnd.openxmlformats-officedocument.presentationml.slide+xml"/>
  <Override PartName="/ppt/slides/slide1028.xml" ContentType="application/vnd.openxmlformats-officedocument.presentationml.slide+xml"/>
  <Override PartName="/ppt/slides/slide1029.xml" ContentType="application/vnd.openxmlformats-officedocument.presentationml.slide+xml"/>
  <Override PartName="/ppt/slides/slide1030.xml" ContentType="application/vnd.openxmlformats-officedocument.presentationml.slide+xml"/>
  <Override PartName="/ppt/slides/slide1031.xml" ContentType="application/vnd.openxmlformats-officedocument.presentationml.slide+xml"/>
  <Override PartName="/ppt/slides/slide1032.xml" ContentType="application/vnd.openxmlformats-officedocument.presentationml.slide+xml"/>
  <Override PartName="/ppt/slides/slide1033.xml" ContentType="application/vnd.openxmlformats-officedocument.presentationml.slide+xml"/>
  <Override PartName="/ppt/slides/slide1034.xml" ContentType="application/vnd.openxmlformats-officedocument.presentationml.slide+xml"/>
  <Override PartName="/ppt/slides/slide1035.xml" ContentType="application/vnd.openxmlformats-officedocument.presentationml.slide+xml"/>
  <Override PartName="/ppt/slides/slide1036.xml" ContentType="application/vnd.openxmlformats-officedocument.presentationml.slide+xml"/>
  <Override PartName="/ppt/slides/slide1037.xml" ContentType="application/vnd.openxmlformats-officedocument.presentationml.slide+xml"/>
  <Override PartName="/ppt/slides/slide1038.xml" ContentType="application/vnd.openxmlformats-officedocument.presentationml.slide+xml"/>
  <Override PartName="/ppt/slides/slide1039.xml" ContentType="application/vnd.openxmlformats-officedocument.presentationml.slide+xml"/>
  <Override PartName="/ppt/slides/slide1040.xml" ContentType="application/vnd.openxmlformats-officedocument.presentationml.slide+xml"/>
  <Override PartName="/ppt/slides/slide1041.xml" ContentType="application/vnd.openxmlformats-officedocument.presentationml.slide+xml"/>
  <Override PartName="/ppt/slides/slide1042.xml" ContentType="application/vnd.openxmlformats-officedocument.presentationml.slide+xml"/>
  <Override PartName="/ppt/slides/slide1043.xml" ContentType="application/vnd.openxmlformats-officedocument.presentationml.slide+xml"/>
  <Override PartName="/ppt/slides/slide1044.xml" ContentType="application/vnd.openxmlformats-officedocument.presentationml.slide+xml"/>
  <Override PartName="/ppt/slides/slide1045.xml" ContentType="application/vnd.openxmlformats-officedocument.presentationml.slide+xml"/>
  <Override PartName="/ppt/slides/slide1046.xml" ContentType="application/vnd.openxmlformats-officedocument.presentationml.slide+xml"/>
  <Override PartName="/ppt/slides/slide1047.xml" ContentType="application/vnd.openxmlformats-officedocument.presentationml.slide+xml"/>
  <Override PartName="/ppt/slides/slide1048.xml" ContentType="application/vnd.openxmlformats-officedocument.presentationml.slide+xml"/>
  <Override PartName="/ppt/slides/slide1049.xml" ContentType="application/vnd.openxmlformats-officedocument.presentationml.slide+xml"/>
  <Override PartName="/ppt/slides/slide1050.xml" ContentType="application/vnd.openxmlformats-officedocument.presentationml.slide+xml"/>
  <Override PartName="/ppt/slides/slide1051.xml" ContentType="application/vnd.openxmlformats-officedocument.presentationml.slide+xml"/>
  <Override PartName="/ppt/slides/slide1052.xml" ContentType="application/vnd.openxmlformats-officedocument.presentationml.slide+xml"/>
  <Override PartName="/ppt/slides/slide1053.xml" ContentType="application/vnd.openxmlformats-officedocument.presentationml.slide+xml"/>
  <Override PartName="/ppt/slides/slide1054.xml" ContentType="application/vnd.openxmlformats-officedocument.presentationml.slide+xml"/>
  <Override PartName="/ppt/slides/slide1055.xml" ContentType="application/vnd.openxmlformats-officedocument.presentationml.slide+xml"/>
  <Override PartName="/ppt/slides/slide1056.xml" ContentType="application/vnd.openxmlformats-officedocument.presentationml.slide+xml"/>
  <Override PartName="/ppt/slides/slide1057.xml" ContentType="application/vnd.openxmlformats-officedocument.presentationml.slide+xml"/>
  <Override PartName="/ppt/slides/slide1058.xml" ContentType="application/vnd.openxmlformats-officedocument.presentationml.slide+xml"/>
  <Override PartName="/ppt/slides/slide1059.xml" ContentType="application/vnd.openxmlformats-officedocument.presentationml.slide+xml"/>
  <Override PartName="/ppt/slides/slide1060.xml" ContentType="application/vnd.openxmlformats-officedocument.presentationml.slide+xml"/>
  <Override PartName="/ppt/slides/slide1061.xml" ContentType="application/vnd.openxmlformats-officedocument.presentationml.slide+xml"/>
  <Override PartName="/ppt/slides/slide1062.xml" ContentType="application/vnd.openxmlformats-officedocument.presentationml.slide+xml"/>
  <Override PartName="/ppt/slides/slide1063.xml" ContentType="application/vnd.openxmlformats-officedocument.presentationml.slide+xml"/>
  <Override PartName="/ppt/slides/slide1064.xml" ContentType="application/vnd.openxmlformats-officedocument.presentationml.slide+xml"/>
  <Override PartName="/ppt/slides/slide1065.xml" ContentType="application/vnd.openxmlformats-officedocument.presentationml.slide+xml"/>
  <Override PartName="/ppt/slides/slide1066.xml" ContentType="application/vnd.openxmlformats-officedocument.presentationml.slide+xml"/>
  <Override PartName="/ppt/slides/slide1067.xml" ContentType="application/vnd.openxmlformats-officedocument.presentationml.slide+xml"/>
  <Override PartName="/ppt/slides/slide1068.xml" ContentType="application/vnd.openxmlformats-officedocument.presentationml.slide+xml"/>
  <Override PartName="/ppt/slides/slide1069.xml" ContentType="application/vnd.openxmlformats-officedocument.presentationml.slide+xml"/>
  <Override PartName="/ppt/slides/slide1070.xml" ContentType="application/vnd.openxmlformats-officedocument.presentationml.slide+xml"/>
  <Override PartName="/ppt/slides/slide1071.xml" ContentType="application/vnd.openxmlformats-officedocument.presentationml.slide+xml"/>
  <Override PartName="/ppt/slides/slide1072.xml" ContentType="application/vnd.openxmlformats-officedocument.presentationml.slide+xml"/>
  <Override PartName="/ppt/slides/slide1073.xml" ContentType="application/vnd.openxmlformats-officedocument.presentationml.slide+xml"/>
  <Override PartName="/ppt/slides/slide1074.xml" ContentType="application/vnd.openxmlformats-officedocument.presentationml.slide+xml"/>
  <Override PartName="/ppt/slides/slide1075.xml" ContentType="application/vnd.openxmlformats-officedocument.presentationml.slide+xml"/>
  <Override PartName="/ppt/slides/slide1076.xml" ContentType="application/vnd.openxmlformats-officedocument.presentationml.slide+xml"/>
  <Override PartName="/ppt/slides/slide1077.xml" ContentType="application/vnd.openxmlformats-officedocument.presentationml.slide+xml"/>
  <Override PartName="/ppt/slides/slide1078.xml" ContentType="application/vnd.openxmlformats-officedocument.presentationml.slide+xml"/>
  <Override PartName="/ppt/slides/slide1079.xml" ContentType="application/vnd.openxmlformats-officedocument.presentationml.slide+xml"/>
  <Override PartName="/ppt/slides/slide1080.xml" ContentType="application/vnd.openxmlformats-officedocument.presentationml.slide+xml"/>
  <Override PartName="/ppt/slides/slide1081.xml" ContentType="application/vnd.openxmlformats-officedocument.presentationml.slide+xml"/>
  <Override PartName="/ppt/slides/slide1082.xml" ContentType="application/vnd.openxmlformats-officedocument.presentationml.slide+xml"/>
  <Override PartName="/ppt/slides/slide1083.xml" ContentType="application/vnd.openxmlformats-officedocument.presentationml.slide+xml"/>
  <Override PartName="/ppt/slides/slide1084.xml" ContentType="application/vnd.openxmlformats-officedocument.presentationml.slide+xml"/>
  <Override PartName="/ppt/slides/slide1085.xml" ContentType="application/vnd.openxmlformats-officedocument.presentationml.slide+xml"/>
  <Override PartName="/ppt/slides/slide1086.xml" ContentType="application/vnd.openxmlformats-officedocument.presentationml.slide+xml"/>
  <Override PartName="/ppt/slides/slide1087.xml" ContentType="application/vnd.openxmlformats-officedocument.presentationml.slide+xml"/>
  <Override PartName="/ppt/slides/slide1088.xml" ContentType="application/vnd.openxmlformats-officedocument.presentationml.slide+xml"/>
  <Override PartName="/ppt/slides/slide1089.xml" ContentType="application/vnd.openxmlformats-officedocument.presentationml.slide+xml"/>
  <Override PartName="/ppt/slides/slide1090.xml" ContentType="application/vnd.openxmlformats-officedocument.presentationml.slide+xml"/>
  <Override PartName="/ppt/slides/slide1091.xml" ContentType="application/vnd.openxmlformats-officedocument.presentationml.slide+xml"/>
  <Override PartName="/ppt/slides/slide1092.xml" ContentType="application/vnd.openxmlformats-officedocument.presentationml.slide+xml"/>
  <Override PartName="/ppt/slides/slide1093.xml" ContentType="application/vnd.openxmlformats-officedocument.presentationml.slide+xml"/>
  <Override PartName="/ppt/slides/slide1094.xml" ContentType="application/vnd.openxmlformats-officedocument.presentationml.slide+xml"/>
  <Override PartName="/ppt/slides/slide1095.xml" ContentType="application/vnd.openxmlformats-officedocument.presentationml.slide+xml"/>
  <Override PartName="/ppt/slides/slide1096.xml" ContentType="application/vnd.openxmlformats-officedocument.presentationml.slide+xml"/>
  <Override PartName="/ppt/slides/slide1097.xml" ContentType="application/vnd.openxmlformats-officedocument.presentationml.slide+xml"/>
  <Override PartName="/ppt/slides/slide1098.xml" ContentType="application/vnd.openxmlformats-officedocument.presentationml.slide+xml"/>
  <Override PartName="/ppt/slides/slide1099.xml" ContentType="application/vnd.openxmlformats-officedocument.presentationml.slide+xml"/>
  <Override PartName="/ppt/slides/slide1100.xml" ContentType="application/vnd.openxmlformats-officedocument.presentationml.slide+xml"/>
  <Override PartName="/ppt/slides/slide1101.xml" ContentType="application/vnd.openxmlformats-officedocument.presentationml.slide+xml"/>
  <Override PartName="/ppt/slides/slide1102.xml" ContentType="application/vnd.openxmlformats-officedocument.presentationml.slide+xml"/>
  <Override PartName="/ppt/slides/slide1103.xml" ContentType="application/vnd.openxmlformats-officedocument.presentationml.slide+xml"/>
  <Override PartName="/ppt/slides/slide1104.xml" ContentType="application/vnd.openxmlformats-officedocument.presentationml.slide+xml"/>
  <Override PartName="/ppt/slides/slide1105.xml" ContentType="application/vnd.openxmlformats-officedocument.presentationml.slide+xml"/>
  <Override PartName="/ppt/slides/slide1106.xml" ContentType="application/vnd.openxmlformats-officedocument.presentationml.slide+xml"/>
  <Override PartName="/ppt/slides/slide1107.xml" ContentType="application/vnd.openxmlformats-officedocument.presentationml.slide+xml"/>
  <Override PartName="/ppt/slides/slide1108.xml" ContentType="application/vnd.openxmlformats-officedocument.presentationml.slide+xml"/>
  <Override PartName="/ppt/slides/slide1109.xml" ContentType="application/vnd.openxmlformats-officedocument.presentationml.slide+xml"/>
  <Override PartName="/ppt/slides/slide1110.xml" ContentType="application/vnd.openxmlformats-officedocument.presentationml.slide+xml"/>
  <Override PartName="/ppt/slides/slide1111.xml" ContentType="application/vnd.openxmlformats-officedocument.presentationml.slide+xml"/>
  <Override PartName="/ppt/slides/slide1112.xml" ContentType="application/vnd.openxmlformats-officedocument.presentationml.slide+xml"/>
  <Override PartName="/ppt/slides/slide1113.xml" ContentType="application/vnd.openxmlformats-officedocument.presentationml.slide+xml"/>
  <Override PartName="/ppt/slides/slide1114.xml" ContentType="application/vnd.openxmlformats-officedocument.presentationml.slide+xml"/>
  <Override PartName="/ppt/slides/slide1115.xml" ContentType="application/vnd.openxmlformats-officedocument.presentationml.slide+xml"/>
  <Override PartName="/ppt/slides/slide1116.xml" ContentType="application/vnd.openxmlformats-officedocument.presentationml.slide+xml"/>
  <Override PartName="/ppt/slides/slide1117.xml" ContentType="application/vnd.openxmlformats-officedocument.presentationml.slide+xml"/>
  <Override PartName="/ppt/slides/slide1118.xml" ContentType="application/vnd.openxmlformats-officedocument.presentationml.slide+xml"/>
  <Override PartName="/ppt/slides/slide1119.xml" ContentType="application/vnd.openxmlformats-officedocument.presentationml.slide+xml"/>
  <Override PartName="/ppt/slides/slide1120.xml" ContentType="application/vnd.openxmlformats-officedocument.presentationml.slide+xml"/>
  <Override PartName="/ppt/slides/slide1121.xml" ContentType="application/vnd.openxmlformats-officedocument.presentationml.slide+xml"/>
  <Override PartName="/ppt/slides/slide1122.xml" ContentType="application/vnd.openxmlformats-officedocument.presentationml.slide+xml"/>
  <Override PartName="/ppt/slides/slide1123.xml" ContentType="application/vnd.openxmlformats-officedocument.presentationml.slide+xml"/>
  <Override PartName="/ppt/slides/slide1124.xml" ContentType="application/vnd.openxmlformats-officedocument.presentationml.slide+xml"/>
  <Override PartName="/ppt/slides/slide1125.xml" ContentType="application/vnd.openxmlformats-officedocument.presentationml.slide+xml"/>
  <Override PartName="/ppt/slides/slide1126.xml" ContentType="application/vnd.openxmlformats-officedocument.presentationml.slide+xml"/>
  <Override PartName="/ppt/slides/slide1127.xml" ContentType="application/vnd.openxmlformats-officedocument.presentationml.slide+xml"/>
  <Override PartName="/ppt/slides/slide1128.xml" ContentType="application/vnd.openxmlformats-officedocument.presentationml.slide+xml"/>
  <Override PartName="/ppt/slides/slide1129.xml" ContentType="application/vnd.openxmlformats-officedocument.presentationml.slide+xml"/>
  <Override PartName="/ppt/slides/slide1130.xml" ContentType="application/vnd.openxmlformats-officedocument.presentationml.slide+xml"/>
  <Override PartName="/ppt/slides/slide1131.xml" ContentType="application/vnd.openxmlformats-officedocument.presentationml.slide+xml"/>
  <Override PartName="/ppt/slides/slide1132.xml" ContentType="application/vnd.openxmlformats-officedocument.presentationml.slide+xml"/>
  <Override PartName="/ppt/slides/slide1133.xml" ContentType="application/vnd.openxmlformats-officedocument.presentationml.slide+xml"/>
  <Override PartName="/ppt/slides/slide1134.xml" ContentType="application/vnd.openxmlformats-officedocument.presentationml.slide+xml"/>
  <Override PartName="/ppt/slides/slide1135.xml" ContentType="application/vnd.openxmlformats-officedocument.presentationml.slide+xml"/>
  <Override PartName="/ppt/slides/slide1136.xml" ContentType="application/vnd.openxmlformats-officedocument.presentationml.slide+xml"/>
  <Override PartName="/ppt/slides/slide1137.xml" ContentType="application/vnd.openxmlformats-officedocument.presentationml.slide+xml"/>
  <Override PartName="/ppt/slides/slide1138.xml" ContentType="application/vnd.openxmlformats-officedocument.presentationml.slide+xml"/>
  <Override PartName="/ppt/slides/slide1139.xml" ContentType="application/vnd.openxmlformats-officedocument.presentationml.slide+xml"/>
  <Override PartName="/ppt/slides/slide1140.xml" ContentType="application/vnd.openxmlformats-officedocument.presentationml.slide+xml"/>
  <Override PartName="/ppt/slides/slide1141.xml" ContentType="application/vnd.openxmlformats-officedocument.presentationml.slide+xml"/>
  <Override PartName="/ppt/slides/slide1142.xml" ContentType="application/vnd.openxmlformats-officedocument.presentationml.slide+xml"/>
  <Override PartName="/ppt/slides/slide1143.xml" ContentType="application/vnd.openxmlformats-officedocument.presentationml.slide+xml"/>
  <Override PartName="/ppt/slides/slide1144.xml" ContentType="application/vnd.openxmlformats-officedocument.presentationml.slide+xml"/>
  <Override PartName="/ppt/slides/slide1145.xml" ContentType="application/vnd.openxmlformats-officedocument.presentationml.slide+xml"/>
  <Override PartName="/ppt/slides/slide1146.xml" ContentType="application/vnd.openxmlformats-officedocument.presentationml.slide+xml"/>
  <Override PartName="/ppt/slides/slide1147.xml" ContentType="application/vnd.openxmlformats-officedocument.presentationml.slide+xml"/>
  <Override PartName="/ppt/slides/slide1148.xml" ContentType="application/vnd.openxmlformats-officedocument.presentationml.slide+xml"/>
  <Override PartName="/ppt/slides/slide1149.xml" ContentType="application/vnd.openxmlformats-officedocument.presentationml.slide+xml"/>
  <Override PartName="/ppt/slides/slide1150.xml" ContentType="application/vnd.openxmlformats-officedocument.presentationml.slide+xml"/>
  <Override PartName="/ppt/slides/slide1151.xml" ContentType="application/vnd.openxmlformats-officedocument.presentationml.slide+xml"/>
  <Override PartName="/ppt/slides/slide1152.xml" ContentType="application/vnd.openxmlformats-officedocument.presentationml.slide+xml"/>
  <Override PartName="/ppt/slides/slide1153.xml" ContentType="application/vnd.openxmlformats-officedocument.presentationml.slide+xml"/>
  <Override PartName="/ppt/slides/slide1154.xml" ContentType="application/vnd.openxmlformats-officedocument.presentationml.slide+xml"/>
  <Override PartName="/ppt/slides/slide1155.xml" ContentType="application/vnd.openxmlformats-officedocument.presentationml.slide+xml"/>
  <Override PartName="/ppt/slides/slide1156.xml" ContentType="application/vnd.openxmlformats-officedocument.presentationml.slide+xml"/>
  <Override PartName="/ppt/slides/slide1157.xml" ContentType="application/vnd.openxmlformats-officedocument.presentationml.slide+xml"/>
  <Override PartName="/ppt/slides/slide1158.xml" ContentType="application/vnd.openxmlformats-officedocument.presentationml.slide+xml"/>
  <Override PartName="/ppt/slides/slide1159.xml" ContentType="application/vnd.openxmlformats-officedocument.presentationml.slide+xml"/>
  <Override PartName="/ppt/slides/slide1160.xml" ContentType="application/vnd.openxmlformats-officedocument.presentationml.slide+xml"/>
  <Override PartName="/ppt/slides/slide1161.xml" ContentType="application/vnd.openxmlformats-officedocument.presentationml.slide+xml"/>
  <Override PartName="/ppt/slides/slide1162.xml" ContentType="application/vnd.openxmlformats-officedocument.presentationml.slide+xml"/>
  <Override PartName="/ppt/slides/slide1163.xml" ContentType="application/vnd.openxmlformats-officedocument.presentationml.slide+xml"/>
  <Override PartName="/ppt/slides/slide1164.xml" ContentType="application/vnd.openxmlformats-officedocument.presentationml.slide+xml"/>
  <Override PartName="/ppt/slides/slide1165.xml" ContentType="application/vnd.openxmlformats-officedocument.presentationml.slide+xml"/>
  <Override PartName="/ppt/slides/slide1166.xml" ContentType="application/vnd.openxmlformats-officedocument.presentationml.slide+xml"/>
  <Override PartName="/ppt/slides/slide1167.xml" ContentType="application/vnd.openxmlformats-officedocument.presentationml.slide+xml"/>
  <Override PartName="/ppt/slides/slide1168.xml" ContentType="application/vnd.openxmlformats-officedocument.presentationml.slide+xml"/>
  <Override PartName="/ppt/slides/slide1169.xml" ContentType="application/vnd.openxmlformats-officedocument.presentationml.slide+xml"/>
  <Override PartName="/ppt/slides/slide1170.xml" ContentType="application/vnd.openxmlformats-officedocument.presentationml.slide+xml"/>
  <Override PartName="/ppt/slides/slide1171.xml" ContentType="application/vnd.openxmlformats-officedocument.presentationml.slide+xml"/>
  <Override PartName="/ppt/slides/slide1172.xml" ContentType="application/vnd.openxmlformats-officedocument.presentationml.slide+xml"/>
  <Override PartName="/ppt/slides/slide1173.xml" ContentType="application/vnd.openxmlformats-officedocument.presentationml.slide+xml"/>
  <Override PartName="/ppt/slides/slide1174.xml" ContentType="application/vnd.openxmlformats-officedocument.presentationml.slide+xml"/>
  <Override PartName="/ppt/slides/slide1175.xml" ContentType="application/vnd.openxmlformats-officedocument.presentationml.slide+xml"/>
  <Override PartName="/ppt/slides/slide1176.xml" ContentType="application/vnd.openxmlformats-officedocument.presentationml.slide+xml"/>
  <Override PartName="/ppt/slides/slide1177.xml" ContentType="application/vnd.openxmlformats-officedocument.presentationml.slide+xml"/>
  <Override PartName="/ppt/slides/slide1178.xml" ContentType="application/vnd.openxmlformats-officedocument.presentationml.slide+xml"/>
  <Override PartName="/ppt/slides/slide1179.xml" ContentType="application/vnd.openxmlformats-officedocument.presentationml.slide+xml"/>
  <Override PartName="/ppt/slides/slide1180.xml" ContentType="application/vnd.openxmlformats-officedocument.presentationml.slide+xml"/>
  <Override PartName="/ppt/slides/slide1181.xml" ContentType="application/vnd.openxmlformats-officedocument.presentationml.slide+xml"/>
  <Override PartName="/ppt/slides/slide1182.xml" ContentType="application/vnd.openxmlformats-officedocument.presentationml.slide+xml"/>
  <Override PartName="/ppt/slides/slide1183.xml" ContentType="application/vnd.openxmlformats-officedocument.presentationml.slide+xml"/>
  <Override PartName="/ppt/slides/slide1184.xml" ContentType="application/vnd.openxmlformats-officedocument.presentationml.slide+xml"/>
  <Override PartName="/ppt/slides/slide1185.xml" ContentType="application/vnd.openxmlformats-officedocument.presentationml.slide+xml"/>
  <Override PartName="/ppt/slides/slide1186.xml" ContentType="application/vnd.openxmlformats-officedocument.presentationml.slide+xml"/>
  <Override PartName="/ppt/slides/slide1187.xml" ContentType="application/vnd.openxmlformats-officedocument.presentationml.slide+xml"/>
  <Override PartName="/ppt/slides/slide1188.xml" ContentType="application/vnd.openxmlformats-officedocument.presentationml.slide+xml"/>
  <Override PartName="/ppt/slides/slide1189.xml" ContentType="application/vnd.openxmlformats-officedocument.presentationml.slide+xml"/>
  <Override PartName="/ppt/slides/slide1190.xml" ContentType="application/vnd.openxmlformats-officedocument.presentationml.slide+xml"/>
  <Override PartName="/ppt/slides/slide1191.xml" ContentType="application/vnd.openxmlformats-officedocument.presentationml.slide+xml"/>
  <Override PartName="/ppt/slides/slide1192.xml" ContentType="application/vnd.openxmlformats-officedocument.presentationml.slide+xml"/>
  <Override PartName="/ppt/slides/slide1193.xml" ContentType="application/vnd.openxmlformats-officedocument.presentationml.slide+xml"/>
  <Override PartName="/ppt/slides/slide1194.xml" ContentType="application/vnd.openxmlformats-officedocument.presentationml.slide+xml"/>
  <Override PartName="/ppt/slides/slide1195.xml" ContentType="application/vnd.openxmlformats-officedocument.presentationml.slide+xml"/>
  <Override PartName="/ppt/slides/slide1196.xml" ContentType="application/vnd.openxmlformats-officedocument.presentationml.slide+xml"/>
  <Override PartName="/ppt/slides/slide1197.xml" ContentType="application/vnd.openxmlformats-officedocument.presentationml.slide+xml"/>
  <Override PartName="/ppt/slides/slide1198.xml" ContentType="application/vnd.openxmlformats-officedocument.presentationml.slide+xml"/>
  <Override PartName="/ppt/slides/slide1199.xml" ContentType="application/vnd.openxmlformats-officedocument.presentationml.slide+xml"/>
  <Override PartName="/ppt/slides/slide1200.xml" ContentType="application/vnd.openxmlformats-officedocument.presentationml.slide+xml"/>
  <Override PartName="/ppt/slides/slide1201.xml" ContentType="application/vnd.openxmlformats-officedocument.presentationml.slide+xml"/>
  <Override PartName="/ppt/slides/slide1202.xml" ContentType="application/vnd.openxmlformats-officedocument.presentationml.slide+xml"/>
  <Override PartName="/ppt/slides/slide1203.xml" ContentType="application/vnd.openxmlformats-officedocument.presentationml.slide+xml"/>
  <Override PartName="/ppt/slides/slide1204.xml" ContentType="application/vnd.openxmlformats-officedocument.presentationml.slide+xml"/>
  <Override PartName="/ppt/slides/slide1205.xml" ContentType="application/vnd.openxmlformats-officedocument.presentationml.slide+xml"/>
  <Override PartName="/ppt/slides/slide1206.xml" ContentType="application/vnd.openxmlformats-officedocument.presentationml.slide+xml"/>
  <Override PartName="/ppt/slides/slide1207.xml" ContentType="application/vnd.openxmlformats-officedocument.presentationml.slide+xml"/>
  <Override PartName="/ppt/slides/slide1208.xml" ContentType="application/vnd.openxmlformats-officedocument.presentationml.slide+xml"/>
  <Override PartName="/ppt/slides/slide1209.xml" ContentType="application/vnd.openxmlformats-officedocument.presentationml.slide+xml"/>
  <Override PartName="/ppt/slides/slide1210.xml" ContentType="application/vnd.openxmlformats-officedocument.presentationml.slide+xml"/>
  <Override PartName="/ppt/slides/slide1211.xml" ContentType="application/vnd.openxmlformats-officedocument.presentationml.slide+xml"/>
  <Override PartName="/ppt/slides/slide1212.xml" ContentType="application/vnd.openxmlformats-officedocument.presentationml.slide+xml"/>
  <Override PartName="/ppt/slides/slide1213.xml" ContentType="application/vnd.openxmlformats-officedocument.presentationml.slide+xml"/>
  <Override PartName="/ppt/slides/slide1214.xml" ContentType="application/vnd.openxmlformats-officedocument.presentationml.slide+xml"/>
  <Override PartName="/ppt/slides/slide1215.xml" ContentType="application/vnd.openxmlformats-officedocument.presentationml.slide+xml"/>
  <Override PartName="/ppt/slides/slide1216.xml" ContentType="application/vnd.openxmlformats-officedocument.presentationml.slide+xml"/>
  <Override PartName="/ppt/slides/slide1217.xml" ContentType="application/vnd.openxmlformats-officedocument.presentationml.slide+xml"/>
  <Override PartName="/ppt/slides/slide1218.xml" ContentType="application/vnd.openxmlformats-officedocument.presentationml.slide+xml"/>
  <Override PartName="/ppt/slides/slide1219.xml" ContentType="application/vnd.openxmlformats-officedocument.presentationml.slide+xml"/>
  <Override PartName="/ppt/slides/slide1220.xml" ContentType="application/vnd.openxmlformats-officedocument.presentationml.slide+xml"/>
  <Override PartName="/ppt/slides/slide1221.xml" ContentType="application/vnd.openxmlformats-officedocument.presentationml.slide+xml"/>
  <Override PartName="/ppt/slides/slide1222.xml" ContentType="application/vnd.openxmlformats-officedocument.presentationml.slide+xml"/>
  <Override PartName="/ppt/slides/slide1223.xml" ContentType="application/vnd.openxmlformats-officedocument.presentationml.slide+xml"/>
  <Override PartName="/ppt/slides/slide1224.xml" ContentType="application/vnd.openxmlformats-officedocument.presentationml.slide+xml"/>
  <Override PartName="/ppt/slides/slide1225.xml" ContentType="application/vnd.openxmlformats-officedocument.presentationml.slide+xml"/>
  <Override PartName="/ppt/slides/slide1226.xml" ContentType="application/vnd.openxmlformats-officedocument.presentationml.slide+xml"/>
  <Override PartName="/ppt/slides/slide1227.xml" ContentType="application/vnd.openxmlformats-officedocument.presentationml.slide+xml"/>
  <Override PartName="/ppt/slides/slide1228.xml" ContentType="application/vnd.openxmlformats-officedocument.presentationml.slide+xml"/>
  <Override PartName="/ppt/slides/slide1229.xml" ContentType="application/vnd.openxmlformats-officedocument.presentationml.slide+xml"/>
  <Override PartName="/ppt/slides/slide1230.xml" ContentType="application/vnd.openxmlformats-officedocument.presentationml.slide+xml"/>
  <Override PartName="/ppt/slides/slide1231.xml" ContentType="application/vnd.openxmlformats-officedocument.presentationml.slide+xml"/>
  <Override PartName="/ppt/slides/slide1232.xml" ContentType="application/vnd.openxmlformats-officedocument.presentationml.slide+xml"/>
  <Override PartName="/ppt/slides/slide1233.xml" ContentType="application/vnd.openxmlformats-officedocument.presentationml.slide+xml"/>
  <Override PartName="/ppt/slides/slide1234.xml" ContentType="application/vnd.openxmlformats-officedocument.presentationml.slide+xml"/>
  <Override PartName="/ppt/slides/slide1235.xml" ContentType="application/vnd.openxmlformats-officedocument.presentationml.slide+xml"/>
  <Override PartName="/ppt/slides/slide1236.xml" ContentType="application/vnd.openxmlformats-officedocument.presentationml.slide+xml"/>
  <Override PartName="/ppt/slides/slide1237.xml" ContentType="application/vnd.openxmlformats-officedocument.presentationml.slide+xml"/>
  <Override PartName="/ppt/slides/slide1238.xml" ContentType="application/vnd.openxmlformats-officedocument.presentationml.slide+xml"/>
  <Override PartName="/ppt/slides/slide1239.xml" ContentType="application/vnd.openxmlformats-officedocument.presentationml.slide+xml"/>
  <Override PartName="/ppt/slides/slide1240.xml" ContentType="application/vnd.openxmlformats-officedocument.presentationml.slide+xml"/>
  <Override PartName="/ppt/slides/slide1241.xml" ContentType="application/vnd.openxmlformats-officedocument.presentationml.slide+xml"/>
  <Override PartName="/ppt/slides/slide1242.xml" ContentType="application/vnd.openxmlformats-officedocument.presentationml.slide+xml"/>
  <Override PartName="/ppt/slides/slide1243.xml" ContentType="application/vnd.openxmlformats-officedocument.presentationml.slide+xml"/>
  <Override PartName="/ppt/slides/slide1244.xml" ContentType="application/vnd.openxmlformats-officedocument.presentationml.slide+xml"/>
  <Override PartName="/ppt/slides/slide1245.xml" ContentType="application/vnd.openxmlformats-officedocument.presentationml.slide+xml"/>
  <Override PartName="/ppt/slides/slide1246.xml" ContentType="application/vnd.openxmlformats-officedocument.presentationml.slide+xml"/>
  <Override PartName="/ppt/slides/slide1247.xml" ContentType="application/vnd.openxmlformats-officedocument.presentationml.slide+xml"/>
  <Override PartName="/ppt/slides/slide1248.xml" ContentType="application/vnd.openxmlformats-officedocument.presentationml.slide+xml"/>
  <Override PartName="/ppt/slides/slide1249.xml" ContentType="application/vnd.openxmlformats-officedocument.presentationml.slide+xml"/>
  <Override PartName="/ppt/slides/slide1250.xml" ContentType="application/vnd.openxmlformats-officedocument.presentationml.slide+xml"/>
  <Override PartName="/ppt/slides/slide1251.xml" ContentType="application/vnd.openxmlformats-officedocument.presentationml.slide+xml"/>
  <Override PartName="/ppt/slides/slide1252.xml" ContentType="application/vnd.openxmlformats-officedocument.presentationml.slide+xml"/>
  <Override PartName="/ppt/slides/slide1253.xml" ContentType="application/vnd.openxmlformats-officedocument.presentationml.slide+xml"/>
  <Override PartName="/ppt/slides/slide1254.xml" ContentType="application/vnd.openxmlformats-officedocument.presentationml.slide+xml"/>
  <Override PartName="/ppt/slides/slide1255.xml" ContentType="application/vnd.openxmlformats-officedocument.presentationml.slide+xml"/>
  <Override PartName="/ppt/slides/slide1256.xml" ContentType="application/vnd.openxmlformats-officedocument.presentationml.slide+xml"/>
  <Override PartName="/ppt/slides/slide1257.xml" ContentType="application/vnd.openxmlformats-officedocument.presentationml.slide+xml"/>
  <Override PartName="/ppt/slides/slide1258.xml" ContentType="application/vnd.openxmlformats-officedocument.presentationml.slide+xml"/>
  <Override PartName="/ppt/slides/slide1259.xml" ContentType="application/vnd.openxmlformats-officedocument.presentationml.slide+xml"/>
  <Override PartName="/ppt/slides/slide1260.xml" ContentType="application/vnd.openxmlformats-officedocument.presentationml.slide+xml"/>
  <Override PartName="/ppt/slides/slide1261.xml" ContentType="application/vnd.openxmlformats-officedocument.presentationml.slide+xml"/>
  <Override PartName="/ppt/slides/slide1262.xml" ContentType="application/vnd.openxmlformats-officedocument.presentationml.slide+xml"/>
  <Override PartName="/ppt/slides/slide1263.xml" ContentType="application/vnd.openxmlformats-officedocument.presentationml.slide+xml"/>
  <Override PartName="/ppt/slides/slide1264.xml" ContentType="application/vnd.openxmlformats-officedocument.presentationml.slide+xml"/>
  <Override PartName="/ppt/slides/slide1265.xml" ContentType="application/vnd.openxmlformats-officedocument.presentationml.slide+xml"/>
  <Override PartName="/ppt/slides/slide1266.xml" ContentType="application/vnd.openxmlformats-officedocument.presentationml.slide+xml"/>
  <Override PartName="/ppt/slides/slide1267.xml" ContentType="application/vnd.openxmlformats-officedocument.presentationml.slide+xml"/>
  <Override PartName="/ppt/slides/slide1268.xml" ContentType="application/vnd.openxmlformats-officedocument.presentationml.slide+xml"/>
  <Override PartName="/ppt/slides/slide1269.xml" ContentType="application/vnd.openxmlformats-officedocument.presentationml.slide+xml"/>
  <Override PartName="/ppt/slides/slide1270.xml" ContentType="application/vnd.openxmlformats-officedocument.presentationml.slide+xml"/>
  <Override PartName="/ppt/slides/slide1271.xml" ContentType="application/vnd.openxmlformats-officedocument.presentationml.slide+xml"/>
  <Override PartName="/ppt/slides/slide1272.xml" ContentType="application/vnd.openxmlformats-officedocument.presentationml.slide+xml"/>
  <Override PartName="/ppt/slides/slide1273.xml" ContentType="application/vnd.openxmlformats-officedocument.presentationml.slide+xml"/>
  <Override PartName="/ppt/slides/slide1274.xml" ContentType="application/vnd.openxmlformats-officedocument.presentationml.slide+xml"/>
  <Override PartName="/ppt/slides/slide1275.xml" ContentType="application/vnd.openxmlformats-officedocument.presentationml.slide+xml"/>
  <Override PartName="/ppt/slides/slide1276.xml" ContentType="application/vnd.openxmlformats-officedocument.presentationml.slide+xml"/>
  <Override PartName="/ppt/slides/slide1277.xml" ContentType="application/vnd.openxmlformats-officedocument.presentationml.slide+xml"/>
  <Override PartName="/ppt/slides/slide1278.xml" ContentType="application/vnd.openxmlformats-officedocument.presentationml.slide+xml"/>
  <Override PartName="/ppt/slides/slide1279.xml" ContentType="application/vnd.openxmlformats-officedocument.presentationml.slide+xml"/>
  <Override PartName="/ppt/slides/slide1280.xml" ContentType="application/vnd.openxmlformats-officedocument.presentationml.slide+xml"/>
  <Override PartName="/ppt/slides/slide1281.xml" ContentType="application/vnd.openxmlformats-officedocument.presentationml.slide+xml"/>
  <Override PartName="/ppt/slides/slide1282.xml" ContentType="application/vnd.openxmlformats-officedocument.presentationml.slide+xml"/>
  <Override PartName="/ppt/slides/slide1283.xml" ContentType="application/vnd.openxmlformats-officedocument.presentationml.slide+xml"/>
  <Override PartName="/ppt/slides/slide1284.xml" ContentType="application/vnd.openxmlformats-officedocument.presentationml.slide+xml"/>
  <Override PartName="/ppt/slides/slide1285.xml" ContentType="application/vnd.openxmlformats-officedocument.presentationml.slide+xml"/>
  <Override PartName="/ppt/slides/slide1286.xml" ContentType="application/vnd.openxmlformats-officedocument.presentationml.slide+xml"/>
  <Override PartName="/ppt/slides/slide12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3" r:id="rId419"/>
    <p:sldId id="674" r:id="rId420"/>
    <p:sldId id="675" r:id="rId421"/>
    <p:sldId id="676" r:id="rId422"/>
    <p:sldId id="677" r:id="rId423"/>
    <p:sldId id="678" r:id="rId424"/>
    <p:sldId id="679" r:id="rId425"/>
    <p:sldId id="680" r:id="rId426"/>
    <p:sldId id="681" r:id="rId427"/>
    <p:sldId id="682" r:id="rId428"/>
    <p:sldId id="683" r:id="rId429"/>
    <p:sldId id="684" r:id="rId430"/>
    <p:sldId id="685" r:id="rId431"/>
    <p:sldId id="686" r:id="rId432"/>
    <p:sldId id="687" r:id="rId433"/>
    <p:sldId id="688" r:id="rId434"/>
    <p:sldId id="689" r:id="rId435"/>
    <p:sldId id="690" r:id="rId436"/>
    <p:sldId id="691" r:id="rId437"/>
    <p:sldId id="692" r:id="rId438"/>
    <p:sldId id="693" r:id="rId439"/>
    <p:sldId id="694" r:id="rId440"/>
    <p:sldId id="695" r:id="rId441"/>
    <p:sldId id="696" r:id="rId442"/>
    <p:sldId id="697" r:id="rId443"/>
    <p:sldId id="698" r:id="rId444"/>
    <p:sldId id="699" r:id="rId445"/>
    <p:sldId id="700" r:id="rId446"/>
    <p:sldId id="701" r:id="rId447"/>
    <p:sldId id="702" r:id="rId448"/>
    <p:sldId id="703" r:id="rId449"/>
    <p:sldId id="704" r:id="rId450"/>
    <p:sldId id="705" r:id="rId451"/>
    <p:sldId id="706" r:id="rId452"/>
    <p:sldId id="707" r:id="rId453"/>
    <p:sldId id="708" r:id="rId454"/>
    <p:sldId id="709" r:id="rId455"/>
    <p:sldId id="710" r:id="rId456"/>
    <p:sldId id="711" r:id="rId457"/>
    <p:sldId id="712" r:id="rId458"/>
    <p:sldId id="713" r:id="rId459"/>
    <p:sldId id="714" r:id="rId460"/>
    <p:sldId id="715" r:id="rId461"/>
    <p:sldId id="716" r:id="rId462"/>
    <p:sldId id="717" r:id="rId463"/>
    <p:sldId id="718" r:id="rId464"/>
    <p:sldId id="719" r:id="rId465"/>
    <p:sldId id="720" r:id="rId466"/>
    <p:sldId id="721" r:id="rId467"/>
    <p:sldId id="722" r:id="rId468"/>
    <p:sldId id="723" r:id="rId469"/>
    <p:sldId id="724" r:id="rId470"/>
    <p:sldId id="725" r:id="rId471"/>
    <p:sldId id="726" r:id="rId472"/>
    <p:sldId id="727" r:id="rId473"/>
    <p:sldId id="728" r:id="rId474"/>
    <p:sldId id="729" r:id="rId475"/>
    <p:sldId id="730" r:id="rId476"/>
    <p:sldId id="731" r:id="rId477"/>
    <p:sldId id="732" r:id="rId478"/>
    <p:sldId id="733" r:id="rId479"/>
    <p:sldId id="734" r:id="rId480"/>
    <p:sldId id="735" r:id="rId481"/>
    <p:sldId id="736" r:id="rId482"/>
    <p:sldId id="737" r:id="rId483"/>
    <p:sldId id="738" r:id="rId484"/>
    <p:sldId id="739" r:id="rId485"/>
    <p:sldId id="740" r:id="rId486"/>
    <p:sldId id="741" r:id="rId487"/>
    <p:sldId id="742" r:id="rId488"/>
    <p:sldId id="743" r:id="rId489"/>
    <p:sldId id="744" r:id="rId490"/>
    <p:sldId id="745" r:id="rId491"/>
    <p:sldId id="746" r:id="rId492"/>
    <p:sldId id="747" r:id="rId493"/>
    <p:sldId id="748" r:id="rId494"/>
    <p:sldId id="749" r:id="rId495"/>
    <p:sldId id="750" r:id="rId496"/>
    <p:sldId id="751" r:id="rId497"/>
    <p:sldId id="752" r:id="rId498"/>
    <p:sldId id="753" r:id="rId499"/>
    <p:sldId id="754" r:id="rId500"/>
    <p:sldId id="755" r:id="rId501"/>
    <p:sldId id="756" r:id="rId502"/>
    <p:sldId id="757" r:id="rId503"/>
    <p:sldId id="758" r:id="rId504"/>
    <p:sldId id="759" r:id="rId505"/>
    <p:sldId id="760" r:id="rId506"/>
    <p:sldId id="761" r:id="rId507"/>
    <p:sldId id="762" r:id="rId508"/>
    <p:sldId id="763" r:id="rId509"/>
    <p:sldId id="764" r:id="rId510"/>
    <p:sldId id="765" r:id="rId511"/>
    <p:sldId id="766" r:id="rId512"/>
    <p:sldId id="767" r:id="rId513"/>
    <p:sldId id="768" r:id="rId514"/>
    <p:sldId id="769" r:id="rId515"/>
    <p:sldId id="770" r:id="rId516"/>
    <p:sldId id="771" r:id="rId517"/>
    <p:sldId id="772" r:id="rId518"/>
    <p:sldId id="773" r:id="rId519"/>
    <p:sldId id="774" r:id="rId520"/>
    <p:sldId id="775" r:id="rId521"/>
    <p:sldId id="776" r:id="rId522"/>
    <p:sldId id="777" r:id="rId523"/>
    <p:sldId id="778" r:id="rId524"/>
    <p:sldId id="779" r:id="rId525"/>
    <p:sldId id="780" r:id="rId526"/>
    <p:sldId id="781" r:id="rId527"/>
    <p:sldId id="782" r:id="rId528"/>
    <p:sldId id="783" r:id="rId529"/>
    <p:sldId id="784" r:id="rId530"/>
    <p:sldId id="785" r:id="rId531"/>
    <p:sldId id="786" r:id="rId532"/>
    <p:sldId id="787" r:id="rId533"/>
    <p:sldId id="788" r:id="rId534"/>
    <p:sldId id="789" r:id="rId535"/>
    <p:sldId id="790" r:id="rId536"/>
    <p:sldId id="791" r:id="rId537"/>
    <p:sldId id="792" r:id="rId538"/>
    <p:sldId id="793" r:id="rId539"/>
    <p:sldId id="794" r:id="rId540"/>
    <p:sldId id="795" r:id="rId541"/>
    <p:sldId id="796" r:id="rId542"/>
    <p:sldId id="797" r:id="rId543"/>
    <p:sldId id="798" r:id="rId544"/>
    <p:sldId id="799" r:id="rId545"/>
    <p:sldId id="800" r:id="rId546"/>
    <p:sldId id="801" r:id="rId547"/>
    <p:sldId id="802" r:id="rId548"/>
    <p:sldId id="803" r:id="rId549"/>
    <p:sldId id="804" r:id="rId550"/>
    <p:sldId id="805" r:id="rId551"/>
    <p:sldId id="806" r:id="rId552"/>
    <p:sldId id="807" r:id="rId553"/>
    <p:sldId id="808" r:id="rId554"/>
    <p:sldId id="809" r:id="rId555"/>
    <p:sldId id="810" r:id="rId556"/>
    <p:sldId id="811" r:id="rId557"/>
    <p:sldId id="812" r:id="rId558"/>
    <p:sldId id="813" r:id="rId559"/>
    <p:sldId id="814" r:id="rId560"/>
    <p:sldId id="815" r:id="rId561"/>
    <p:sldId id="816" r:id="rId562"/>
    <p:sldId id="817" r:id="rId563"/>
    <p:sldId id="818" r:id="rId564"/>
    <p:sldId id="819" r:id="rId565"/>
    <p:sldId id="820" r:id="rId566"/>
    <p:sldId id="821" r:id="rId567"/>
    <p:sldId id="822" r:id="rId568"/>
    <p:sldId id="823" r:id="rId569"/>
    <p:sldId id="824" r:id="rId570"/>
    <p:sldId id="825" r:id="rId571"/>
    <p:sldId id="826" r:id="rId572"/>
    <p:sldId id="827" r:id="rId573"/>
    <p:sldId id="828" r:id="rId574"/>
    <p:sldId id="829" r:id="rId575"/>
    <p:sldId id="830" r:id="rId576"/>
    <p:sldId id="831" r:id="rId577"/>
    <p:sldId id="832" r:id="rId578"/>
    <p:sldId id="833" r:id="rId579"/>
    <p:sldId id="834" r:id="rId580"/>
    <p:sldId id="835" r:id="rId581"/>
    <p:sldId id="836" r:id="rId582"/>
    <p:sldId id="837" r:id="rId583"/>
    <p:sldId id="838" r:id="rId584"/>
    <p:sldId id="839" r:id="rId585"/>
    <p:sldId id="840" r:id="rId586"/>
    <p:sldId id="841" r:id="rId587"/>
    <p:sldId id="842" r:id="rId588"/>
    <p:sldId id="843" r:id="rId589"/>
    <p:sldId id="844" r:id="rId590"/>
    <p:sldId id="845" r:id="rId591"/>
    <p:sldId id="846" r:id="rId592"/>
    <p:sldId id="847" r:id="rId593"/>
    <p:sldId id="848" r:id="rId594"/>
    <p:sldId id="849" r:id="rId595"/>
    <p:sldId id="850" r:id="rId596"/>
    <p:sldId id="851" r:id="rId597"/>
    <p:sldId id="852" r:id="rId598"/>
    <p:sldId id="853" r:id="rId599"/>
    <p:sldId id="854" r:id="rId600"/>
    <p:sldId id="855" r:id="rId601"/>
    <p:sldId id="856" r:id="rId602"/>
    <p:sldId id="857" r:id="rId603"/>
    <p:sldId id="858" r:id="rId604"/>
    <p:sldId id="859" r:id="rId605"/>
    <p:sldId id="860" r:id="rId606"/>
    <p:sldId id="861" r:id="rId607"/>
    <p:sldId id="862" r:id="rId608"/>
    <p:sldId id="863" r:id="rId609"/>
    <p:sldId id="864" r:id="rId610"/>
    <p:sldId id="865" r:id="rId611"/>
    <p:sldId id="866" r:id="rId612"/>
    <p:sldId id="867" r:id="rId613"/>
    <p:sldId id="868" r:id="rId614"/>
    <p:sldId id="869" r:id="rId615"/>
    <p:sldId id="870" r:id="rId616"/>
    <p:sldId id="871" r:id="rId617"/>
    <p:sldId id="872" r:id="rId618"/>
    <p:sldId id="873" r:id="rId619"/>
    <p:sldId id="874" r:id="rId620"/>
    <p:sldId id="875" r:id="rId621"/>
    <p:sldId id="876" r:id="rId622"/>
    <p:sldId id="877" r:id="rId623"/>
    <p:sldId id="878" r:id="rId624"/>
    <p:sldId id="879" r:id="rId625"/>
    <p:sldId id="880" r:id="rId626"/>
    <p:sldId id="881" r:id="rId627"/>
    <p:sldId id="882" r:id="rId628"/>
    <p:sldId id="883" r:id="rId629"/>
    <p:sldId id="884" r:id="rId630"/>
    <p:sldId id="885" r:id="rId631"/>
    <p:sldId id="886" r:id="rId632"/>
    <p:sldId id="887" r:id="rId633"/>
    <p:sldId id="888" r:id="rId634"/>
    <p:sldId id="889" r:id="rId635"/>
    <p:sldId id="890" r:id="rId636"/>
    <p:sldId id="891" r:id="rId637"/>
    <p:sldId id="892" r:id="rId638"/>
    <p:sldId id="893" r:id="rId639"/>
    <p:sldId id="894" r:id="rId640"/>
    <p:sldId id="895" r:id="rId641"/>
    <p:sldId id="896" r:id="rId642"/>
    <p:sldId id="897" r:id="rId643"/>
    <p:sldId id="898" r:id="rId644"/>
    <p:sldId id="899" r:id="rId645"/>
    <p:sldId id="900" r:id="rId646"/>
    <p:sldId id="901" r:id="rId647"/>
    <p:sldId id="902" r:id="rId648"/>
    <p:sldId id="903" r:id="rId649"/>
    <p:sldId id="904" r:id="rId650"/>
    <p:sldId id="905" r:id="rId651"/>
    <p:sldId id="906" r:id="rId652"/>
    <p:sldId id="907" r:id="rId653"/>
    <p:sldId id="908" r:id="rId654"/>
    <p:sldId id="909" r:id="rId655"/>
    <p:sldId id="910" r:id="rId656"/>
    <p:sldId id="911" r:id="rId657"/>
    <p:sldId id="912" r:id="rId658"/>
    <p:sldId id="913" r:id="rId659"/>
    <p:sldId id="914" r:id="rId660"/>
    <p:sldId id="915" r:id="rId661"/>
    <p:sldId id="916" r:id="rId662"/>
    <p:sldId id="917" r:id="rId663"/>
    <p:sldId id="918" r:id="rId664"/>
    <p:sldId id="919" r:id="rId665"/>
    <p:sldId id="920" r:id="rId666"/>
    <p:sldId id="921" r:id="rId667"/>
    <p:sldId id="922" r:id="rId668"/>
    <p:sldId id="923" r:id="rId669"/>
    <p:sldId id="924" r:id="rId670"/>
    <p:sldId id="925" r:id="rId671"/>
    <p:sldId id="926" r:id="rId672"/>
    <p:sldId id="927" r:id="rId673"/>
    <p:sldId id="928" r:id="rId674"/>
    <p:sldId id="929" r:id="rId675"/>
    <p:sldId id="930" r:id="rId676"/>
    <p:sldId id="931" r:id="rId677"/>
    <p:sldId id="932" r:id="rId678"/>
    <p:sldId id="933" r:id="rId679"/>
    <p:sldId id="934" r:id="rId680"/>
    <p:sldId id="935" r:id="rId681"/>
    <p:sldId id="936" r:id="rId682"/>
    <p:sldId id="937" r:id="rId683"/>
    <p:sldId id="938" r:id="rId684"/>
    <p:sldId id="939" r:id="rId685"/>
    <p:sldId id="940" r:id="rId686"/>
    <p:sldId id="941" r:id="rId687"/>
    <p:sldId id="942" r:id="rId688"/>
    <p:sldId id="943" r:id="rId689"/>
    <p:sldId id="944" r:id="rId690"/>
    <p:sldId id="945" r:id="rId691"/>
    <p:sldId id="946" r:id="rId692"/>
    <p:sldId id="947" r:id="rId693"/>
    <p:sldId id="948" r:id="rId694"/>
    <p:sldId id="949" r:id="rId695"/>
    <p:sldId id="950" r:id="rId696"/>
    <p:sldId id="951" r:id="rId697"/>
    <p:sldId id="952" r:id="rId698"/>
    <p:sldId id="953" r:id="rId699"/>
    <p:sldId id="954" r:id="rId700"/>
    <p:sldId id="955" r:id="rId701"/>
    <p:sldId id="956" r:id="rId702"/>
    <p:sldId id="957" r:id="rId703"/>
    <p:sldId id="958" r:id="rId704"/>
    <p:sldId id="959" r:id="rId705"/>
    <p:sldId id="960" r:id="rId706"/>
    <p:sldId id="961" r:id="rId707"/>
    <p:sldId id="962" r:id="rId708"/>
    <p:sldId id="963" r:id="rId709"/>
    <p:sldId id="964" r:id="rId710"/>
    <p:sldId id="965" r:id="rId711"/>
    <p:sldId id="966" r:id="rId712"/>
    <p:sldId id="967" r:id="rId713"/>
    <p:sldId id="968" r:id="rId714"/>
    <p:sldId id="969" r:id="rId715"/>
    <p:sldId id="970" r:id="rId716"/>
    <p:sldId id="971" r:id="rId717"/>
    <p:sldId id="972" r:id="rId718"/>
    <p:sldId id="973" r:id="rId719"/>
    <p:sldId id="974" r:id="rId720"/>
    <p:sldId id="975" r:id="rId721"/>
    <p:sldId id="976" r:id="rId722"/>
    <p:sldId id="977" r:id="rId723"/>
    <p:sldId id="978" r:id="rId724"/>
    <p:sldId id="979" r:id="rId725"/>
    <p:sldId id="980" r:id="rId726"/>
    <p:sldId id="981" r:id="rId727"/>
    <p:sldId id="982" r:id="rId728"/>
    <p:sldId id="983" r:id="rId729"/>
    <p:sldId id="984" r:id="rId730"/>
    <p:sldId id="985" r:id="rId731"/>
    <p:sldId id="986" r:id="rId732"/>
    <p:sldId id="987" r:id="rId733"/>
    <p:sldId id="988" r:id="rId734"/>
    <p:sldId id="989" r:id="rId735"/>
    <p:sldId id="990" r:id="rId736"/>
    <p:sldId id="991" r:id="rId737"/>
    <p:sldId id="992" r:id="rId738"/>
    <p:sldId id="993" r:id="rId739"/>
    <p:sldId id="994" r:id="rId740"/>
    <p:sldId id="995" r:id="rId741"/>
    <p:sldId id="996" r:id="rId742"/>
    <p:sldId id="997" r:id="rId743"/>
    <p:sldId id="998" r:id="rId744"/>
    <p:sldId id="999" r:id="rId745"/>
    <p:sldId id="1000" r:id="rId746"/>
    <p:sldId id="1001" r:id="rId747"/>
    <p:sldId id="1002" r:id="rId748"/>
    <p:sldId id="1003" r:id="rId749"/>
    <p:sldId id="1004" r:id="rId750"/>
    <p:sldId id="1005" r:id="rId751"/>
    <p:sldId id="1006" r:id="rId752"/>
    <p:sldId id="1007" r:id="rId753"/>
    <p:sldId id="1008" r:id="rId754"/>
    <p:sldId id="1009" r:id="rId755"/>
    <p:sldId id="1010" r:id="rId756"/>
    <p:sldId id="1011" r:id="rId757"/>
    <p:sldId id="1012" r:id="rId758"/>
    <p:sldId id="1013" r:id="rId759"/>
    <p:sldId id="1014" r:id="rId760"/>
    <p:sldId id="1015" r:id="rId761"/>
    <p:sldId id="1016" r:id="rId762"/>
    <p:sldId id="1017" r:id="rId763"/>
    <p:sldId id="1018" r:id="rId764"/>
    <p:sldId id="1019" r:id="rId765"/>
    <p:sldId id="1020" r:id="rId766"/>
    <p:sldId id="1021" r:id="rId767"/>
    <p:sldId id="1022" r:id="rId768"/>
    <p:sldId id="1023" r:id="rId769"/>
    <p:sldId id="1024" r:id="rId770"/>
    <p:sldId id="1025" r:id="rId771"/>
    <p:sldId id="1026" r:id="rId772"/>
    <p:sldId id="1027" r:id="rId773"/>
    <p:sldId id="1028" r:id="rId774"/>
    <p:sldId id="1029" r:id="rId775"/>
    <p:sldId id="1030" r:id="rId776"/>
    <p:sldId id="1031" r:id="rId777"/>
    <p:sldId id="1032" r:id="rId778"/>
    <p:sldId id="1033" r:id="rId779"/>
    <p:sldId id="1034" r:id="rId780"/>
    <p:sldId id="1035" r:id="rId781"/>
    <p:sldId id="1036" r:id="rId782"/>
    <p:sldId id="1037" r:id="rId783"/>
    <p:sldId id="1038" r:id="rId784"/>
    <p:sldId id="1039" r:id="rId785"/>
    <p:sldId id="1040" r:id="rId786"/>
    <p:sldId id="1041" r:id="rId787"/>
    <p:sldId id="1042" r:id="rId788"/>
    <p:sldId id="1043" r:id="rId789"/>
    <p:sldId id="1044" r:id="rId790"/>
    <p:sldId id="1045" r:id="rId791"/>
    <p:sldId id="1046" r:id="rId792"/>
    <p:sldId id="1047" r:id="rId793"/>
    <p:sldId id="1048" r:id="rId794"/>
    <p:sldId id="1049" r:id="rId795"/>
    <p:sldId id="1050" r:id="rId796"/>
    <p:sldId id="1051" r:id="rId797"/>
    <p:sldId id="1052" r:id="rId798"/>
    <p:sldId id="1053" r:id="rId799"/>
    <p:sldId id="1054" r:id="rId800"/>
    <p:sldId id="1055" r:id="rId801"/>
    <p:sldId id="1056" r:id="rId802"/>
    <p:sldId id="1057" r:id="rId803"/>
    <p:sldId id="1058" r:id="rId804"/>
    <p:sldId id="1059" r:id="rId805"/>
    <p:sldId id="1060" r:id="rId806"/>
    <p:sldId id="1061" r:id="rId807"/>
    <p:sldId id="1062" r:id="rId808"/>
    <p:sldId id="1063" r:id="rId809"/>
    <p:sldId id="1064" r:id="rId810"/>
    <p:sldId id="1065" r:id="rId811"/>
    <p:sldId id="1066" r:id="rId812"/>
    <p:sldId id="1067" r:id="rId813"/>
    <p:sldId id="1068" r:id="rId814"/>
    <p:sldId id="1069" r:id="rId815"/>
    <p:sldId id="1070" r:id="rId816"/>
    <p:sldId id="1071" r:id="rId817"/>
    <p:sldId id="1072" r:id="rId818"/>
    <p:sldId id="1073" r:id="rId819"/>
    <p:sldId id="1074" r:id="rId820"/>
    <p:sldId id="1075" r:id="rId821"/>
    <p:sldId id="1076" r:id="rId822"/>
    <p:sldId id="1077" r:id="rId823"/>
    <p:sldId id="1078" r:id="rId824"/>
    <p:sldId id="1079" r:id="rId825"/>
    <p:sldId id="1080" r:id="rId826"/>
    <p:sldId id="1081" r:id="rId827"/>
    <p:sldId id="1082" r:id="rId828"/>
    <p:sldId id="1083" r:id="rId829"/>
    <p:sldId id="1084" r:id="rId830"/>
    <p:sldId id="1085" r:id="rId831"/>
    <p:sldId id="1086" r:id="rId832"/>
    <p:sldId id="1087" r:id="rId833"/>
    <p:sldId id="1088" r:id="rId834"/>
    <p:sldId id="1089" r:id="rId835"/>
    <p:sldId id="1090" r:id="rId836"/>
    <p:sldId id="1091" r:id="rId837"/>
    <p:sldId id="1092" r:id="rId838"/>
    <p:sldId id="1093" r:id="rId839"/>
    <p:sldId id="1094" r:id="rId840"/>
    <p:sldId id="1095" r:id="rId841"/>
    <p:sldId id="1096" r:id="rId842"/>
    <p:sldId id="1097" r:id="rId843"/>
    <p:sldId id="1098" r:id="rId844"/>
    <p:sldId id="1099" r:id="rId845"/>
    <p:sldId id="1100" r:id="rId846"/>
    <p:sldId id="1101" r:id="rId847"/>
    <p:sldId id="1102" r:id="rId848"/>
    <p:sldId id="1103" r:id="rId849"/>
    <p:sldId id="1104" r:id="rId850"/>
    <p:sldId id="1105" r:id="rId851"/>
    <p:sldId id="1106" r:id="rId852"/>
    <p:sldId id="1107" r:id="rId853"/>
    <p:sldId id="1108" r:id="rId854"/>
    <p:sldId id="1109" r:id="rId855"/>
    <p:sldId id="1110" r:id="rId856"/>
    <p:sldId id="1111" r:id="rId857"/>
    <p:sldId id="1112" r:id="rId858"/>
    <p:sldId id="1113" r:id="rId859"/>
    <p:sldId id="1114" r:id="rId860"/>
    <p:sldId id="1115" r:id="rId861"/>
    <p:sldId id="1116" r:id="rId862"/>
    <p:sldId id="1117" r:id="rId863"/>
    <p:sldId id="1118" r:id="rId864"/>
    <p:sldId id="1119" r:id="rId865"/>
    <p:sldId id="1120" r:id="rId866"/>
    <p:sldId id="1121" r:id="rId867"/>
    <p:sldId id="1122" r:id="rId868"/>
    <p:sldId id="1123" r:id="rId869"/>
    <p:sldId id="1124" r:id="rId870"/>
    <p:sldId id="1125" r:id="rId871"/>
    <p:sldId id="1126" r:id="rId872"/>
    <p:sldId id="1127" r:id="rId873"/>
    <p:sldId id="1128" r:id="rId874"/>
    <p:sldId id="1129" r:id="rId875"/>
    <p:sldId id="1130" r:id="rId876"/>
    <p:sldId id="1131" r:id="rId877"/>
    <p:sldId id="1132" r:id="rId878"/>
    <p:sldId id="1133" r:id="rId879"/>
    <p:sldId id="1134" r:id="rId880"/>
    <p:sldId id="1135" r:id="rId881"/>
    <p:sldId id="1136" r:id="rId882"/>
    <p:sldId id="1137" r:id="rId883"/>
    <p:sldId id="1138" r:id="rId884"/>
    <p:sldId id="1139" r:id="rId885"/>
    <p:sldId id="1140" r:id="rId886"/>
    <p:sldId id="1141" r:id="rId887"/>
    <p:sldId id="1142" r:id="rId888"/>
    <p:sldId id="1143" r:id="rId889"/>
    <p:sldId id="1144" r:id="rId890"/>
    <p:sldId id="1145" r:id="rId891"/>
    <p:sldId id="1146" r:id="rId892"/>
    <p:sldId id="1147" r:id="rId893"/>
    <p:sldId id="1148" r:id="rId894"/>
    <p:sldId id="1149" r:id="rId895"/>
    <p:sldId id="1150" r:id="rId896"/>
    <p:sldId id="1151" r:id="rId897"/>
    <p:sldId id="1152" r:id="rId898"/>
    <p:sldId id="1153" r:id="rId899"/>
    <p:sldId id="1154" r:id="rId900"/>
    <p:sldId id="1155" r:id="rId901"/>
    <p:sldId id="1156" r:id="rId902"/>
    <p:sldId id="1157" r:id="rId903"/>
    <p:sldId id="1158" r:id="rId904"/>
    <p:sldId id="1159" r:id="rId905"/>
    <p:sldId id="1160" r:id="rId906"/>
    <p:sldId id="1161" r:id="rId907"/>
    <p:sldId id="1162" r:id="rId908"/>
    <p:sldId id="1163" r:id="rId909"/>
    <p:sldId id="1164" r:id="rId910"/>
    <p:sldId id="1165" r:id="rId911"/>
    <p:sldId id="1166" r:id="rId912"/>
    <p:sldId id="1167" r:id="rId913"/>
    <p:sldId id="1168" r:id="rId914"/>
    <p:sldId id="1169" r:id="rId915"/>
    <p:sldId id="1170" r:id="rId916"/>
    <p:sldId id="1171" r:id="rId917"/>
    <p:sldId id="1172" r:id="rId918"/>
    <p:sldId id="1173" r:id="rId919"/>
    <p:sldId id="1174" r:id="rId920"/>
    <p:sldId id="1175" r:id="rId921"/>
    <p:sldId id="1176" r:id="rId922"/>
    <p:sldId id="1177" r:id="rId923"/>
    <p:sldId id="1178" r:id="rId924"/>
    <p:sldId id="1179" r:id="rId925"/>
    <p:sldId id="1180" r:id="rId926"/>
    <p:sldId id="1181" r:id="rId927"/>
    <p:sldId id="1182" r:id="rId928"/>
    <p:sldId id="1183" r:id="rId929"/>
    <p:sldId id="1184" r:id="rId930"/>
    <p:sldId id="1185" r:id="rId931"/>
    <p:sldId id="1186" r:id="rId932"/>
    <p:sldId id="1187" r:id="rId933"/>
    <p:sldId id="1188" r:id="rId934"/>
    <p:sldId id="1189" r:id="rId935"/>
    <p:sldId id="1190" r:id="rId936"/>
    <p:sldId id="1191" r:id="rId937"/>
    <p:sldId id="1192" r:id="rId938"/>
    <p:sldId id="1193" r:id="rId939"/>
    <p:sldId id="1194" r:id="rId940"/>
    <p:sldId id="1195" r:id="rId941"/>
    <p:sldId id="1196" r:id="rId942"/>
    <p:sldId id="1197" r:id="rId943"/>
    <p:sldId id="1198" r:id="rId944"/>
    <p:sldId id="1199" r:id="rId945"/>
    <p:sldId id="1200" r:id="rId946"/>
    <p:sldId id="1201" r:id="rId947"/>
    <p:sldId id="1202" r:id="rId948"/>
    <p:sldId id="1203" r:id="rId949"/>
    <p:sldId id="1204" r:id="rId950"/>
    <p:sldId id="1205" r:id="rId951"/>
    <p:sldId id="1206" r:id="rId952"/>
    <p:sldId id="1207" r:id="rId953"/>
    <p:sldId id="1208" r:id="rId954"/>
    <p:sldId id="1209" r:id="rId955"/>
    <p:sldId id="1210" r:id="rId956"/>
    <p:sldId id="1211" r:id="rId957"/>
    <p:sldId id="1212" r:id="rId958"/>
    <p:sldId id="1213" r:id="rId959"/>
    <p:sldId id="1214" r:id="rId960"/>
    <p:sldId id="1215" r:id="rId961"/>
    <p:sldId id="1216" r:id="rId962"/>
    <p:sldId id="1217" r:id="rId963"/>
    <p:sldId id="1218" r:id="rId964"/>
    <p:sldId id="1219" r:id="rId965"/>
    <p:sldId id="1220" r:id="rId966"/>
    <p:sldId id="1221" r:id="rId967"/>
    <p:sldId id="1222" r:id="rId968"/>
    <p:sldId id="1223" r:id="rId969"/>
    <p:sldId id="1224" r:id="rId970"/>
    <p:sldId id="1225" r:id="rId971"/>
    <p:sldId id="1226" r:id="rId972"/>
    <p:sldId id="1227" r:id="rId973"/>
    <p:sldId id="1228" r:id="rId974"/>
    <p:sldId id="1229" r:id="rId975"/>
    <p:sldId id="1230" r:id="rId976"/>
    <p:sldId id="1231" r:id="rId977"/>
    <p:sldId id="1232" r:id="rId978"/>
    <p:sldId id="1233" r:id="rId979"/>
    <p:sldId id="1234" r:id="rId980"/>
    <p:sldId id="1235" r:id="rId981"/>
    <p:sldId id="1236" r:id="rId982"/>
    <p:sldId id="1237" r:id="rId983"/>
    <p:sldId id="1238" r:id="rId984"/>
    <p:sldId id="1239" r:id="rId985"/>
    <p:sldId id="1240" r:id="rId986"/>
    <p:sldId id="1241" r:id="rId987"/>
    <p:sldId id="1242" r:id="rId988"/>
    <p:sldId id="1243" r:id="rId989"/>
    <p:sldId id="1244" r:id="rId990"/>
    <p:sldId id="1245" r:id="rId991"/>
    <p:sldId id="1246" r:id="rId992"/>
    <p:sldId id="1247" r:id="rId993"/>
    <p:sldId id="1248" r:id="rId994"/>
    <p:sldId id="1249" r:id="rId995"/>
    <p:sldId id="1250" r:id="rId996"/>
    <p:sldId id="1251" r:id="rId997"/>
    <p:sldId id="1252" r:id="rId998"/>
    <p:sldId id="1253" r:id="rId999"/>
    <p:sldId id="1254" r:id="rId1000"/>
    <p:sldId id="1255" r:id="rId1001"/>
    <p:sldId id="1256" r:id="rId1002"/>
    <p:sldId id="1257" r:id="rId1003"/>
    <p:sldId id="1258" r:id="rId1004"/>
    <p:sldId id="1259" r:id="rId1005"/>
    <p:sldId id="1260" r:id="rId1006"/>
    <p:sldId id="1261" r:id="rId1007"/>
    <p:sldId id="1262" r:id="rId1008"/>
    <p:sldId id="1263" r:id="rId1009"/>
    <p:sldId id="1264" r:id="rId1010"/>
    <p:sldId id="1265" r:id="rId1011"/>
    <p:sldId id="1266" r:id="rId1012"/>
    <p:sldId id="1267" r:id="rId1013"/>
    <p:sldId id="1268" r:id="rId1014"/>
    <p:sldId id="1269" r:id="rId1015"/>
    <p:sldId id="1270" r:id="rId1016"/>
    <p:sldId id="1271" r:id="rId1017"/>
    <p:sldId id="1272" r:id="rId1018"/>
    <p:sldId id="1273" r:id="rId1019"/>
    <p:sldId id="1274" r:id="rId1020"/>
    <p:sldId id="1275" r:id="rId1021"/>
    <p:sldId id="1276" r:id="rId1022"/>
    <p:sldId id="1277" r:id="rId1023"/>
    <p:sldId id="1278" r:id="rId1024"/>
    <p:sldId id="1279" r:id="rId1025"/>
    <p:sldId id="1280" r:id="rId1026"/>
    <p:sldId id="1281" r:id="rId1027"/>
    <p:sldId id="1282" r:id="rId1028"/>
    <p:sldId id="1283" r:id="rId1029"/>
    <p:sldId id="1284" r:id="rId1030"/>
    <p:sldId id="1285" r:id="rId1031"/>
    <p:sldId id="1286" r:id="rId1032"/>
    <p:sldId id="1287" r:id="rId1033"/>
    <p:sldId id="1288" r:id="rId1034"/>
    <p:sldId id="1289" r:id="rId1035"/>
    <p:sldId id="1290" r:id="rId1036"/>
    <p:sldId id="1291" r:id="rId1037"/>
    <p:sldId id="1292" r:id="rId1038"/>
    <p:sldId id="1293" r:id="rId1039"/>
    <p:sldId id="1294" r:id="rId1040"/>
    <p:sldId id="1295" r:id="rId1041"/>
    <p:sldId id="1296" r:id="rId1042"/>
    <p:sldId id="1297" r:id="rId1043"/>
    <p:sldId id="1298" r:id="rId1044"/>
    <p:sldId id="1299" r:id="rId1045"/>
    <p:sldId id="1300" r:id="rId1046"/>
    <p:sldId id="1301" r:id="rId1047"/>
    <p:sldId id="1302" r:id="rId1048"/>
    <p:sldId id="1303" r:id="rId1049"/>
    <p:sldId id="1304" r:id="rId1050"/>
    <p:sldId id="1305" r:id="rId1051"/>
    <p:sldId id="1306" r:id="rId1052"/>
    <p:sldId id="1307" r:id="rId1053"/>
    <p:sldId id="1308" r:id="rId1054"/>
    <p:sldId id="1309" r:id="rId1055"/>
    <p:sldId id="1310" r:id="rId1056"/>
    <p:sldId id="1311" r:id="rId1057"/>
    <p:sldId id="1312" r:id="rId1058"/>
    <p:sldId id="1313" r:id="rId1059"/>
    <p:sldId id="1314" r:id="rId1060"/>
    <p:sldId id="1315" r:id="rId1061"/>
    <p:sldId id="1316" r:id="rId1062"/>
    <p:sldId id="1317" r:id="rId1063"/>
    <p:sldId id="1318" r:id="rId1064"/>
    <p:sldId id="1319" r:id="rId1065"/>
    <p:sldId id="1320" r:id="rId1066"/>
    <p:sldId id="1321" r:id="rId1067"/>
    <p:sldId id="1322" r:id="rId1068"/>
    <p:sldId id="1323" r:id="rId1069"/>
    <p:sldId id="1324" r:id="rId1070"/>
    <p:sldId id="1325" r:id="rId1071"/>
    <p:sldId id="1326" r:id="rId1072"/>
    <p:sldId id="1327" r:id="rId1073"/>
    <p:sldId id="1328" r:id="rId1074"/>
    <p:sldId id="1329" r:id="rId1075"/>
    <p:sldId id="1330" r:id="rId1076"/>
    <p:sldId id="1331" r:id="rId1077"/>
    <p:sldId id="1332" r:id="rId1078"/>
    <p:sldId id="1333" r:id="rId1079"/>
    <p:sldId id="1334" r:id="rId1080"/>
    <p:sldId id="1335" r:id="rId1081"/>
    <p:sldId id="1336" r:id="rId1082"/>
    <p:sldId id="1337" r:id="rId1083"/>
    <p:sldId id="1338" r:id="rId1084"/>
    <p:sldId id="1339" r:id="rId1085"/>
    <p:sldId id="1340" r:id="rId1086"/>
    <p:sldId id="1341" r:id="rId1087"/>
    <p:sldId id="1342" r:id="rId1088"/>
    <p:sldId id="1343" r:id="rId1089"/>
    <p:sldId id="1344" r:id="rId1090"/>
    <p:sldId id="1345" r:id="rId1091"/>
    <p:sldId id="1346" r:id="rId1092"/>
    <p:sldId id="1347" r:id="rId1093"/>
    <p:sldId id="1348" r:id="rId1094"/>
    <p:sldId id="1349" r:id="rId1095"/>
    <p:sldId id="1350" r:id="rId1096"/>
    <p:sldId id="1351" r:id="rId1097"/>
    <p:sldId id="1352" r:id="rId1098"/>
    <p:sldId id="1353" r:id="rId1099"/>
    <p:sldId id="1354" r:id="rId1100"/>
    <p:sldId id="1355" r:id="rId1101"/>
    <p:sldId id="1356" r:id="rId1102"/>
    <p:sldId id="1357" r:id="rId1103"/>
    <p:sldId id="1358" r:id="rId1104"/>
    <p:sldId id="1359" r:id="rId1105"/>
    <p:sldId id="1360" r:id="rId1106"/>
    <p:sldId id="1361" r:id="rId1107"/>
    <p:sldId id="1362" r:id="rId1108"/>
    <p:sldId id="1363" r:id="rId1109"/>
    <p:sldId id="1364" r:id="rId1110"/>
    <p:sldId id="1365" r:id="rId1111"/>
    <p:sldId id="1366" r:id="rId1112"/>
    <p:sldId id="1367" r:id="rId1113"/>
    <p:sldId id="1368" r:id="rId1114"/>
    <p:sldId id="1369" r:id="rId1115"/>
    <p:sldId id="1370" r:id="rId1116"/>
    <p:sldId id="1371" r:id="rId1117"/>
    <p:sldId id="1372" r:id="rId1118"/>
    <p:sldId id="1373" r:id="rId1119"/>
    <p:sldId id="1374" r:id="rId1120"/>
    <p:sldId id="1375" r:id="rId1121"/>
    <p:sldId id="1376" r:id="rId1122"/>
    <p:sldId id="1377" r:id="rId1123"/>
    <p:sldId id="1378" r:id="rId1124"/>
    <p:sldId id="1379" r:id="rId1125"/>
    <p:sldId id="1380" r:id="rId1126"/>
    <p:sldId id="1381" r:id="rId1127"/>
    <p:sldId id="1382" r:id="rId1128"/>
    <p:sldId id="1383" r:id="rId1129"/>
    <p:sldId id="1384" r:id="rId1130"/>
    <p:sldId id="1385" r:id="rId1131"/>
    <p:sldId id="1386" r:id="rId1132"/>
    <p:sldId id="1387" r:id="rId1133"/>
    <p:sldId id="1388" r:id="rId1134"/>
    <p:sldId id="1389" r:id="rId1135"/>
    <p:sldId id="1390" r:id="rId1136"/>
    <p:sldId id="1391" r:id="rId1137"/>
    <p:sldId id="1392" r:id="rId1138"/>
    <p:sldId id="1393" r:id="rId1139"/>
    <p:sldId id="1394" r:id="rId1140"/>
    <p:sldId id="1395" r:id="rId1141"/>
    <p:sldId id="1396" r:id="rId1142"/>
    <p:sldId id="1397" r:id="rId1143"/>
    <p:sldId id="1398" r:id="rId1144"/>
    <p:sldId id="1399" r:id="rId1145"/>
    <p:sldId id="1400" r:id="rId1146"/>
    <p:sldId id="1401" r:id="rId1147"/>
    <p:sldId id="1402" r:id="rId1148"/>
    <p:sldId id="1403" r:id="rId1149"/>
    <p:sldId id="1404" r:id="rId1150"/>
    <p:sldId id="1405" r:id="rId1151"/>
    <p:sldId id="1406" r:id="rId1152"/>
    <p:sldId id="1407" r:id="rId1153"/>
    <p:sldId id="1408" r:id="rId1154"/>
    <p:sldId id="1409" r:id="rId1155"/>
    <p:sldId id="1410" r:id="rId1156"/>
    <p:sldId id="1411" r:id="rId1157"/>
    <p:sldId id="1412" r:id="rId1158"/>
    <p:sldId id="1413" r:id="rId1159"/>
    <p:sldId id="1414" r:id="rId1160"/>
    <p:sldId id="1415" r:id="rId1161"/>
    <p:sldId id="1416" r:id="rId1162"/>
    <p:sldId id="1417" r:id="rId1163"/>
    <p:sldId id="1418" r:id="rId1164"/>
    <p:sldId id="1419" r:id="rId1165"/>
    <p:sldId id="1420" r:id="rId1166"/>
    <p:sldId id="1421" r:id="rId1167"/>
    <p:sldId id="1422" r:id="rId1168"/>
    <p:sldId id="1423" r:id="rId1169"/>
    <p:sldId id="1424" r:id="rId1170"/>
    <p:sldId id="1425" r:id="rId1171"/>
    <p:sldId id="1426" r:id="rId1172"/>
    <p:sldId id="1427" r:id="rId1173"/>
    <p:sldId id="1428" r:id="rId1174"/>
    <p:sldId id="1429" r:id="rId1175"/>
    <p:sldId id="1430" r:id="rId1176"/>
    <p:sldId id="1431" r:id="rId1177"/>
    <p:sldId id="1432" r:id="rId1178"/>
    <p:sldId id="1433" r:id="rId1179"/>
    <p:sldId id="1434" r:id="rId1180"/>
    <p:sldId id="1435" r:id="rId1181"/>
    <p:sldId id="1436" r:id="rId1182"/>
    <p:sldId id="1437" r:id="rId1183"/>
    <p:sldId id="1438" r:id="rId1184"/>
    <p:sldId id="1439" r:id="rId1185"/>
    <p:sldId id="1440" r:id="rId1186"/>
    <p:sldId id="1441" r:id="rId1187"/>
    <p:sldId id="1442" r:id="rId1188"/>
    <p:sldId id="1443" r:id="rId1189"/>
    <p:sldId id="1444" r:id="rId1190"/>
    <p:sldId id="1445" r:id="rId1191"/>
    <p:sldId id="1446" r:id="rId1192"/>
    <p:sldId id="1447" r:id="rId1193"/>
    <p:sldId id="1448" r:id="rId1194"/>
    <p:sldId id="1449" r:id="rId1195"/>
    <p:sldId id="1450" r:id="rId1196"/>
    <p:sldId id="1451" r:id="rId1197"/>
    <p:sldId id="1452" r:id="rId1198"/>
    <p:sldId id="1453" r:id="rId1199"/>
    <p:sldId id="1454" r:id="rId1200"/>
    <p:sldId id="1455" r:id="rId1201"/>
    <p:sldId id="1456" r:id="rId1202"/>
    <p:sldId id="1457" r:id="rId1203"/>
    <p:sldId id="1458" r:id="rId1204"/>
    <p:sldId id="1459" r:id="rId1205"/>
    <p:sldId id="1460" r:id="rId1206"/>
    <p:sldId id="1461" r:id="rId1207"/>
    <p:sldId id="1462" r:id="rId1208"/>
    <p:sldId id="1463" r:id="rId1209"/>
    <p:sldId id="1464" r:id="rId1210"/>
    <p:sldId id="1465" r:id="rId1211"/>
    <p:sldId id="1466" r:id="rId1212"/>
    <p:sldId id="1467" r:id="rId1213"/>
    <p:sldId id="1468" r:id="rId1214"/>
    <p:sldId id="1469" r:id="rId1215"/>
    <p:sldId id="1470" r:id="rId1216"/>
    <p:sldId id="1471" r:id="rId1217"/>
    <p:sldId id="1472" r:id="rId1218"/>
    <p:sldId id="1473" r:id="rId1219"/>
    <p:sldId id="1474" r:id="rId1220"/>
    <p:sldId id="1475" r:id="rId1221"/>
    <p:sldId id="1476" r:id="rId1222"/>
    <p:sldId id="1477" r:id="rId1223"/>
    <p:sldId id="1478" r:id="rId1224"/>
    <p:sldId id="1479" r:id="rId1225"/>
    <p:sldId id="1480" r:id="rId1226"/>
    <p:sldId id="1481" r:id="rId1227"/>
    <p:sldId id="1482" r:id="rId1228"/>
    <p:sldId id="1483" r:id="rId1229"/>
    <p:sldId id="1484" r:id="rId1230"/>
    <p:sldId id="1485" r:id="rId1231"/>
    <p:sldId id="1486" r:id="rId1232"/>
    <p:sldId id="1487" r:id="rId1233"/>
    <p:sldId id="1488" r:id="rId1234"/>
    <p:sldId id="1489" r:id="rId1235"/>
    <p:sldId id="1490" r:id="rId1236"/>
    <p:sldId id="1491" r:id="rId1237"/>
    <p:sldId id="1492" r:id="rId1238"/>
    <p:sldId id="1493" r:id="rId1239"/>
    <p:sldId id="1494" r:id="rId1240"/>
    <p:sldId id="1495" r:id="rId1241"/>
    <p:sldId id="1496" r:id="rId1242"/>
    <p:sldId id="1497" r:id="rId1243"/>
    <p:sldId id="1498" r:id="rId1244"/>
    <p:sldId id="1499" r:id="rId1245"/>
    <p:sldId id="1500" r:id="rId1246"/>
    <p:sldId id="1501" r:id="rId1247"/>
    <p:sldId id="1502" r:id="rId1248"/>
    <p:sldId id="1503" r:id="rId1249"/>
    <p:sldId id="1504" r:id="rId1250"/>
    <p:sldId id="1505" r:id="rId1251"/>
    <p:sldId id="1506" r:id="rId1252"/>
    <p:sldId id="1507" r:id="rId1253"/>
    <p:sldId id="1508" r:id="rId1254"/>
    <p:sldId id="1509" r:id="rId1255"/>
    <p:sldId id="1510" r:id="rId1256"/>
    <p:sldId id="1511" r:id="rId1257"/>
    <p:sldId id="1512" r:id="rId1258"/>
    <p:sldId id="1513" r:id="rId1259"/>
    <p:sldId id="1514" r:id="rId1260"/>
    <p:sldId id="1515" r:id="rId1261"/>
    <p:sldId id="1516" r:id="rId1262"/>
    <p:sldId id="1517" r:id="rId1263"/>
    <p:sldId id="1518" r:id="rId1264"/>
    <p:sldId id="1519" r:id="rId1265"/>
    <p:sldId id="1520" r:id="rId1266"/>
    <p:sldId id="1521" r:id="rId1267"/>
    <p:sldId id="1522" r:id="rId1268"/>
    <p:sldId id="1523" r:id="rId1269"/>
    <p:sldId id="1524" r:id="rId1270"/>
    <p:sldId id="1525" r:id="rId1271"/>
    <p:sldId id="1526" r:id="rId1272"/>
    <p:sldId id="1527" r:id="rId1273"/>
    <p:sldId id="1528" r:id="rId1274"/>
    <p:sldId id="1529" r:id="rId1275"/>
    <p:sldId id="1530" r:id="rId1276"/>
    <p:sldId id="1531" r:id="rId1277"/>
    <p:sldId id="1532" r:id="rId1278"/>
    <p:sldId id="1533" r:id="rId1279"/>
    <p:sldId id="1534" r:id="rId1280"/>
    <p:sldId id="1535" r:id="rId1281"/>
    <p:sldId id="1536" r:id="rId1282"/>
    <p:sldId id="1537" r:id="rId1283"/>
    <p:sldId id="1538" r:id="rId1284"/>
    <p:sldId id="1539" r:id="rId1285"/>
    <p:sldId id="1540" r:id="rId1286"/>
    <p:sldId id="1541" r:id="rId1287"/>
    <p:sldId id="1542" r:id="rId12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788" y="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1" Type="http://schemas.openxmlformats.org/officeDocument/2006/relationships/slide" Target="slides/slide2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987" Type="http://schemas.openxmlformats.org/officeDocument/2006/relationships/slide" Target="slides/slide986.xml"/><Relationship Id="rId1172" Type="http://schemas.openxmlformats.org/officeDocument/2006/relationships/slide" Target="slides/slide1171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1032" Type="http://schemas.openxmlformats.org/officeDocument/2006/relationships/slide" Target="slides/slide1031.xml"/><Relationship Id="rId707" Type="http://schemas.openxmlformats.org/officeDocument/2006/relationships/slide" Target="slides/slide706.xml"/><Relationship Id="rId914" Type="http://schemas.openxmlformats.org/officeDocument/2006/relationships/slide" Target="slides/slide913.xml"/><Relationship Id="rId43" Type="http://schemas.openxmlformats.org/officeDocument/2006/relationships/slide" Target="slides/slide42.xml"/><Relationship Id="rId192" Type="http://schemas.openxmlformats.org/officeDocument/2006/relationships/slide" Target="slides/slide191.xml"/><Relationship Id="rId497" Type="http://schemas.openxmlformats.org/officeDocument/2006/relationships/slide" Target="slides/slide496.xml"/><Relationship Id="rId357" Type="http://schemas.openxmlformats.org/officeDocument/2006/relationships/slide" Target="slides/slide356.xml"/><Relationship Id="rId1194" Type="http://schemas.openxmlformats.org/officeDocument/2006/relationships/slide" Target="slides/slide119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1054" Type="http://schemas.openxmlformats.org/officeDocument/2006/relationships/slide" Target="slides/slide1053.xml"/><Relationship Id="rId1261" Type="http://schemas.openxmlformats.org/officeDocument/2006/relationships/slide" Target="slides/slide1260.xml"/><Relationship Id="rId936" Type="http://schemas.openxmlformats.org/officeDocument/2006/relationships/slide" Target="slides/slide935.xml"/><Relationship Id="rId1121" Type="http://schemas.openxmlformats.org/officeDocument/2006/relationships/slide" Target="slides/slide1120.xml"/><Relationship Id="rId1219" Type="http://schemas.openxmlformats.org/officeDocument/2006/relationships/slide" Target="slides/slide1218.xml"/><Relationship Id="rId65" Type="http://schemas.openxmlformats.org/officeDocument/2006/relationships/slide" Target="slides/slide64.xml"/><Relationship Id="rId281" Type="http://schemas.openxmlformats.org/officeDocument/2006/relationships/slide" Target="slides/slide280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1076" Type="http://schemas.openxmlformats.org/officeDocument/2006/relationships/slide" Target="slides/slide1075.xml"/><Relationship Id="rId1283" Type="http://schemas.openxmlformats.org/officeDocument/2006/relationships/slide" Target="slides/slide1282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958" Type="http://schemas.openxmlformats.org/officeDocument/2006/relationships/slide" Target="slides/slide957.xml"/><Relationship Id="rId1143" Type="http://schemas.openxmlformats.org/officeDocument/2006/relationships/slide" Target="slides/slide1142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003" Type="http://schemas.openxmlformats.org/officeDocument/2006/relationships/slide" Target="slides/slide1002.xml"/><Relationship Id="rId1210" Type="http://schemas.openxmlformats.org/officeDocument/2006/relationships/slide" Target="slides/slide1209.xml"/><Relationship Id="rId14" Type="http://schemas.openxmlformats.org/officeDocument/2006/relationships/slide" Target="slides/slide13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slide" Target="slides/slide881.xml"/><Relationship Id="rId1098" Type="http://schemas.openxmlformats.org/officeDocument/2006/relationships/slide" Target="slides/slide1097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165" Type="http://schemas.openxmlformats.org/officeDocument/2006/relationships/slide" Target="slides/slide1164.xml"/><Relationship Id="rId602" Type="http://schemas.openxmlformats.org/officeDocument/2006/relationships/slide" Target="slides/slide601.xml"/><Relationship Id="rId1025" Type="http://schemas.openxmlformats.org/officeDocument/2006/relationships/slide" Target="slides/slide1024.xml"/><Relationship Id="rId1232" Type="http://schemas.openxmlformats.org/officeDocument/2006/relationships/slide" Target="slides/slide1231.xml"/><Relationship Id="rId907" Type="http://schemas.openxmlformats.org/officeDocument/2006/relationships/slide" Target="slides/slide906.xml"/><Relationship Id="rId36" Type="http://schemas.openxmlformats.org/officeDocument/2006/relationships/slide" Target="slides/slide35.xml"/><Relationship Id="rId185" Type="http://schemas.openxmlformats.org/officeDocument/2006/relationships/slide" Target="slides/slide184.xml"/><Relationship Id="rId392" Type="http://schemas.openxmlformats.org/officeDocument/2006/relationships/slide" Target="slides/slide391.xml"/><Relationship Id="rId697" Type="http://schemas.openxmlformats.org/officeDocument/2006/relationships/slide" Target="slides/slide696.xml"/><Relationship Id="rId252" Type="http://schemas.openxmlformats.org/officeDocument/2006/relationships/slide" Target="slides/slide251.xml"/><Relationship Id="rId1187" Type="http://schemas.openxmlformats.org/officeDocument/2006/relationships/slide" Target="slides/slide118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971" Type="http://schemas.openxmlformats.org/officeDocument/2006/relationships/slide" Target="slides/slide970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1047" Type="http://schemas.openxmlformats.org/officeDocument/2006/relationships/slide" Target="slides/slide1046.xml"/><Relationship Id="rId1254" Type="http://schemas.openxmlformats.org/officeDocument/2006/relationships/slide" Target="slides/slide1253.xml"/><Relationship Id="rId929" Type="http://schemas.openxmlformats.org/officeDocument/2006/relationships/slide" Target="slides/slide928.xml"/><Relationship Id="rId1114" Type="http://schemas.openxmlformats.org/officeDocument/2006/relationships/slide" Target="slides/slide1113.xml"/><Relationship Id="rId58" Type="http://schemas.openxmlformats.org/officeDocument/2006/relationships/slide" Target="slides/slide57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993" Type="http://schemas.openxmlformats.org/officeDocument/2006/relationships/slide" Target="slides/slide992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1069" Type="http://schemas.openxmlformats.org/officeDocument/2006/relationships/slide" Target="slides/slide1068.xml"/><Relationship Id="rId1276" Type="http://schemas.openxmlformats.org/officeDocument/2006/relationships/slide" Target="slides/slide1275.xml"/><Relationship Id="rId201" Type="http://schemas.openxmlformats.org/officeDocument/2006/relationships/slide" Target="slides/slide200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1136" Type="http://schemas.openxmlformats.org/officeDocument/2006/relationships/slide" Target="slides/slide1135.xml"/><Relationship Id="rId713" Type="http://schemas.openxmlformats.org/officeDocument/2006/relationships/slide" Target="slides/slide712.xml"/><Relationship Id="rId920" Type="http://schemas.openxmlformats.org/officeDocument/2006/relationships/slide" Target="slides/slide919.xml"/><Relationship Id="rId1203" Type="http://schemas.openxmlformats.org/officeDocument/2006/relationships/slide" Target="slides/slide1202.xml"/><Relationship Id="rId296" Type="http://schemas.openxmlformats.org/officeDocument/2006/relationships/slide" Target="slides/slide295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75" Type="http://schemas.openxmlformats.org/officeDocument/2006/relationships/slide" Target="slides/slide874.xml"/><Relationship Id="rId1060" Type="http://schemas.openxmlformats.org/officeDocument/2006/relationships/slide" Target="slides/slide1059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942" Type="http://schemas.openxmlformats.org/officeDocument/2006/relationships/slide" Target="slides/slide941.xml"/><Relationship Id="rId1158" Type="http://schemas.openxmlformats.org/officeDocument/2006/relationships/slide" Target="slides/slide1157.xml"/><Relationship Id="rId1018" Type="http://schemas.openxmlformats.org/officeDocument/2006/relationships/slide" Target="slides/slide1017.xml"/><Relationship Id="rId1225" Type="http://schemas.openxmlformats.org/officeDocument/2006/relationships/slide" Target="slides/slide1224.xml"/><Relationship Id="rId71" Type="http://schemas.openxmlformats.org/officeDocument/2006/relationships/slide" Target="slides/slide70.xml"/><Relationship Id="rId802" Type="http://schemas.openxmlformats.org/officeDocument/2006/relationships/slide" Target="slides/slide801.xml"/><Relationship Id="rId29" Type="http://schemas.openxmlformats.org/officeDocument/2006/relationships/slide" Target="slides/slide28.xml"/><Relationship Id="rId178" Type="http://schemas.openxmlformats.org/officeDocument/2006/relationships/slide" Target="slides/slide177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897" Type="http://schemas.openxmlformats.org/officeDocument/2006/relationships/slide" Target="slides/slide896.xml"/><Relationship Id="rId1082" Type="http://schemas.openxmlformats.org/officeDocument/2006/relationships/slide" Target="slides/slide1081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64" Type="http://schemas.openxmlformats.org/officeDocument/2006/relationships/slide" Target="slides/slide963.xml"/><Relationship Id="rId93" Type="http://schemas.openxmlformats.org/officeDocument/2006/relationships/slide" Target="slides/slide92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1247" Type="http://schemas.openxmlformats.org/officeDocument/2006/relationships/slide" Target="slides/slide1246.xml"/><Relationship Id="rId1107" Type="http://schemas.openxmlformats.org/officeDocument/2006/relationships/slide" Target="slides/slide1106.xml"/><Relationship Id="rId20" Type="http://schemas.openxmlformats.org/officeDocument/2006/relationships/slide" Target="slides/slide19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986" Type="http://schemas.openxmlformats.org/officeDocument/2006/relationships/slide" Target="slides/slide985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171" Type="http://schemas.openxmlformats.org/officeDocument/2006/relationships/slide" Target="slides/slide1170.xml"/><Relationship Id="rId1269" Type="http://schemas.openxmlformats.org/officeDocument/2006/relationships/slide" Target="slides/slide1268.xml"/><Relationship Id="rId401" Type="http://schemas.openxmlformats.org/officeDocument/2006/relationships/slide" Target="slides/slide400.xml"/><Relationship Id="rId846" Type="http://schemas.openxmlformats.org/officeDocument/2006/relationships/slide" Target="slides/slide845.xml"/><Relationship Id="rId1031" Type="http://schemas.openxmlformats.org/officeDocument/2006/relationships/slide" Target="slides/slide1030.xml"/><Relationship Id="rId1129" Type="http://schemas.openxmlformats.org/officeDocument/2006/relationships/slide" Target="slides/slide1128.xml"/><Relationship Id="rId706" Type="http://schemas.openxmlformats.org/officeDocument/2006/relationships/slide" Target="slides/slide705.xml"/><Relationship Id="rId913" Type="http://schemas.openxmlformats.org/officeDocument/2006/relationships/slide" Target="slides/slide912.xml"/><Relationship Id="rId42" Type="http://schemas.openxmlformats.org/officeDocument/2006/relationships/slide" Target="slides/slide41.xml"/><Relationship Id="rId191" Type="http://schemas.openxmlformats.org/officeDocument/2006/relationships/slide" Target="slides/slide190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924" Type="http://schemas.openxmlformats.org/officeDocument/2006/relationships/slide" Target="slides/slide923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1193" Type="http://schemas.openxmlformats.org/officeDocument/2006/relationships/slide" Target="slides/slide1192.xml"/><Relationship Id="rId1207" Type="http://schemas.openxmlformats.org/officeDocument/2006/relationships/slide" Target="slides/slide1206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68" Type="http://schemas.openxmlformats.org/officeDocument/2006/relationships/slide" Target="slides/slide867.xml"/><Relationship Id="rId1053" Type="http://schemas.openxmlformats.org/officeDocument/2006/relationships/slide" Target="slides/slide1052.xml"/><Relationship Id="rId1260" Type="http://schemas.openxmlformats.org/officeDocument/2006/relationships/slide" Target="slides/slide1259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935" Type="http://schemas.openxmlformats.org/officeDocument/2006/relationships/slide" Target="slides/slide934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1120" Type="http://schemas.openxmlformats.org/officeDocument/2006/relationships/slide" Target="slides/slide1119.xml"/><Relationship Id="rId1218" Type="http://schemas.openxmlformats.org/officeDocument/2006/relationships/slide" Target="slides/slide1217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79" Type="http://schemas.openxmlformats.org/officeDocument/2006/relationships/slide" Target="slides/slide878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1064" Type="http://schemas.openxmlformats.org/officeDocument/2006/relationships/slide" Target="slides/slide1063.xml"/><Relationship Id="rId1271" Type="http://schemas.openxmlformats.org/officeDocument/2006/relationships/slide" Target="slides/slide1270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946" Type="http://schemas.openxmlformats.org/officeDocument/2006/relationships/slide" Target="slides/slide945.xml"/><Relationship Id="rId1131" Type="http://schemas.openxmlformats.org/officeDocument/2006/relationships/slide" Target="slides/slide1130.xml"/><Relationship Id="rId1229" Type="http://schemas.openxmlformats.org/officeDocument/2006/relationships/slide" Target="slides/slide1228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1075" Type="http://schemas.openxmlformats.org/officeDocument/2006/relationships/slide" Target="slides/slide1074.xml"/><Relationship Id="rId1282" Type="http://schemas.openxmlformats.org/officeDocument/2006/relationships/slide" Target="slides/slide128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957" Type="http://schemas.openxmlformats.org/officeDocument/2006/relationships/slide" Target="slides/slide956.xml"/><Relationship Id="rId1142" Type="http://schemas.openxmlformats.org/officeDocument/2006/relationships/slide" Target="slides/slide1141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817" Type="http://schemas.openxmlformats.org/officeDocument/2006/relationships/slide" Target="slides/slide816.xml"/><Relationship Id="rId1002" Type="http://schemas.openxmlformats.org/officeDocument/2006/relationships/slide" Target="slides/slide1001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086" Type="http://schemas.openxmlformats.org/officeDocument/2006/relationships/slide" Target="slides/slide1085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968" Type="http://schemas.openxmlformats.org/officeDocument/2006/relationships/slide" Target="slides/slide967.xml"/><Relationship Id="rId1153" Type="http://schemas.openxmlformats.org/officeDocument/2006/relationships/slide" Target="slides/slide1152.xml"/><Relationship Id="rId97" Type="http://schemas.openxmlformats.org/officeDocument/2006/relationships/slide" Target="slides/slide96.xml"/><Relationship Id="rId730" Type="http://schemas.openxmlformats.org/officeDocument/2006/relationships/slide" Target="slides/slide729.xml"/><Relationship Id="rId828" Type="http://schemas.openxmlformats.org/officeDocument/2006/relationships/slide" Target="slides/slide827.xml"/><Relationship Id="rId1013" Type="http://schemas.openxmlformats.org/officeDocument/2006/relationships/slide" Target="slides/slide1012.xml"/><Relationship Id="rId162" Type="http://schemas.openxmlformats.org/officeDocument/2006/relationships/slide" Target="slides/slide161.xml"/><Relationship Id="rId467" Type="http://schemas.openxmlformats.org/officeDocument/2006/relationships/slide" Target="slides/slide466.xml"/><Relationship Id="rId1097" Type="http://schemas.openxmlformats.org/officeDocument/2006/relationships/slide" Target="slides/slide1096.xml"/><Relationship Id="rId1220" Type="http://schemas.openxmlformats.org/officeDocument/2006/relationships/slide" Target="slides/slide1219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979" Type="http://schemas.openxmlformats.org/officeDocument/2006/relationships/slide" Target="slides/slide978.xml"/><Relationship Id="rId24" Type="http://schemas.openxmlformats.org/officeDocument/2006/relationships/slide" Target="slides/slide23.xml"/><Relationship Id="rId327" Type="http://schemas.openxmlformats.org/officeDocument/2006/relationships/slide" Target="slides/slide326.xml"/><Relationship Id="rId534" Type="http://schemas.openxmlformats.org/officeDocument/2006/relationships/slide" Target="slides/slide533.xml"/><Relationship Id="rId741" Type="http://schemas.openxmlformats.org/officeDocument/2006/relationships/slide" Target="slides/slide740.xml"/><Relationship Id="rId839" Type="http://schemas.openxmlformats.org/officeDocument/2006/relationships/slide" Target="slides/slide838.xml"/><Relationship Id="rId1164" Type="http://schemas.openxmlformats.org/officeDocument/2006/relationships/slide" Target="slides/slide1163.xml"/><Relationship Id="rId173" Type="http://schemas.openxmlformats.org/officeDocument/2006/relationships/slide" Target="slides/slide172.xml"/><Relationship Id="rId380" Type="http://schemas.openxmlformats.org/officeDocument/2006/relationships/slide" Target="slides/slide379.xml"/><Relationship Id="rId601" Type="http://schemas.openxmlformats.org/officeDocument/2006/relationships/slide" Target="slides/slide600.xml"/><Relationship Id="rId1024" Type="http://schemas.openxmlformats.org/officeDocument/2006/relationships/slide" Target="slides/slide1023.xml"/><Relationship Id="rId1231" Type="http://schemas.openxmlformats.org/officeDocument/2006/relationships/slide" Target="slides/slide123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92" Type="http://schemas.openxmlformats.org/officeDocument/2006/relationships/slide" Target="slides/slide891.xml"/><Relationship Id="rId906" Type="http://schemas.openxmlformats.org/officeDocument/2006/relationships/slide" Target="slides/slide905.xml"/><Relationship Id="rId35" Type="http://schemas.openxmlformats.org/officeDocument/2006/relationships/slide" Target="slides/slide34.xml"/><Relationship Id="rId100" Type="http://schemas.openxmlformats.org/officeDocument/2006/relationships/slide" Target="slides/slide99.xml"/><Relationship Id="rId338" Type="http://schemas.openxmlformats.org/officeDocument/2006/relationships/slide" Target="slides/slide337.xml"/><Relationship Id="rId545" Type="http://schemas.openxmlformats.org/officeDocument/2006/relationships/slide" Target="slides/slide544.xml"/><Relationship Id="rId752" Type="http://schemas.openxmlformats.org/officeDocument/2006/relationships/slide" Target="slides/slide751.xml"/><Relationship Id="rId1175" Type="http://schemas.openxmlformats.org/officeDocument/2006/relationships/slide" Target="slides/slide1174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612" Type="http://schemas.openxmlformats.org/officeDocument/2006/relationships/slide" Target="slides/slide611.xml"/><Relationship Id="rId1035" Type="http://schemas.openxmlformats.org/officeDocument/2006/relationships/slide" Target="slides/slide1034.xml"/><Relationship Id="rId1242" Type="http://schemas.openxmlformats.org/officeDocument/2006/relationships/slide" Target="slides/slide124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96" Type="http://schemas.openxmlformats.org/officeDocument/2006/relationships/slide" Target="slides/slide695.xml"/><Relationship Id="rId917" Type="http://schemas.openxmlformats.org/officeDocument/2006/relationships/slide" Target="slides/slide916.xml"/><Relationship Id="rId1102" Type="http://schemas.openxmlformats.org/officeDocument/2006/relationships/slide" Target="slides/slide1101.xml"/><Relationship Id="rId46" Type="http://schemas.openxmlformats.org/officeDocument/2006/relationships/slide" Target="slides/slide45.xml"/><Relationship Id="rId349" Type="http://schemas.openxmlformats.org/officeDocument/2006/relationships/slide" Target="slides/slide348.xml"/><Relationship Id="rId556" Type="http://schemas.openxmlformats.org/officeDocument/2006/relationships/slide" Target="slides/slide555.xml"/><Relationship Id="rId763" Type="http://schemas.openxmlformats.org/officeDocument/2006/relationships/slide" Target="slides/slide762.xml"/><Relationship Id="rId1186" Type="http://schemas.openxmlformats.org/officeDocument/2006/relationships/slide" Target="slides/slide1185.xml"/><Relationship Id="rId111" Type="http://schemas.openxmlformats.org/officeDocument/2006/relationships/slide" Target="slides/slide110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416" Type="http://schemas.openxmlformats.org/officeDocument/2006/relationships/slide" Target="slides/slide415.xml"/><Relationship Id="rId970" Type="http://schemas.openxmlformats.org/officeDocument/2006/relationships/slide" Target="slides/slide969.xml"/><Relationship Id="rId1046" Type="http://schemas.openxmlformats.org/officeDocument/2006/relationships/slide" Target="slides/slide1045.xml"/><Relationship Id="rId1253" Type="http://schemas.openxmlformats.org/officeDocument/2006/relationships/slide" Target="slides/slide1252.xml"/><Relationship Id="rId623" Type="http://schemas.openxmlformats.org/officeDocument/2006/relationships/slide" Target="slides/slide622.xml"/><Relationship Id="rId830" Type="http://schemas.openxmlformats.org/officeDocument/2006/relationships/slide" Target="slides/slide829.xml"/><Relationship Id="rId928" Type="http://schemas.openxmlformats.org/officeDocument/2006/relationships/slide" Target="slides/slide927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567" Type="http://schemas.openxmlformats.org/officeDocument/2006/relationships/slide" Target="slides/slide566.xml"/><Relationship Id="rId1113" Type="http://schemas.openxmlformats.org/officeDocument/2006/relationships/slide" Target="slides/slide1112.xml"/><Relationship Id="rId1197" Type="http://schemas.openxmlformats.org/officeDocument/2006/relationships/slide" Target="slides/slide1196.xml"/><Relationship Id="rId122" Type="http://schemas.openxmlformats.org/officeDocument/2006/relationships/slide" Target="slides/slide121.xml"/><Relationship Id="rId774" Type="http://schemas.openxmlformats.org/officeDocument/2006/relationships/slide" Target="slides/slide773.xml"/><Relationship Id="rId981" Type="http://schemas.openxmlformats.org/officeDocument/2006/relationships/slide" Target="slides/slide980.xml"/><Relationship Id="rId1057" Type="http://schemas.openxmlformats.org/officeDocument/2006/relationships/slide" Target="slides/slide1056.xml"/><Relationship Id="rId427" Type="http://schemas.openxmlformats.org/officeDocument/2006/relationships/slide" Target="slides/slide426.xml"/><Relationship Id="rId634" Type="http://schemas.openxmlformats.org/officeDocument/2006/relationships/slide" Target="slides/slide633.xml"/><Relationship Id="rId841" Type="http://schemas.openxmlformats.org/officeDocument/2006/relationships/slide" Target="slides/slide840.xml"/><Relationship Id="rId1264" Type="http://schemas.openxmlformats.org/officeDocument/2006/relationships/slide" Target="slides/slide1263.xml"/><Relationship Id="rId273" Type="http://schemas.openxmlformats.org/officeDocument/2006/relationships/slide" Target="slides/slide272.xml"/><Relationship Id="rId480" Type="http://schemas.openxmlformats.org/officeDocument/2006/relationships/slide" Target="slides/slide479.xml"/><Relationship Id="rId701" Type="http://schemas.openxmlformats.org/officeDocument/2006/relationships/slide" Target="slides/slide700.xml"/><Relationship Id="rId939" Type="http://schemas.openxmlformats.org/officeDocument/2006/relationships/slide" Target="slides/slide938.xml"/><Relationship Id="rId1124" Type="http://schemas.openxmlformats.org/officeDocument/2006/relationships/slide" Target="slides/slide1123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85" Type="http://schemas.openxmlformats.org/officeDocument/2006/relationships/slide" Target="slides/slide784.xml"/><Relationship Id="rId992" Type="http://schemas.openxmlformats.org/officeDocument/2006/relationships/slide" Target="slides/slide991.xml"/><Relationship Id="rId200" Type="http://schemas.openxmlformats.org/officeDocument/2006/relationships/slide" Target="slides/slide199.xml"/><Relationship Id="rId438" Type="http://schemas.openxmlformats.org/officeDocument/2006/relationships/slide" Target="slides/slide437.xml"/><Relationship Id="rId645" Type="http://schemas.openxmlformats.org/officeDocument/2006/relationships/slide" Target="slides/slide644.xml"/><Relationship Id="rId852" Type="http://schemas.openxmlformats.org/officeDocument/2006/relationships/slide" Target="slides/slide851.xml"/><Relationship Id="rId1068" Type="http://schemas.openxmlformats.org/officeDocument/2006/relationships/slide" Target="slides/slide1067.xml"/><Relationship Id="rId1275" Type="http://schemas.openxmlformats.org/officeDocument/2006/relationships/slide" Target="slides/slide1274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1135" Type="http://schemas.openxmlformats.org/officeDocument/2006/relationships/slide" Target="slides/slide1134.xml"/><Relationship Id="rId79" Type="http://schemas.openxmlformats.org/officeDocument/2006/relationships/slide" Target="slides/slide78.xml"/><Relationship Id="rId144" Type="http://schemas.openxmlformats.org/officeDocument/2006/relationships/slide" Target="slides/slide143.xml"/><Relationship Id="rId589" Type="http://schemas.openxmlformats.org/officeDocument/2006/relationships/slide" Target="slides/slide588.xml"/><Relationship Id="rId796" Type="http://schemas.openxmlformats.org/officeDocument/2006/relationships/slide" Target="slides/slide795.xml"/><Relationship Id="rId1202" Type="http://schemas.openxmlformats.org/officeDocument/2006/relationships/slide" Target="slides/slide1201.xml"/><Relationship Id="rId351" Type="http://schemas.openxmlformats.org/officeDocument/2006/relationships/slide" Target="slides/slide350.xml"/><Relationship Id="rId449" Type="http://schemas.openxmlformats.org/officeDocument/2006/relationships/slide" Target="slides/slide448.xml"/><Relationship Id="rId656" Type="http://schemas.openxmlformats.org/officeDocument/2006/relationships/slide" Target="slides/slide655.xml"/><Relationship Id="rId863" Type="http://schemas.openxmlformats.org/officeDocument/2006/relationships/slide" Target="slides/slide862.xml"/><Relationship Id="rId1079" Type="http://schemas.openxmlformats.org/officeDocument/2006/relationships/slide" Target="slides/slide1078.xml"/><Relationship Id="rId1286" Type="http://schemas.openxmlformats.org/officeDocument/2006/relationships/slide" Target="slides/slide1285.xml"/><Relationship Id="rId211" Type="http://schemas.openxmlformats.org/officeDocument/2006/relationships/slide" Target="slides/slide210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516" Type="http://schemas.openxmlformats.org/officeDocument/2006/relationships/slide" Target="slides/slide515.xml"/><Relationship Id="rId1146" Type="http://schemas.openxmlformats.org/officeDocument/2006/relationships/slide" Target="slides/slide1145.xml"/><Relationship Id="rId723" Type="http://schemas.openxmlformats.org/officeDocument/2006/relationships/slide" Target="slides/slide722.xml"/><Relationship Id="rId930" Type="http://schemas.openxmlformats.org/officeDocument/2006/relationships/slide" Target="slides/slide929.xml"/><Relationship Id="rId1006" Type="http://schemas.openxmlformats.org/officeDocument/2006/relationships/slide" Target="slides/slide1005.xml"/><Relationship Id="rId155" Type="http://schemas.openxmlformats.org/officeDocument/2006/relationships/slide" Target="slides/slide154.xml"/><Relationship Id="rId362" Type="http://schemas.openxmlformats.org/officeDocument/2006/relationships/slide" Target="slides/slide361.xml"/><Relationship Id="rId1213" Type="http://schemas.openxmlformats.org/officeDocument/2006/relationships/slide" Target="slides/slide1212.xml"/><Relationship Id="rId222" Type="http://schemas.openxmlformats.org/officeDocument/2006/relationships/slide" Target="slides/slide221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27" Type="http://schemas.openxmlformats.org/officeDocument/2006/relationships/slide" Target="slides/slide526.xml"/><Relationship Id="rId734" Type="http://schemas.openxmlformats.org/officeDocument/2006/relationships/slide" Target="slides/slide733.xml"/><Relationship Id="rId941" Type="http://schemas.openxmlformats.org/officeDocument/2006/relationships/slide" Target="slides/slide940.xml"/><Relationship Id="rId1157" Type="http://schemas.openxmlformats.org/officeDocument/2006/relationships/slide" Target="slides/slide1156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73" Type="http://schemas.openxmlformats.org/officeDocument/2006/relationships/slide" Target="slides/slide372.xml"/><Relationship Id="rId580" Type="http://schemas.openxmlformats.org/officeDocument/2006/relationships/slide" Target="slides/slide579.xml"/><Relationship Id="rId801" Type="http://schemas.openxmlformats.org/officeDocument/2006/relationships/slide" Target="slides/slide800.xml"/><Relationship Id="rId1017" Type="http://schemas.openxmlformats.org/officeDocument/2006/relationships/slide" Target="slides/slide1016.xml"/><Relationship Id="rId1224" Type="http://schemas.openxmlformats.org/officeDocument/2006/relationships/slide" Target="slides/slide1223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85" Type="http://schemas.openxmlformats.org/officeDocument/2006/relationships/slide" Target="slides/slide884.xml"/><Relationship Id="rId1070" Type="http://schemas.openxmlformats.org/officeDocument/2006/relationships/slide" Target="slides/slide1069.xml"/><Relationship Id="rId28" Type="http://schemas.openxmlformats.org/officeDocument/2006/relationships/slide" Target="slides/slide27.xml"/><Relationship Id="rId300" Type="http://schemas.openxmlformats.org/officeDocument/2006/relationships/slide" Target="slides/slide299.xml"/><Relationship Id="rId538" Type="http://schemas.openxmlformats.org/officeDocument/2006/relationships/slide" Target="slides/slide537.xml"/><Relationship Id="rId745" Type="http://schemas.openxmlformats.org/officeDocument/2006/relationships/slide" Target="slides/slide744.xml"/><Relationship Id="rId952" Type="http://schemas.openxmlformats.org/officeDocument/2006/relationships/slide" Target="slides/slide951.xml"/><Relationship Id="rId1168" Type="http://schemas.openxmlformats.org/officeDocument/2006/relationships/slide" Target="slides/slide1167.xml"/><Relationship Id="rId81" Type="http://schemas.openxmlformats.org/officeDocument/2006/relationships/slide" Target="slides/slide80.xml"/><Relationship Id="rId177" Type="http://schemas.openxmlformats.org/officeDocument/2006/relationships/slide" Target="slides/slide176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812" Type="http://schemas.openxmlformats.org/officeDocument/2006/relationships/slide" Target="slides/slide811.xml"/><Relationship Id="rId1028" Type="http://schemas.openxmlformats.org/officeDocument/2006/relationships/slide" Target="slides/slide1027.xml"/><Relationship Id="rId1235" Type="http://schemas.openxmlformats.org/officeDocument/2006/relationships/slide" Target="slides/slide1234.xml"/><Relationship Id="rId244" Type="http://schemas.openxmlformats.org/officeDocument/2006/relationships/slide" Target="slides/slide243.xml"/><Relationship Id="rId689" Type="http://schemas.openxmlformats.org/officeDocument/2006/relationships/slide" Target="slides/slide688.xml"/><Relationship Id="rId896" Type="http://schemas.openxmlformats.org/officeDocument/2006/relationships/slide" Target="slides/slide895.xml"/><Relationship Id="rId1081" Type="http://schemas.openxmlformats.org/officeDocument/2006/relationships/slide" Target="slides/slide1080.xml"/><Relationship Id="rId39" Type="http://schemas.openxmlformats.org/officeDocument/2006/relationships/slide" Target="slides/slide38.xml"/><Relationship Id="rId451" Type="http://schemas.openxmlformats.org/officeDocument/2006/relationships/slide" Target="slides/slide450.xml"/><Relationship Id="rId549" Type="http://schemas.openxmlformats.org/officeDocument/2006/relationships/slide" Target="slides/slide548.xml"/><Relationship Id="rId756" Type="http://schemas.openxmlformats.org/officeDocument/2006/relationships/slide" Target="slides/slide755.xml"/><Relationship Id="rId1179" Type="http://schemas.openxmlformats.org/officeDocument/2006/relationships/slide" Target="slides/slide1178.xml"/><Relationship Id="rId104" Type="http://schemas.openxmlformats.org/officeDocument/2006/relationships/slide" Target="slides/slide103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963" Type="http://schemas.openxmlformats.org/officeDocument/2006/relationships/slide" Target="slides/slide962.xml"/><Relationship Id="rId1039" Type="http://schemas.openxmlformats.org/officeDocument/2006/relationships/slide" Target="slides/slide1038.xml"/><Relationship Id="rId1246" Type="http://schemas.openxmlformats.org/officeDocument/2006/relationships/slide" Target="slides/slide1245.xml"/><Relationship Id="rId92" Type="http://schemas.openxmlformats.org/officeDocument/2006/relationships/slide" Target="slides/slide91.xml"/><Relationship Id="rId616" Type="http://schemas.openxmlformats.org/officeDocument/2006/relationships/slide" Target="slides/slide615.xml"/><Relationship Id="rId823" Type="http://schemas.openxmlformats.org/officeDocument/2006/relationships/slide" Target="slides/slide822.xml"/><Relationship Id="rId255" Type="http://schemas.openxmlformats.org/officeDocument/2006/relationships/slide" Target="slides/slide254.xml"/><Relationship Id="rId462" Type="http://schemas.openxmlformats.org/officeDocument/2006/relationships/slide" Target="slides/slide461.xml"/><Relationship Id="rId1092" Type="http://schemas.openxmlformats.org/officeDocument/2006/relationships/slide" Target="slides/slide1091.xml"/><Relationship Id="rId1106" Type="http://schemas.openxmlformats.org/officeDocument/2006/relationships/slide" Target="slides/slide1105.xml"/><Relationship Id="rId115" Type="http://schemas.openxmlformats.org/officeDocument/2006/relationships/slide" Target="slides/slide114.xml"/><Relationship Id="rId322" Type="http://schemas.openxmlformats.org/officeDocument/2006/relationships/slide" Target="slides/slide321.xml"/><Relationship Id="rId767" Type="http://schemas.openxmlformats.org/officeDocument/2006/relationships/slide" Target="slides/slide766.xml"/><Relationship Id="rId974" Type="http://schemas.openxmlformats.org/officeDocument/2006/relationships/slide" Target="slides/slide973.xml"/><Relationship Id="rId199" Type="http://schemas.openxmlformats.org/officeDocument/2006/relationships/slide" Target="slides/slide198.xml"/><Relationship Id="rId627" Type="http://schemas.openxmlformats.org/officeDocument/2006/relationships/slide" Target="slides/slide626.xml"/><Relationship Id="rId834" Type="http://schemas.openxmlformats.org/officeDocument/2006/relationships/slide" Target="slides/slide833.xml"/><Relationship Id="rId1257" Type="http://schemas.openxmlformats.org/officeDocument/2006/relationships/slide" Target="slides/slide1256.xml"/><Relationship Id="rId266" Type="http://schemas.openxmlformats.org/officeDocument/2006/relationships/slide" Target="slides/slide265.xml"/><Relationship Id="rId473" Type="http://schemas.openxmlformats.org/officeDocument/2006/relationships/slide" Target="slides/slide472.xml"/><Relationship Id="rId680" Type="http://schemas.openxmlformats.org/officeDocument/2006/relationships/slide" Target="slides/slide679.xml"/><Relationship Id="rId901" Type="http://schemas.openxmlformats.org/officeDocument/2006/relationships/slide" Target="slides/slide900.xml"/><Relationship Id="rId1117" Type="http://schemas.openxmlformats.org/officeDocument/2006/relationships/slide" Target="slides/slide1116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985" Type="http://schemas.openxmlformats.org/officeDocument/2006/relationships/slide" Target="slides/slide984.xml"/><Relationship Id="rId1170" Type="http://schemas.openxmlformats.org/officeDocument/2006/relationships/slide" Target="slides/slide1169.xml"/><Relationship Id="rId638" Type="http://schemas.openxmlformats.org/officeDocument/2006/relationships/slide" Target="slides/slide637.xml"/><Relationship Id="rId845" Type="http://schemas.openxmlformats.org/officeDocument/2006/relationships/slide" Target="slides/slide844.xml"/><Relationship Id="rId1030" Type="http://schemas.openxmlformats.org/officeDocument/2006/relationships/slide" Target="slides/slide1029.xml"/><Relationship Id="rId1268" Type="http://schemas.openxmlformats.org/officeDocument/2006/relationships/slide" Target="slides/slide1267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1128" Type="http://schemas.openxmlformats.org/officeDocument/2006/relationships/slide" Target="slides/slide1127.xml"/><Relationship Id="rId137" Type="http://schemas.openxmlformats.org/officeDocument/2006/relationships/slide" Target="slides/slide136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89" Type="http://schemas.openxmlformats.org/officeDocument/2006/relationships/slide" Target="slides/slide788.xml"/><Relationship Id="rId912" Type="http://schemas.openxmlformats.org/officeDocument/2006/relationships/slide" Target="slides/slide911.xml"/><Relationship Id="rId996" Type="http://schemas.openxmlformats.org/officeDocument/2006/relationships/slide" Target="slides/slide995.xml"/><Relationship Id="rId41" Type="http://schemas.openxmlformats.org/officeDocument/2006/relationships/slide" Target="slides/slide40.xml"/><Relationship Id="rId551" Type="http://schemas.openxmlformats.org/officeDocument/2006/relationships/slide" Target="slides/slide550.xml"/><Relationship Id="rId649" Type="http://schemas.openxmlformats.org/officeDocument/2006/relationships/slide" Target="slides/slide648.xml"/><Relationship Id="rId856" Type="http://schemas.openxmlformats.org/officeDocument/2006/relationships/slide" Target="slides/slide855.xml"/><Relationship Id="rId1181" Type="http://schemas.openxmlformats.org/officeDocument/2006/relationships/slide" Target="slides/slide1180.xml"/><Relationship Id="rId1279" Type="http://schemas.openxmlformats.org/officeDocument/2006/relationships/slide" Target="slides/slide12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509" Type="http://schemas.openxmlformats.org/officeDocument/2006/relationships/slide" Target="slides/slide508.xml"/><Relationship Id="rId1041" Type="http://schemas.openxmlformats.org/officeDocument/2006/relationships/slide" Target="slides/slide1040.xml"/><Relationship Id="rId1139" Type="http://schemas.openxmlformats.org/officeDocument/2006/relationships/slide" Target="slides/slide1138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923" Type="http://schemas.openxmlformats.org/officeDocument/2006/relationships/slide" Target="slides/slide922.xml"/><Relationship Id="rId52" Type="http://schemas.openxmlformats.org/officeDocument/2006/relationships/slide" Target="slides/slide51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562" Type="http://schemas.openxmlformats.org/officeDocument/2006/relationships/slide" Target="slides/slide561.xml"/><Relationship Id="rId1192" Type="http://schemas.openxmlformats.org/officeDocument/2006/relationships/slide" Target="slides/slide1191.xml"/><Relationship Id="rId1206" Type="http://schemas.openxmlformats.org/officeDocument/2006/relationships/slide" Target="slides/slide1205.xml"/><Relationship Id="rId215" Type="http://schemas.openxmlformats.org/officeDocument/2006/relationships/slide" Target="slides/slide214.xml"/><Relationship Id="rId422" Type="http://schemas.openxmlformats.org/officeDocument/2006/relationships/slide" Target="slides/slide421.xml"/><Relationship Id="rId867" Type="http://schemas.openxmlformats.org/officeDocument/2006/relationships/slide" Target="slides/slide866.xml"/><Relationship Id="rId1052" Type="http://schemas.openxmlformats.org/officeDocument/2006/relationships/slide" Target="slides/slide1051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934" Type="http://schemas.openxmlformats.org/officeDocument/2006/relationships/slide" Target="slides/slide933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1217" Type="http://schemas.openxmlformats.org/officeDocument/2006/relationships/slide" Target="slides/slide1216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1063" Type="http://schemas.openxmlformats.org/officeDocument/2006/relationships/slide" Target="slides/slide1062.xml"/><Relationship Id="rId1270" Type="http://schemas.openxmlformats.org/officeDocument/2006/relationships/slide" Target="slides/slide1269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945" Type="http://schemas.openxmlformats.org/officeDocument/2006/relationships/slide" Target="slides/slide944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1130" Type="http://schemas.openxmlformats.org/officeDocument/2006/relationships/slide" Target="slides/slide1129.xml"/><Relationship Id="rId1228" Type="http://schemas.openxmlformats.org/officeDocument/2006/relationships/slide" Target="slides/slide1227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889" Type="http://schemas.openxmlformats.org/officeDocument/2006/relationships/slide" Target="slides/slide888.xml"/><Relationship Id="rId1074" Type="http://schemas.openxmlformats.org/officeDocument/2006/relationships/slide" Target="slides/slide1073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1281" Type="http://schemas.openxmlformats.org/officeDocument/2006/relationships/slide" Target="slides/slide1280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956" Type="http://schemas.openxmlformats.org/officeDocument/2006/relationships/slide" Target="slides/slide955.xml"/><Relationship Id="rId1141" Type="http://schemas.openxmlformats.org/officeDocument/2006/relationships/slide" Target="slides/slide1140.xml"/><Relationship Id="rId1239" Type="http://schemas.openxmlformats.org/officeDocument/2006/relationships/slide" Target="slides/slide12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1001" Type="http://schemas.openxmlformats.org/officeDocument/2006/relationships/slide" Target="slides/slide1000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085" Type="http://schemas.openxmlformats.org/officeDocument/2006/relationships/slide" Target="slides/slide1084.xml"/><Relationship Id="rId1292" Type="http://schemas.openxmlformats.org/officeDocument/2006/relationships/tableStyles" Target="tableStyles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7" Type="http://schemas.openxmlformats.org/officeDocument/2006/relationships/slide" Target="slides/slide966.xml"/><Relationship Id="rId1152" Type="http://schemas.openxmlformats.org/officeDocument/2006/relationships/slide" Target="slides/slide115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1012" Type="http://schemas.openxmlformats.org/officeDocument/2006/relationships/slide" Target="slides/slide1011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1096" Type="http://schemas.openxmlformats.org/officeDocument/2006/relationships/slide" Target="slides/slide109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978" Type="http://schemas.openxmlformats.org/officeDocument/2006/relationships/slide" Target="slides/slide977.xml"/><Relationship Id="rId1163" Type="http://schemas.openxmlformats.org/officeDocument/2006/relationships/slide" Target="slides/slide1162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023" Type="http://schemas.openxmlformats.org/officeDocument/2006/relationships/slide" Target="slides/slide102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1230" Type="http://schemas.openxmlformats.org/officeDocument/2006/relationships/slide" Target="slides/slide1229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05" Type="http://schemas.openxmlformats.org/officeDocument/2006/relationships/slide" Target="slides/slide904.xml"/><Relationship Id="rId989" Type="http://schemas.openxmlformats.org/officeDocument/2006/relationships/slide" Target="slides/slide988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174" Type="http://schemas.openxmlformats.org/officeDocument/2006/relationships/slide" Target="slides/slide1173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1034" Type="http://schemas.openxmlformats.org/officeDocument/2006/relationships/slide" Target="slides/slide1033.xml"/><Relationship Id="rId1241" Type="http://schemas.openxmlformats.org/officeDocument/2006/relationships/slide" Target="slides/slide124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916" Type="http://schemas.openxmlformats.org/officeDocument/2006/relationships/slide" Target="slides/slide915.xml"/><Relationship Id="rId1101" Type="http://schemas.openxmlformats.org/officeDocument/2006/relationships/slide" Target="slides/slide1100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185" Type="http://schemas.openxmlformats.org/officeDocument/2006/relationships/slide" Target="slides/slide1184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1045" Type="http://schemas.openxmlformats.org/officeDocument/2006/relationships/slide" Target="slides/slide1044.xml"/><Relationship Id="rId1252" Type="http://schemas.openxmlformats.org/officeDocument/2006/relationships/slide" Target="slides/slide125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927" Type="http://schemas.openxmlformats.org/officeDocument/2006/relationships/slide" Target="slides/slide926.xml"/><Relationship Id="rId1112" Type="http://schemas.openxmlformats.org/officeDocument/2006/relationships/slide" Target="slides/slide1111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196" Type="http://schemas.openxmlformats.org/officeDocument/2006/relationships/slide" Target="slides/slide1195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980" Type="http://schemas.openxmlformats.org/officeDocument/2006/relationships/slide" Target="slides/slide979.xml"/><Relationship Id="rId1056" Type="http://schemas.openxmlformats.org/officeDocument/2006/relationships/slide" Target="slides/slide1055.xml"/><Relationship Id="rId1263" Type="http://schemas.openxmlformats.org/officeDocument/2006/relationships/slide" Target="slides/slide1262.xml"/><Relationship Id="rId840" Type="http://schemas.openxmlformats.org/officeDocument/2006/relationships/slide" Target="slides/slide839.xml"/><Relationship Id="rId938" Type="http://schemas.openxmlformats.org/officeDocument/2006/relationships/slide" Target="slides/slide937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123" Type="http://schemas.openxmlformats.org/officeDocument/2006/relationships/slide" Target="slides/slide1122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991" Type="http://schemas.openxmlformats.org/officeDocument/2006/relationships/slide" Target="slides/slide990.xml"/><Relationship Id="rId1067" Type="http://schemas.openxmlformats.org/officeDocument/2006/relationships/slide" Target="slides/slide1066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1274" Type="http://schemas.openxmlformats.org/officeDocument/2006/relationships/slide" Target="slides/slide1273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949" Type="http://schemas.openxmlformats.org/officeDocument/2006/relationships/slide" Target="slides/slide948.xml"/><Relationship Id="rId1134" Type="http://schemas.openxmlformats.org/officeDocument/2006/relationships/slide" Target="slides/slide1133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1201" Type="http://schemas.openxmlformats.org/officeDocument/2006/relationships/slide" Target="slides/slide120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1078" Type="http://schemas.openxmlformats.org/officeDocument/2006/relationships/slide" Target="slides/slide1077.xml"/><Relationship Id="rId1285" Type="http://schemas.openxmlformats.org/officeDocument/2006/relationships/slide" Target="slides/slide1284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1145" Type="http://schemas.openxmlformats.org/officeDocument/2006/relationships/slide" Target="slides/slide1144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1005" Type="http://schemas.openxmlformats.org/officeDocument/2006/relationships/slide" Target="slides/slide1004.xml"/><Relationship Id="rId1212" Type="http://schemas.openxmlformats.org/officeDocument/2006/relationships/slide" Target="slides/slide1211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089" Type="http://schemas.openxmlformats.org/officeDocument/2006/relationships/slide" Target="slides/slide108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1156" Type="http://schemas.openxmlformats.org/officeDocument/2006/relationships/slide" Target="slides/slide1155.xml"/><Relationship Id="rId733" Type="http://schemas.openxmlformats.org/officeDocument/2006/relationships/slide" Target="slides/slide732.xml"/><Relationship Id="rId940" Type="http://schemas.openxmlformats.org/officeDocument/2006/relationships/slide" Target="slides/slide939.xml"/><Relationship Id="rId1016" Type="http://schemas.openxmlformats.org/officeDocument/2006/relationships/slide" Target="slides/slide1015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1223" Type="http://schemas.openxmlformats.org/officeDocument/2006/relationships/slide" Target="slides/slide1222.xml"/><Relationship Id="rId232" Type="http://schemas.openxmlformats.org/officeDocument/2006/relationships/slide" Target="slides/slide231.xml"/><Relationship Id="rId884" Type="http://schemas.openxmlformats.org/officeDocument/2006/relationships/slide" Target="slides/slide883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951" Type="http://schemas.openxmlformats.org/officeDocument/2006/relationships/slide" Target="slides/slide950.xml"/><Relationship Id="rId1167" Type="http://schemas.openxmlformats.org/officeDocument/2006/relationships/slide" Target="slides/slide1166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1027" Type="http://schemas.openxmlformats.org/officeDocument/2006/relationships/slide" Target="slides/slide1026.xml"/><Relationship Id="rId1234" Type="http://schemas.openxmlformats.org/officeDocument/2006/relationships/slide" Target="slides/slide1233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895" Type="http://schemas.openxmlformats.org/officeDocument/2006/relationships/slide" Target="slides/slide894.xml"/><Relationship Id="rId909" Type="http://schemas.openxmlformats.org/officeDocument/2006/relationships/slide" Target="slides/slide908.xml"/><Relationship Id="rId1080" Type="http://schemas.openxmlformats.org/officeDocument/2006/relationships/slide" Target="slides/slide1079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62" Type="http://schemas.openxmlformats.org/officeDocument/2006/relationships/slide" Target="slides/slide961.xml"/><Relationship Id="rId1178" Type="http://schemas.openxmlformats.org/officeDocument/2006/relationships/slide" Target="slides/slide1177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1038" Type="http://schemas.openxmlformats.org/officeDocument/2006/relationships/slide" Target="slides/slide1037.xml"/><Relationship Id="rId1245" Type="http://schemas.openxmlformats.org/officeDocument/2006/relationships/slide" Target="slides/slide1244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1091" Type="http://schemas.openxmlformats.org/officeDocument/2006/relationships/slide" Target="slides/slide1090.xml"/><Relationship Id="rId1105" Type="http://schemas.openxmlformats.org/officeDocument/2006/relationships/slide" Target="slides/slide1104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189" Type="http://schemas.openxmlformats.org/officeDocument/2006/relationships/slide" Target="slides/slide1188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973" Type="http://schemas.openxmlformats.org/officeDocument/2006/relationships/slide" Target="slides/slide972.xml"/><Relationship Id="rId1049" Type="http://schemas.openxmlformats.org/officeDocument/2006/relationships/slide" Target="slides/slide1048.xml"/><Relationship Id="rId1256" Type="http://schemas.openxmlformats.org/officeDocument/2006/relationships/slide" Target="slides/slide1255.xml"/><Relationship Id="rId833" Type="http://schemas.openxmlformats.org/officeDocument/2006/relationships/slide" Target="slides/slide832.xml"/><Relationship Id="rId1116" Type="http://schemas.openxmlformats.org/officeDocument/2006/relationships/slide" Target="slides/slide1115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900" Type="http://schemas.openxmlformats.org/officeDocument/2006/relationships/slide" Target="slides/slide899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984" Type="http://schemas.openxmlformats.org/officeDocument/2006/relationships/slide" Target="slides/slide983.xml"/><Relationship Id="rId637" Type="http://schemas.openxmlformats.org/officeDocument/2006/relationships/slide" Target="slides/slide636.xml"/><Relationship Id="rId844" Type="http://schemas.openxmlformats.org/officeDocument/2006/relationships/slide" Target="slides/slide843.xml"/><Relationship Id="rId1267" Type="http://schemas.openxmlformats.org/officeDocument/2006/relationships/slide" Target="slides/slide1266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911" Type="http://schemas.openxmlformats.org/officeDocument/2006/relationships/slide" Target="slides/slide910.xml"/><Relationship Id="rId1127" Type="http://schemas.openxmlformats.org/officeDocument/2006/relationships/slide" Target="slides/slide1126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995" Type="http://schemas.openxmlformats.org/officeDocument/2006/relationships/slide" Target="slides/slide994.xml"/><Relationship Id="rId1180" Type="http://schemas.openxmlformats.org/officeDocument/2006/relationships/slide" Target="slides/slide1179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855" Type="http://schemas.openxmlformats.org/officeDocument/2006/relationships/slide" Target="slides/slide854.xml"/><Relationship Id="rId1040" Type="http://schemas.openxmlformats.org/officeDocument/2006/relationships/slide" Target="slides/slide1039.xml"/><Relationship Id="rId1278" Type="http://schemas.openxmlformats.org/officeDocument/2006/relationships/slide" Target="slides/slide1277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922" Type="http://schemas.openxmlformats.org/officeDocument/2006/relationships/slide" Target="slides/slide921.xml"/><Relationship Id="rId1138" Type="http://schemas.openxmlformats.org/officeDocument/2006/relationships/slide" Target="slides/slide1137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1191" Type="http://schemas.openxmlformats.org/officeDocument/2006/relationships/slide" Target="slides/slide1190.xml"/><Relationship Id="rId1205" Type="http://schemas.openxmlformats.org/officeDocument/2006/relationships/slide" Target="slides/slide1204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866" Type="http://schemas.openxmlformats.org/officeDocument/2006/relationships/slide" Target="slides/slide865.xml"/><Relationship Id="rId1289" Type="http://schemas.openxmlformats.org/officeDocument/2006/relationships/presProps" Target="presProps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051" Type="http://schemas.openxmlformats.org/officeDocument/2006/relationships/slide" Target="slides/slide1050.xml"/><Relationship Id="rId1149" Type="http://schemas.openxmlformats.org/officeDocument/2006/relationships/slide" Target="slides/slide1148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933" Type="http://schemas.openxmlformats.org/officeDocument/2006/relationships/slide" Target="slides/slide932.xml"/><Relationship Id="rId1009" Type="http://schemas.openxmlformats.org/officeDocument/2006/relationships/slide" Target="slides/slide1008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1216" Type="http://schemas.openxmlformats.org/officeDocument/2006/relationships/slide" Target="slides/slide1215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877" Type="http://schemas.openxmlformats.org/officeDocument/2006/relationships/slide" Target="slides/slide876.xml"/><Relationship Id="rId1062" Type="http://schemas.openxmlformats.org/officeDocument/2006/relationships/slide" Target="slides/slide1061.xml"/><Relationship Id="rId737" Type="http://schemas.openxmlformats.org/officeDocument/2006/relationships/slide" Target="slides/slide736.xml"/><Relationship Id="rId944" Type="http://schemas.openxmlformats.org/officeDocument/2006/relationships/slide" Target="slides/slide943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1227" Type="http://schemas.openxmlformats.org/officeDocument/2006/relationships/slide" Target="slides/slide1226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888" Type="http://schemas.openxmlformats.org/officeDocument/2006/relationships/slide" Target="slides/slide887.xml"/><Relationship Id="rId1073" Type="http://schemas.openxmlformats.org/officeDocument/2006/relationships/slide" Target="slides/slide1072.xml"/><Relationship Id="rId1280" Type="http://schemas.openxmlformats.org/officeDocument/2006/relationships/slide" Target="slides/slide1279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955" Type="http://schemas.openxmlformats.org/officeDocument/2006/relationships/slide" Target="slides/slide954.xml"/><Relationship Id="rId1140" Type="http://schemas.openxmlformats.org/officeDocument/2006/relationships/slide" Target="slides/slide1139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1238" Type="http://schemas.openxmlformats.org/officeDocument/2006/relationships/slide" Target="slides/slide1237.xml"/><Relationship Id="rId247" Type="http://schemas.openxmlformats.org/officeDocument/2006/relationships/slide" Target="slides/slide246.xml"/><Relationship Id="rId899" Type="http://schemas.openxmlformats.org/officeDocument/2006/relationships/slide" Target="slides/slide898.xml"/><Relationship Id="rId1000" Type="http://schemas.openxmlformats.org/officeDocument/2006/relationships/slide" Target="slides/slide999.xml"/><Relationship Id="rId1084" Type="http://schemas.openxmlformats.org/officeDocument/2006/relationships/slide" Target="slides/slide1083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966" Type="http://schemas.openxmlformats.org/officeDocument/2006/relationships/slide" Target="slides/slide965.xml"/><Relationship Id="rId1291" Type="http://schemas.openxmlformats.org/officeDocument/2006/relationships/theme" Target="theme/theme1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1151" Type="http://schemas.openxmlformats.org/officeDocument/2006/relationships/slide" Target="slides/slide1150.xml"/><Relationship Id="rId1249" Type="http://schemas.openxmlformats.org/officeDocument/2006/relationships/slide" Target="slides/slide12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826" Type="http://schemas.openxmlformats.org/officeDocument/2006/relationships/slide" Target="slides/slide825.xml"/><Relationship Id="rId1011" Type="http://schemas.openxmlformats.org/officeDocument/2006/relationships/slide" Target="slides/slide1010.xml"/><Relationship Id="rId1109" Type="http://schemas.openxmlformats.org/officeDocument/2006/relationships/slide" Target="slides/slide1108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1095" Type="http://schemas.openxmlformats.org/officeDocument/2006/relationships/slide" Target="slides/slide1094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977" Type="http://schemas.openxmlformats.org/officeDocument/2006/relationships/slide" Target="slides/slide976.xml"/><Relationship Id="rId1162" Type="http://schemas.openxmlformats.org/officeDocument/2006/relationships/slide" Target="slides/slide1161.xml"/><Relationship Id="rId171" Type="http://schemas.openxmlformats.org/officeDocument/2006/relationships/slide" Target="slides/slide170.xml"/><Relationship Id="rId837" Type="http://schemas.openxmlformats.org/officeDocument/2006/relationships/slide" Target="slides/slide836.xml"/><Relationship Id="rId1022" Type="http://schemas.openxmlformats.org/officeDocument/2006/relationships/slide" Target="slides/slide1021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890" Type="http://schemas.openxmlformats.org/officeDocument/2006/relationships/slide" Target="slides/slide889.xml"/><Relationship Id="rId904" Type="http://schemas.openxmlformats.org/officeDocument/2006/relationships/slide" Target="slides/slide90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988" Type="http://schemas.openxmlformats.org/officeDocument/2006/relationships/slide" Target="slides/slide987.xml"/><Relationship Id="rId1173" Type="http://schemas.openxmlformats.org/officeDocument/2006/relationships/slide" Target="slides/slide1172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848" Type="http://schemas.openxmlformats.org/officeDocument/2006/relationships/slide" Target="slides/slide847.xml"/><Relationship Id="rId1033" Type="http://schemas.openxmlformats.org/officeDocument/2006/relationships/slide" Target="slides/slide1032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915" Type="http://schemas.openxmlformats.org/officeDocument/2006/relationships/slide" Target="slides/slide914.xml"/><Relationship Id="rId1240" Type="http://schemas.openxmlformats.org/officeDocument/2006/relationships/slide" Target="slides/slide1239.xml"/><Relationship Id="rId347" Type="http://schemas.openxmlformats.org/officeDocument/2006/relationships/slide" Target="slides/slide346.xml"/><Relationship Id="rId999" Type="http://schemas.openxmlformats.org/officeDocument/2006/relationships/slide" Target="slides/slide998.xml"/><Relationship Id="rId1100" Type="http://schemas.openxmlformats.org/officeDocument/2006/relationships/slide" Target="slides/slide1099.xml"/><Relationship Id="rId1184" Type="http://schemas.openxmlformats.org/officeDocument/2006/relationships/slide" Target="slides/slide1183.xml"/><Relationship Id="rId44" Type="http://schemas.openxmlformats.org/officeDocument/2006/relationships/slide" Target="slides/slide43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859" Type="http://schemas.openxmlformats.org/officeDocument/2006/relationships/slide" Target="slides/slide85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1044" Type="http://schemas.openxmlformats.org/officeDocument/2006/relationships/slide" Target="slides/slide1043.xml"/><Relationship Id="rId1251" Type="http://schemas.openxmlformats.org/officeDocument/2006/relationships/slide" Target="slides/slide1250.xml"/><Relationship Id="rId260" Type="http://schemas.openxmlformats.org/officeDocument/2006/relationships/slide" Target="slides/slide259.xml"/><Relationship Id="rId719" Type="http://schemas.openxmlformats.org/officeDocument/2006/relationships/slide" Target="slides/slide718.xml"/><Relationship Id="rId926" Type="http://schemas.openxmlformats.org/officeDocument/2006/relationships/slide" Target="slides/slide925.xml"/><Relationship Id="rId1111" Type="http://schemas.openxmlformats.org/officeDocument/2006/relationships/slide" Target="slides/slide1110.xml"/><Relationship Id="rId55" Type="http://schemas.openxmlformats.org/officeDocument/2006/relationships/slide" Target="slides/slide54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72" Type="http://schemas.openxmlformats.org/officeDocument/2006/relationships/slide" Target="slides/slide771.xml"/><Relationship Id="rId1195" Type="http://schemas.openxmlformats.org/officeDocument/2006/relationships/slide" Target="slides/slide1194.xml"/><Relationship Id="rId1209" Type="http://schemas.openxmlformats.org/officeDocument/2006/relationships/slide" Target="slides/slide1208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632" Type="http://schemas.openxmlformats.org/officeDocument/2006/relationships/slide" Target="slides/slide631.xml"/><Relationship Id="rId1055" Type="http://schemas.openxmlformats.org/officeDocument/2006/relationships/slide" Target="slides/slide1054.xml"/><Relationship Id="rId1262" Type="http://schemas.openxmlformats.org/officeDocument/2006/relationships/slide" Target="slides/slide1261.xml"/><Relationship Id="rId271" Type="http://schemas.openxmlformats.org/officeDocument/2006/relationships/slide" Target="slides/slide270.xml"/><Relationship Id="rId937" Type="http://schemas.openxmlformats.org/officeDocument/2006/relationships/slide" Target="slides/slide936.xml"/><Relationship Id="rId1122" Type="http://schemas.openxmlformats.org/officeDocument/2006/relationships/slide" Target="slides/slide1121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69" Type="http://schemas.openxmlformats.org/officeDocument/2006/relationships/slide" Target="slides/slide368.xml"/><Relationship Id="rId576" Type="http://schemas.openxmlformats.org/officeDocument/2006/relationships/slide" Target="slides/slide575.xml"/><Relationship Id="rId783" Type="http://schemas.openxmlformats.org/officeDocument/2006/relationships/slide" Target="slides/slide782.xml"/><Relationship Id="rId990" Type="http://schemas.openxmlformats.org/officeDocument/2006/relationships/slide" Target="slides/slide989.xml"/><Relationship Id="rId229" Type="http://schemas.openxmlformats.org/officeDocument/2006/relationships/slide" Target="slides/slide228.xml"/><Relationship Id="rId436" Type="http://schemas.openxmlformats.org/officeDocument/2006/relationships/slide" Target="slides/slide435.xml"/><Relationship Id="rId643" Type="http://schemas.openxmlformats.org/officeDocument/2006/relationships/slide" Target="slides/slide642.xml"/><Relationship Id="rId1066" Type="http://schemas.openxmlformats.org/officeDocument/2006/relationships/slide" Target="slides/slide1065.xml"/><Relationship Id="rId1273" Type="http://schemas.openxmlformats.org/officeDocument/2006/relationships/slide" Target="slides/slide1272.xml"/><Relationship Id="rId850" Type="http://schemas.openxmlformats.org/officeDocument/2006/relationships/slide" Target="slides/slide849.xml"/><Relationship Id="rId948" Type="http://schemas.openxmlformats.org/officeDocument/2006/relationships/slide" Target="slides/slide947.xml"/><Relationship Id="rId1133" Type="http://schemas.openxmlformats.org/officeDocument/2006/relationships/slide" Target="slides/slide1132.xml"/><Relationship Id="rId77" Type="http://schemas.openxmlformats.org/officeDocument/2006/relationships/slide" Target="slides/slide76.xml"/><Relationship Id="rId282" Type="http://schemas.openxmlformats.org/officeDocument/2006/relationships/slide" Target="slides/slide281.xml"/><Relationship Id="rId503" Type="http://schemas.openxmlformats.org/officeDocument/2006/relationships/slide" Target="slides/slide502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447" Type="http://schemas.openxmlformats.org/officeDocument/2006/relationships/slide" Target="slides/slide446.xml"/><Relationship Id="rId794" Type="http://schemas.openxmlformats.org/officeDocument/2006/relationships/slide" Target="slides/slide793.xml"/><Relationship Id="rId1077" Type="http://schemas.openxmlformats.org/officeDocument/2006/relationships/slide" Target="slides/slide1076.xml"/><Relationship Id="rId1200" Type="http://schemas.openxmlformats.org/officeDocument/2006/relationships/slide" Target="slides/slide1199.xml"/><Relationship Id="rId654" Type="http://schemas.openxmlformats.org/officeDocument/2006/relationships/slide" Target="slides/slide653.xml"/><Relationship Id="rId861" Type="http://schemas.openxmlformats.org/officeDocument/2006/relationships/slide" Target="slides/slide860.xml"/><Relationship Id="rId959" Type="http://schemas.openxmlformats.org/officeDocument/2006/relationships/slide" Target="slides/slide958.xml"/><Relationship Id="rId1284" Type="http://schemas.openxmlformats.org/officeDocument/2006/relationships/slide" Target="slides/slide1283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514" Type="http://schemas.openxmlformats.org/officeDocument/2006/relationships/slide" Target="slides/slide513.xml"/><Relationship Id="rId721" Type="http://schemas.openxmlformats.org/officeDocument/2006/relationships/slide" Target="slides/slide720.xml"/><Relationship Id="rId1144" Type="http://schemas.openxmlformats.org/officeDocument/2006/relationships/slide" Target="slides/slide1143.xml"/><Relationship Id="rId88" Type="http://schemas.openxmlformats.org/officeDocument/2006/relationships/slide" Target="slides/slide87.xml"/><Relationship Id="rId153" Type="http://schemas.openxmlformats.org/officeDocument/2006/relationships/slide" Target="slides/slide152.xml"/><Relationship Id="rId360" Type="http://schemas.openxmlformats.org/officeDocument/2006/relationships/slide" Target="slides/slide359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1004" Type="http://schemas.openxmlformats.org/officeDocument/2006/relationships/slide" Target="slides/slide1003.xml"/><Relationship Id="rId1211" Type="http://schemas.openxmlformats.org/officeDocument/2006/relationships/slide" Target="slides/slide1210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65" Type="http://schemas.openxmlformats.org/officeDocument/2006/relationships/slide" Target="slides/slide664.xml"/><Relationship Id="rId872" Type="http://schemas.openxmlformats.org/officeDocument/2006/relationships/slide" Target="slides/slide871.xml"/><Relationship Id="rId1088" Type="http://schemas.openxmlformats.org/officeDocument/2006/relationships/slide" Target="slides/slide1087.xml"/><Relationship Id="rId15" Type="http://schemas.openxmlformats.org/officeDocument/2006/relationships/slide" Target="slides/slide14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732" Type="http://schemas.openxmlformats.org/officeDocument/2006/relationships/slide" Target="slides/slide731.xml"/><Relationship Id="rId1155" Type="http://schemas.openxmlformats.org/officeDocument/2006/relationships/slide" Target="slides/slide1154.xml"/><Relationship Id="rId99" Type="http://schemas.openxmlformats.org/officeDocument/2006/relationships/slide" Target="slides/slide98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1015" Type="http://schemas.openxmlformats.org/officeDocument/2006/relationships/slide" Target="slides/slide1014.xml"/><Relationship Id="rId1222" Type="http://schemas.openxmlformats.org/officeDocument/2006/relationships/slide" Target="slides/slide1221.xml"/><Relationship Id="rId469" Type="http://schemas.openxmlformats.org/officeDocument/2006/relationships/slide" Target="slides/slide468.xml"/><Relationship Id="rId676" Type="http://schemas.openxmlformats.org/officeDocument/2006/relationships/slide" Target="slides/slide675.xml"/><Relationship Id="rId883" Type="http://schemas.openxmlformats.org/officeDocument/2006/relationships/slide" Target="slides/slide882.xml"/><Relationship Id="rId1099" Type="http://schemas.openxmlformats.org/officeDocument/2006/relationships/slide" Target="slides/slide109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329" Type="http://schemas.openxmlformats.org/officeDocument/2006/relationships/slide" Target="slides/slide328.xml"/><Relationship Id="rId536" Type="http://schemas.openxmlformats.org/officeDocument/2006/relationships/slide" Target="slides/slide535.xml"/><Relationship Id="rId1166" Type="http://schemas.openxmlformats.org/officeDocument/2006/relationships/slide" Target="slides/slide1165.xml"/><Relationship Id="rId175" Type="http://schemas.openxmlformats.org/officeDocument/2006/relationships/slide" Target="slides/slide174.xml"/><Relationship Id="rId743" Type="http://schemas.openxmlformats.org/officeDocument/2006/relationships/slide" Target="slides/slide742.xml"/><Relationship Id="rId950" Type="http://schemas.openxmlformats.org/officeDocument/2006/relationships/slide" Target="slides/slide949.xml"/><Relationship Id="rId1026" Type="http://schemas.openxmlformats.org/officeDocument/2006/relationships/slide" Target="slides/slide1025.xml"/><Relationship Id="rId382" Type="http://schemas.openxmlformats.org/officeDocument/2006/relationships/slide" Target="slides/slide381.xml"/><Relationship Id="rId603" Type="http://schemas.openxmlformats.org/officeDocument/2006/relationships/slide" Target="slides/slide602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908" Type="http://schemas.openxmlformats.org/officeDocument/2006/relationships/slide" Target="slides/slide907.xml"/><Relationship Id="rId1233" Type="http://schemas.openxmlformats.org/officeDocument/2006/relationships/slide" Target="slides/slide1232.xml"/><Relationship Id="rId242" Type="http://schemas.openxmlformats.org/officeDocument/2006/relationships/slide" Target="slides/slide241.xml"/><Relationship Id="rId894" Type="http://schemas.openxmlformats.org/officeDocument/2006/relationships/slide" Target="slides/slide893.xml"/><Relationship Id="rId1177" Type="http://schemas.openxmlformats.org/officeDocument/2006/relationships/slide" Target="slides/slide1176.xml"/><Relationship Id="rId37" Type="http://schemas.openxmlformats.org/officeDocument/2006/relationships/slide" Target="slides/slide36.xml"/><Relationship Id="rId102" Type="http://schemas.openxmlformats.org/officeDocument/2006/relationships/slide" Target="slides/slide101.xml"/><Relationship Id="rId547" Type="http://schemas.openxmlformats.org/officeDocument/2006/relationships/slide" Target="slides/slide546.xml"/><Relationship Id="rId754" Type="http://schemas.openxmlformats.org/officeDocument/2006/relationships/slide" Target="slides/slide753.xml"/><Relationship Id="rId961" Type="http://schemas.openxmlformats.org/officeDocument/2006/relationships/slide" Target="slides/slide960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614" Type="http://schemas.openxmlformats.org/officeDocument/2006/relationships/slide" Target="slides/slide613.xml"/><Relationship Id="rId821" Type="http://schemas.openxmlformats.org/officeDocument/2006/relationships/slide" Target="slides/slide820.xml"/><Relationship Id="rId1037" Type="http://schemas.openxmlformats.org/officeDocument/2006/relationships/slide" Target="slides/slide1036.xml"/><Relationship Id="rId1244" Type="http://schemas.openxmlformats.org/officeDocument/2006/relationships/slide" Target="slides/slide1243.xml"/><Relationship Id="rId253" Type="http://schemas.openxmlformats.org/officeDocument/2006/relationships/slide" Target="slides/slide252.xml"/><Relationship Id="rId460" Type="http://schemas.openxmlformats.org/officeDocument/2006/relationships/slide" Target="slides/slide459.xml"/><Relationship Id="rId698" Type="http://schemas.openxmlformats.org/officeDocument/2006/relationships/slide" Target="slides/slide697.xml"/><Relationship Id="rId919" Type="http://schemas.openxmlformats.org/officeDocument/2006/relationships/slide" Target="slides/slide918.xml"/><Relationship Id="rId1090" Type="http://schemas.openxmlformats.org/officeDocument/2006/relationships/slide" Target="slides/slide1089.xml"/><Relationship Id="rId1104" Type="http://schemas.openxmlformats.org/officeDocument/2006/relationships/slide" Target="slides/slide1103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65" Type="http://schemas.openxmlformats.org/officeDocument/2006/relationships/slide" Target="slides/slide764.xml"/><Relationship Id="rId972" Type="http://schemas.openxmlformats.org/officeDocument/2006/relationships/slide" Target="slides/slide971.xml"/><Relationship Id="rId1188" Type="http://schemas.openxmlformats.org/officeDocument/2006/relationships/slide" Target="slides/slide1187.xml"/><Relationship Id="rId197" Type="http://schemas.openxmlformats.org/officeDocument/2006/relationships/slide" Target="slides/slide196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1048" Type="http://schemas.openxmlformats.org/officeDocument/2006/relationships/slide" Target="slides/slide1047.xml"/><Relationship Id="rId1255" Type="http://schemas.openxmlformats.org/officeDocument/2006/relationships/slide" Target="slides/slide1254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115" Type="http://schemas.openxmlformats.org/officeDocument/2006/relationships/slide" Target="slides/slide1114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69" Type="http://schemas.openxmlformats.org/officeDocument/2006/relationships/slide" Target="slides/slide568.xml"/><Relationship Id="rId776" Type="http://schemas.openxmlformats.org/officeDocument/2006/relationships/slide" Target="slides/slide775.xml"/><Relationship Id="rId983" Type="http://schemas.openxmlformats.org/officeDocument/2006/relationships/slide" Target="slides/slide982.xml"/><Relationship Id="rId1199" Type="http://schemas.openxmlformats.org/officeDocument/2006/relationships/slide" Target="slides/slide1198.xml"/><Relationship Id="rId331" Type="http://schemas.openxmlformats.org/officeDocument/2006/relationships/slide" Target="slides/slide330.xml"/><Relationship Id="rId429" Type="http://schemas.openxmlformats.org/officeDocument/2006/relationships/slide" Target="slides/slide428.xml"/><Relationship Id="rId636" Type="http://schemas.openxmlformats.org/officeDocument/2006/relationships/slide" Target="slides/slide635.xml"/><Relationship Id="rId1059" Type="http://schemas.openxmlformats.org/officeDocument/2006/relationships/slide" Target="slides/slide1058.xml"/><Relationship Id="rId1266" Type="http://schemas.openxmlformats.org/officeDocument/2006/relationships/slide" Target="slides/slide1265.xml"/><Relationship Id="rId843" Type="http://schemas.openxmlformats.org/officeDocument/2006/relationships/slide" Target="slides/slide842.xml"/><Relationship Id="rId1126" Type="http://schemas.openxmlformats.org/officeDocument/2006/relationships/slide" Target="slides/slide1125.xml"/><Relationship Id="rId275" Type="http://schemas.openxmlformats.org/officeDocument/2006/relationships/slide" Target="slides/slide274.xml"/><Relationship Id="rId482" Type="http://schemas.openxmlformats.org/officeDocument/2006/relationships/slide" Target="slides/slide481.xml"/><Relationship Id="rId703" Type="http://schemas.openxmlformats.org/officeDocument/2006/relationships/slide" Target="slides/slide702.xml"/><Relationship Id="rId910" Type="http://schemas.openxmlformats.org/officeDocument/2006/relationships/slide" Target="slides/slide909.xml"/><Relationship Id="rId135" Type="http://schemas.openxmlformats.org/officeDocument/2006/relationships/slide" Target="slides/slide134.xml"/><Relationship Id="rId342" Type="http://schemas.openxmlformats.org/officeDocument/2006/relationships/slide" Target="slides/slide341.xml"/><Relationship Id="rId787" Type="http://schemas.openxmlformats.org/officeDocument/2006/relationships/slide" Target="slides/slide786.xml"/><Relationship Id="rId994" Type="http://schemas.openxmlformats.org/officeDocument/2006/relationships/slide" Target="slides/slide993.xml"/><Relationship Id="rId202" Type="http://schemas.openxmlformats.org/officeDocument/2006/relationships/slide" Target="slides/slide201.xml"/><Relationship Id="rId647" Type="http://schemas.openxmlformats.org/officeDocument/2006/relationships/slide" Target="slides/slide646.xml"/><Relationship Id="rId854" Type="http://schemas.openxmlformats.org/officeDocument/2006/relationships/slide" Target="slides/slide853.xml"/><Relationship Id="rId1277" Type="http://schemas.openxmlformats.org/officeDocument/2006/relationships/slide" Target="slides/slide1276.xml"/><Relationship Id="rId286" Type="http://schemas.openxmlformats.org/officeDocument/2006/relationships/slide" Target="slides/slide285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714" Type="http://schemas.openxmlformats.org/officeDocument/2006/relationships/slide" Target="slides/slide713.xml"/><Relationship Id="rId921" Type="http://schemas.openxmlformats.org/officeDocument/2006/relationships/slide" Target="slides/slide920.xml"/><Relationship Id="rId1137" Type="http://schemas.openxmlformats.org/officeDocument/2006/relationships/slide" Target="slides/slide1136.xml"/><Relationship Id="rId50" Type="http://schemas.openxmlformats.org/officeDocument/2006/relationships/slide" Target="slides/slide49.xml"/><Relationship Id="rId146" Type="http://schemas.openxmlformats.org/officeDocument/2006/relationships/slide" Target="slides/slide145.xml"/><Relationship Id="rId353" Type="http://schemas.openxmlformats.org/officeDocument/2006/relationships/slide" Target="slides/slide352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1190" Type="http://schemas.openxmlformats.org/officeDocument/2006/relationships/slide" Target="slides/slide1189.xml"/><Relationship Id="rId1204" Type="http://schemas.openxmlformats.org/officeDocument/2006/relationships/slide" Target="slides/slide1203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58" Type="http://schemas.openxmlformats.org/officeDocument/2006/relationships/slide" Target="slides/slide657.xml"/><Relationship Id="rId865" Type="http://schemas.openxmlformats.org/officeDocument/2006/relationships/slide" Target="slides/slide864.xml"/><Relationship Id="rId1050" Type="http://schemas.openxmlformats.org/officeDocument/2006/relationships/slide" Target="slides/slide1049.xml"/><Relationship Id="rId1288" Type="http://schemas.openxmlformats.org/officeDocument/2006/relationships/slide" Target="slides/slide1287.xml"/><Relationship Id="rId297" Type="http://schemas.openxmlformats.org/officeDocument/2006/relationships/slide" Target="slides/slide296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932" Type="http://schemas.openxmlformats.org/officeDocument/2006/relationships/slide" Target="slides/slide931.xml"/><Relationship Id="rId1148" Type="http://schemas.openxmlformats.org/officeDocument/2006/relationships/slide" Target="slides/slide1147.xml"/><Relationship Id="rId157" Type="http://schemas.openxmlformats.org/officeDocument/2006/relationships/slide" Target="slides/slide156.xml"/><Relationship Id="rId364" Type="http://schemas.openxmlformats.org/officeDocument/2006/relationships/slide" Target="slides/slide363.xml"/><Relationship Id="rId1008" Type="http://schemas.openxmlformats.org/officeDocument/2006/relationships/slide" Target="slides/slide1007.xml"/><Relationship Id="rId1215" Type="http://schemas.openxmlformats.org/officeDocument/2006/relationships/slide" Target="slides/slide1214.xml"/><Relationship Id="rId61" Type="http://schemas.openxmlformats.org/officeDocument/2006/relationships/slide" Target="slides/slide60.xml"/><Relationship Id="rId571" Type="http://schemas.openxmlformats.org/officeDocument/2006/relationships/slide" Target="slides/slide570.xml"/><Relationship Id="rId669" Type="http://schemas.openxmlformats.org/officeDocument/2006/relationships/slide" Target="slides/slide668.xml"/><Relationship Id="rId876" Type="http://schemas.openxmlformats.org/officeDocument/2006/relationships/slide" Target="slides/slide875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431" Type="http://schemas.openxmlformats.org/officeDocument/2006/relationships/slide" Target="slides/slide430.xml"/><Relationship Id="rId529" Type="http://schemas.openxmlformats.org/officeDocument/2006/relationships/slide" Target="slides/slide528.xml"/><Relationship Id="rId736" Type="http://schemas.openxmlformats.org/officeDocument/2006/relationships/slide" Target="slides/slide735.xml"/><Relationship Id="rId1061" Type="http://schemas.openxmlformats.org/officeDocument/2006/relationships/slide" Target="slides/slide1060.xml"/><Relationship Id="rId1159" Type="http://schemas.openxmlformats.org/officeDocument/2006/relationships/slide" Target="slides/slide1158.xml"/><Relationship Id="rId168" Type="http://schemas.openxmlformats.org/officeDocument/2006/relationships/slide" Target="slides/slide167.xml"/><Relationship Id="rId943" Type="http://schemas.openxmlformats.org/officeDocument/2006/relationships/slide" Target="slides/slide942.xml"/><Relationship Id="rId1019" Type="http://schemas.openxmlformats.org/officeDocument/2006/relationships/slide" Target="slides/slide1018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803" Type="http://schemas.openxmlformats.org/officeDocument/2006/relationships/slide" Target="slides/slide802.xml"/><Relationship Id="rId1226" Type="http://schemas.openxmlformats.org/officeDocument/2006/relationships/slide" Target="slides/slide1225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442" Type="http://schemas.openxmlformats.org/officeDocument/2006/relationships/slide" Target="slides/slide441.xml"/><Relationship Id="rId887" Type="http://schemas.openxmlformats.org/officeDocument/2006/relationships/slide" Target="slides/slide886.xml"/><Relationship Id="rId1072" Type="http://schemas.openxmlformats.org/officeDocument/2006/relationships/slide" Target="slides/slide1071.xml"/><Relationship Id="rId302" Type="http://schemas.openxmlformats.org/officeDocument/2006/relationships/slide" Target="slides/slide301.xml"/><Relationship Id="rId747" Type="http://schemas.openxmlformats.org/officeDocument/2006/relationships/slide" Target="slides/slide746.xml"/><Relationship Id="rId954" Type="http://schemas.openxmlformats.org/officeDocument/2006/relationships/slide" Target="slides/slide953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814" Type="http://schemas.openxmlformats.org/officeDocument/2006/relationships/slide" Target="slides/slide813.xml"/><Relationship Id="rId1237" Type="http://schemas.openxmlformats.org/officeDocument/2006/relationships/slide" Target="slides/slide1236.xml"/><Relationship Id="rId246" Type="http://schemas.openxmlformats.org/officeDocument/2006/relationships/slide" Target="slides/slide245.xml"/><Relationship Id="rId453" Type="http://schemas.openxmlformats.org/officeDocument/2006/relationships/slide" Target="slides/slide452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83" Type="http://schemas.openxmlformats.org/officeDocument/2006/relationships/slide" Target="slides/slide1082.xml"/><Relationship Id="rId1290" Type="http://schemas.openxmlformats.org/officeDocument/2006/relationships/viewProps" Target="viewProps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758" Type="http://schemas.openxmlformats.org/officeDocument/2006/relationships/slide" Target="slides/slide757.xml"/><Relationship Id="rId965" Type="http://schemas.openxmlformats.org/officeDocument/2006/relationships/slide" Target="slides/slide964.xml"/><Relationship Id="rId1150" Type="http://schemas.openxmlformats.org/officeDocument/2006/relationships/slide" Target="slides/slide1149.xml"/><Relationship Id="rId10" Type="http://schemas.openxmlformats.org/officeDocument/2006/relationships/slide" Target="slides/slide9.xml"/><Relationship Id="rId94" Type="http://schemas.openxmlformats.org/officeDocument/2006/relationships/slide" Target="slides/slide93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1248" Type="http://schemas.openxmlformats.org/officeDocument/2006/relationships/slide" Target="slides/slide1247.xml"/><Relationship Id="rId257" Type="http://schemas.openxmlformats.org/officeDocument/2006/relationships/slide" Target="slides/slide256.xml"/><Relationship Id="rId464" Type="http://schemas.openxmlformats.org/officeDocument/2006/relationships/slide" Target="slides/slide463.xml"/><Relationship Id="rId1010" Type="http://schemas.openxmlformats.org/officeDocument/2006/relationships/slide" Target="slides/slide1009.xml"/><Relationship Id="rId1094" Type="http://schemas.openxmlformats.org/officeDocument/2006/relationships/slide" Target="slides/slide1093.xml"/><Relationship Id="rId1108" Type="http://schemas.openxmlformats.org/officeDocument/2006/relationships/slide" Target="slides/slide1107.xml"/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976" Type="http://schemas.openxmlformats.org/officeDocument/2006/relationships/slide" Target="slides/slide975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161" Type="http://schemas.openxmlformats.org/officeDocument/2006/relationships/slide" Target="slides/slide1160.xml"/><Relationship Id="rId1259" Type="http://schemas.openxmlformats.org/officeDocument/2006/relationships/slide" Target="slides/slide1258.xml"/><Relationship Id="rId836" Type="http://schemas.openxmlformats.org/officeDocument/2006/relationships/slide" Target="slides/slide835.xml"/><Relationship Id="rId1021" Type="http://schemas.openxmlformats.org/officeDocument/2006/relationships/slide" Target="slides/slide1020.xml"/><Relationship Id="rId1119" Type="http://schemas.openxmlformats.org/officeDocument/2006/relationships/slide" Target="slides/slide1118.xml"/><Relationship Id="rId903" Type="http://schemas.openxmlformats.org/officeDocument/2006/relationships/slide" Target="slides/slide902.xml"/><Relationship Id="rId32" Type="http://schemas.openxmlformats.org/officeDocument/2006/relationships/slide" Target="slides/slide31.xml"/><Relationship Id="rId181" Type="http://schemas.openxmlformats.org/officeDocument/2006/relationships/slide" Target="slides/slide180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998" Type="http://schemas.openxmlformats.org/officeDocument/2006/relationships/slide" Target="slides/slide997.xml"/><Relationship Id="rId1183" Type="http://schemas.openxmlformats.org/officeDocument/2006/relationships/slide" Target="slides/slide1182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1043" Type="http://schemas.openxmlformats.org/officeDocument/2006/relationships/slide" Target="slides/slide1042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925" Type="http://schemas.openxmlformats.org/officeDocument/2006/relationships/slide" Target="slides/slide924.xml"/><Relationship Id="rId1250" Type="http://schemas.openxmlformats.org/officeDocument/2006/relationships/slide" Target="slides/slide1249.xml"/><Relationship Id="rId1110" Type="http://schemas.openxmlformats.org/officeDocument/2006/relationships/slide" Target="slides/slide1109.xml"/><Relationship Id="rId1208" Type="http://schemas.openxmlformats.org/officeDocument/2006/relationships/slide" Target="slides/slide1207.xml"/><Relationship Id="rId54" Type="http://schemas.openxmlformats.org/officeDocument/2006/relationships/slide" Target="slides/slide53.xml"/><Relationship Id="rId270" Type="http://schemas.openxmlformats.org/officeDocument/2006/relationships/slide" Target="slides/slide269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1065" Type="http://schemas.openxmlformats.org/officeDocument/2006/relationships/slide" Target="slides/slide1064.xml"/><Relationship Id="rId1272" Type="http://schemas.openxmlformats.org/officeDocument/2006/relationships/slide" Target="slides/slide1271.xml"/><Relationship Id="rId502" Type="http://schemas.openxmlformats.org/officeDocument/2006/relationships/slide" Target="slides/slide501.xml"/><Relationship Id="rId947" Type="http://schemas.openxmlformats.org/officeDocument/2006/relationships/slide" Target="slides/slide946.xml"/><Relationship Id="rId1132" Type="http://schemas.openxmlformats.org/officeDocument/2006/relationships/slide" Target="slides/slide1131.xml"/><Relationship Id="rId76" Type="http://schemas.openxmlformats.org/officeDocument/2006/relationships/slide" Target="slides/slide75.xml"/><Relationship Id="rId807" Type="http://schemas.openxmlformats.org/officeDocument/2006/relationships/slide" Target="slides/slide806.xml"/><Relationship Id="rId292" Type="http://schemas.openxmlformats.org/officeDocument/2006/relationships/slide" Target="slides/slide291.xml"/><Relationship Id="rId597" Type="http://schemas.openxmlformats.org/officeDocument/2006/relationships/slide" Target="slides/slide596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087" Type="http://schemas.openxmlformats.org/officeDocument/2006/relationships/slide" Target="slides/slide1086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969" Type="http://schemas.openxmlformats.org/officeDocument/2006/relationships/slide" Target="slides/slide968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1154" Type="http://schemas.openxmlformats.org/officeDocument/2006/relationships/slide" Target="slides/slide1153.xml"/><Relationship Id="rId98" Type="http://schemas.openxmlformats.org/officeDocument/2006/relationships/slide" Target="slides/slide97.xml"/><Relationship Id="rId829" Type="http://schemas.openxmlformats.org/officeDocument/2006/relationships/slide" Target="slides/slide828.xml"/><Relationship Id="rId1014" Type="http://schemas.openxmlformats.org/officeDocument/2006/relationships/slide" Target="slides/slide1013.xml"/><Relationship Id="rId1221" Type="http://schemas.openxmlformats.org/officeDocument/2006/relationships/slide" Target="slides/slide1220.xml"/><Relationship Id="rId25" Type="http://schemas.openxmlformats.org/officeDocument/2006/relationships/slide" Target="slides/slide24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893" Type="http://schemas.openxmlformats.org/officeDocument/2006/relationships/slide" Target="slides/slide892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176" Type="http://schemas.openxmlformats.org/officeDocument/2006/relationships/slide" Target="slides/slide1175.xml"/><Relationship Id="rId101" Type="http://schemas.openxmlformats.org/officeDocument/2006/relationships/slide" Target="slides/slide100.xml"/><Relationship Id="rId406" Type="http://schemas.openxmlformats.org/officeDocument/2006/relationships/slide" Target="slides/slide405.xml"/><Relationship Id="rId960" Type="http://schemas.openxmlformats.org/officeDocument/2006/relationships/slide" Target="slides/slide959.xml"/><Relationship Id="rId1036" Type="http://schemas.openxmlformats.org/officeDocument/2006/relationships/slide" Target="slides/slide1035.xml"/><Relationship Id="rId1243" Type="http://schemas.openxmlformats.org/officeDocument/2006/relationships/slide" Target="slides/slide1242.xml"/><Relationship Id="rId613" Type="http://schemas.openxmlformats.org/officeDocument/2006/relationships/slide" Target="slides/slide612.xml"/><Relationship Id="rId820" Type="http://schemas.openxmlformats.org/officeDocument/2006/relationships/slide" Target="slides/slide819.xml"/><Relationship Id="rId918" Type="http://schemas.openxmlformats.org/officeDocument/2006/relationships/slide" Target="slides/slide917.xml"/><Relationship Id="rId1103" Type="http://schemas.openxmlformats.org/officeDocument/2006/relationships/slide" Target="slides/slide1102.xml"/><Relationship Id="rId47" Type="http://schemas.openxmlformats.org/officeDocument/2006/relationships/slide" Target="slides/slide46.xml"/><Relationship Id="rId196" Type="http://schemas.openxmlformats.org/officeDocument/2006/relationships/slide" Target="slides/slide195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982" Type="http://schemas.openxmlformats.org/officeDocument/2006/relationships/slide" Target="slides/slide981.xml"/><Relationship Id="rId1198" Type="http://schemas.openxmlformats.org/officeDocument/2006/relationships/slide" Target="slides/slide1197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1058" Type="http://schemas.openxmlformats.org/officeDocument/2006/relationships/slide" Target="slides/slide1057.xml"/><Relationship Id="rId1265" Type="http://schemas.openxmlformats.org/officeDocument/2006/relationships/slide" Target="slides/slide1264.xml"/><Relationship Id="rId702" Type="http://schemas.openxmlformats.org/officeDocument/2006/relationships/slide" Target="slides/slide701.xml"/><Relationship Id="rId1125" Type="http://schemas.openxmlformats.org/officeDocument/2006/relationships/slide" Target="slides/slide1124.xml"/><Relationship Id="rId69" Type="http://schemas.openxmlformats.org/officeDocument/2006/relationships/slide" Target="slides/slide68.xml"/><Relationship Id="rId285" Type="http://schemas.openxmlformats.org/officeDocument/2006/relationships/slide" Target="slides/slide284.xml"/><Relationship Id="rId492" Type="http://schemas.openxmlformats.org/officeDocument/2006/relationships/slide" Target="slides/slide491.xml"/><Relationship Id="rId797" Type="http://schemas.openxmlformats.org/officeDocument/2006/relationships/slide" Target="slides/slide796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1287" Type="http://schemas.openxmlformats.org/officeDocument/2006/relationships/slide" Target="slides/slide1286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864" Type="http://schemas.openxmlformats.org/officeDocument/2006/relationships/slide" Target="slides/slide863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931" Type="http://schemas.openxmlformats.org/officeDocument/2006/relationships/slide" Target="slides/slide930.xml"/><Relationship Id="rId1147" Type="http://schemas.openxmlformats.org/officeDocument/2006/relationships/slide" Target="slides/slide1146.xml"/><Relationship Id="rId60" Type="http://schemas.openxmlformats.org/officeDocument/2006/relationships/slide" Target="slides/slide59.xml"/><Relationship Id="rId1007" Type="http://schemas.openxmlformats.org/officeDocument/2006/relationships/slide" Target="slides/slide1006.xml"/><Relationship Id="rId1214" Type="http://schemas.openxmlformats.org/officeDocument/2006/relationships/slide" Target="slides/slide1213.xml"/><Relationship Id="rId18" Type="http://schemas.openxmlformats.org/officeDocument/2006/relationships/slide" Target="slides/slide17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86" Type="http://schemas.openxmlformats.org/officeDocument/2006/relationships/slide" Target="slides/slide885.xml"/><Relationship Id="rId2" Type="http://schemas.openxmlformats.org/officeDocument/2006/relationships/slide" Target="slides/slide1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071" Type="http://schemas.openxmlformats.org/officeDocument/2006/relationships/slide" Target="slides/slide1070.xml"/><Relationship Id="rId1169" Type="http://schemas.openxmlformats.org/officeDocument/2006/relationships/slide" Target="slides/slide1168.xml"/><Relationship Id="rId301" Type="http://schemas.openxmlformats.org/officeDocument/2006/relationships/slide" Target="slides/slide300.xml"/><Relationship Id="rId953" Type="http://schemas.openxmlformats.org/officeDocument/2006/relationships/slide" Target="slides/slide952.xml"/><Relationship Id="rId1029" Type="http://schemas.openxmlformats.org/officeDocument/2006/relationships/slide" Target="slides/slide1028.xml"/><Relationship Id="rId1236" Type="http://schemas.openxmlformats.org/officeDocument/2006/relationships/slide" Target="slides/slide1235.xml"/><Relationship Id="rId82" Type="http://schemas.openxmlformats.org/officeDocument/2006/relationships/slide" Target="slides/slide8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093" Type="http://schemas.openxmlformats.org/officeDocument/2006/relationships/slide" Target="slides/slide1092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975" Type="http://schemas.openxmlformats.org/officeDocument/2006/relationships/slide" Target="slides/slide974.xml"/><Relationship Id="rId1160" Type="http://schemas.openxmlformats.org/officeDocument/2006/relationships/slide" Target="slides/slide1159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1258" Type="http://schemas.openxmlformats.org/officeDocument/2006/relationships/slide" Target="slides/slide1257.xml"/><Relationship Id="rId1020" Type="http://schemas.openxmlformats.org/officeDocument/2006/relationships/slide" Target="slides/slide1019.xml"/><Relationship Id="rId1118" Type="http://schemas.openxmlformats.org/officeDocument/2006/relationships/slide" Target="slides/slide1117.xml"/><Relationship Id="rId902" Type="http://schemas.openxmlformats.org/officeDocument/2006/relationships/slide" Target="slides/slide901.xml"/><Relationship Id="rId31" Type="http://schemas.openxmlformats.org/officeDocument/2006/relationships/slide" Target="slides/slide30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997" Type="http://schemas.openxmlformats.org/officeDocument/2006/relationships/slide" Target="slides/slide996.xml"/><Relationship Id="rId1182" Type="http://schemas.openxmlformats.org/officeDocument/2006/relationships/slide" Target="slides/slide1181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1042" Type="http://schemas.openxmlformats.org/officeDocument/2006/relationships/slide" Target="slides/slide10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만리장성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강강술래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죽</a:t>
            </a:r>
          </a:p>
        </p:txBody>
      </p:sp>
    </p:spTree>
  </p:cSld>
  <p:clrMapOvr>
    <a:masterClrMapping/>
  </p:clrMapOvr>
</p:sld>
</file>

<file path=ppt/slides/slide10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자매</a:t>
            </a:r>
          </a:p>
        </p:txBody>
      </p:sp>
    </p:spTree>
  </p:cSld>
  <p:clrMapOvr>
    <a:masterClrMapping/>
  </p:clrMapOvr>
</p:sld>
</file>

<file path=ppt/slides/slide10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교회</a:t>
            </a:r>
          </a:p>
        </p:txBody>
      </p:sp>
    </p:spTree>
  </p:cSld>
  <p:clrMapOvr>
    <a:masterClrMapping/>
  </p:clrMapOvr>
</p:sld>
</file>

<file path=ppt/slides/slide10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팩스</a:t>
            </a:r>
          </a:p>
        </p:txBody>
      </p:sp>
    </p:spTree>
  </p:cSld>
  <p:clrMapOvr>
    <a:masterClrMapping/>
  </p:clrMapOvr>
</p:sld>
</file>

<file path=ppt/slides/slide10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이불</a:t>
            </a:r>
          </a:p>
        </p:txBody>
      </p:sp>
    </p:spTree>
  </p:cSld>
  <p:clrMapOvr>
    <a:masterClrMapping/>
  </p:clrMapOvr>
</p:sld>
</file>

<file path=ppt/slides/slide10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돌멩이</a:t>
            </a:r>
          </a:p>
        </p:txBody>
      </p:sp>
    </p:spTree>
  </p:cSld>
  <p:clrMapOvr>
    <a:masterClrMapping/>
  </p:clrMapOvr>
</p:sld>
</file>

<file path=ppt/slides/slide10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거북선</a:t>
            </a:r>
          </a:p>
        </p:txBody>
      </p:sp>
    </p:spTree>
  </p:cSld>
  <p:clrMapOvr>
    <a:masterClrMapping/>
  </p:clrMapOvr>
</p:sld>
</file>

<file path=ppt/slides/slide10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세포</a:t>
            </a:r>
          </a:p>
        </p:txBody>
      </p:sp>
    </p:spTree>
  </p:cSld>
  <p:clrMapOvr>
    <a:masterClrMapping/>
  </p:clrMapOvr>
</p:sld>
</file>

<file path=ppt/slides/slide10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배</a:t>
            </a:r>
          </a:p>
        </p:txBody>
      </p:sp>
    </p:spTree>
  </p:cSld>
  <p:clrMapOvr>
    <a:masterClrMapping/>
  </p:clrMapOvr>
</p:sld>
</file>

<file path=ppt/slides/slide10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한라산</a:t>
            </a:r>
          </a:p>
        </p:txBody>
      </p:sp>
    </p:spTree>
  </p:cSld>
  <p:clrMapOvr>
    <a:masterClrMapping/>
  </p:clrMapOvr>
</p:sld>
</file>

<file path=ppt/slides/slide10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프랑스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스타워즈</a:t>
            </a:r>
          </a:p>
        </p:txBody>
      </p:sp>
    </p:spTree>
  </p:cSld>
  <p:clrMapOvr>
    <a:masterClrMapping/>
  </p:clrMapOvr>
</p:sld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제주도</a:t>
            </a:r>
          </a:p>
        </p:txBody>
      </p:sp>
    </p:spTree>
  </p:cSld>
  <p:clrMapOvr>
    <a:masterClrMapping/>
  </p:clrMapOvr>
</p:sld>
</file>

<file path=ppt/slides/slide10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올림픽</a:t>
            </a:r>
          </a:p>
        </p:txBody>
      </p:sp>
    </p:spTree>
  </p:cSld>
  <p:clrMapOvr>
    <a:masterClrMapping/>
  </p:clrMapOvr>
</p:sld>
</file>

<file path=ppt/slides/slide10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나침반</a:t>
            </a:r>
          </a:p>
        </p:txBody>
      </p:sp>
    </p:spTree>
  </p:cSld>
  <p:clrMapOvr>
    <a:masterClrMapping/>
  </p:clrMapOvr>
</p:sld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떡</a:t>
            </a:r>
          </a:p>
        </p:txBody>
      </p:sp>
    </p:spTree>
  </p:cSld>
  <p:clrMapOvr>
    <a:masterClrMapping/>
  </p:clrMapOvr>
</p:sld>
</file>

<file path=ppt/slides/slide10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벤치</a:t>
            </a:r>
          </a:p>
        </p:txBody>
      </p:sp>
    </p:spTree>
  </p:cSld>
  <p:clrMapOvr>
    <a:masterClrMapping/>
  </p:clrMapOvr>
</p:sld>
</file>

<file path=ppt/slides/slide10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부채</a:t>
            </a:r>
          </a:p>
        </p:txBody>
      </p:sp>
    </p:spTree>
  </p:cSld>
  <p:clrMapOvr>
    <a:masterClrMapping/>
  </p:clrMapOvr>
</p:sld>
</file>

<file path=ppt/slides/slide10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볼펜</a:t>
            </a:r>
          </a:p>
        </p:txBody>
      </p:sp>
    </p:spTree>
  </p:cSld>
  <p:clrMapOvr>
    <a:masterClrMapping/>
  </p:clrMapOvr>
</p:sld>
</file>

<file path=ppt/slides/slide10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귀신</a:t>
            </a:r>
          </a:p>
        </p:txBody>
      </p:sp>
    </p:spTree>
  </p:cSld>
  <p:clrMapOvr>
    <a:masterClrMapping/>
  </p:clrMapOvr>
</p:sld>
</file>

<file path=ppt/slides/slide10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한문</a:t>
            </a:r>
          </a:p>
        </p:txBody>
      </p:sp>
    </p:spTree>
  </p:cSld>
  <p:clrMapOvr>
    <a:masterClrMapping/>
  </p:clrMapOvr>
</p:sld>
</file>

<file path=ppt/slides/slide10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혼밥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취미</a:t>
            </a:r>
          </a:p>
        </p:txBody>
      </p:sp>
    </p:spTree>
  </p:cSld>
  <p:clrMapOvr>
    <a:masterClrMapping/>
  </p:clrMapOvr>
</p:sld>
</file>

<file path=ppt/slides/slide1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스포츠</a:t>
            </a:r>
          </a:p>
        </p:txBody>
      </p:sp>
    </p:spTree>
  </p:cSld>
  <p:clrMapOvr>
    <a:masterClrMapping/>
  </p:clrMapOvr>
</p:sld>
</file>

<file path=ppt/slides/slide10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양배추</a:t>
            </a:r>
          </a:p>
        </p:txBody>
      </p:sp>
    </p:spTree>
  </p:cSld>
  <p:clrMapOvr>
    <a:masterClrMapping/>
  </p:clrMapOvr>
</p:sld>
</file>

<file path=ppt/slides/slide10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심장</a:t>
            </a:r>
          </a:p>
        </p:txBody>
      </p:sp>
    </p:spTree>
  </p:cSld>
  <p:clrMapOvr>
    <a:masterClrMapping/>
  </p:clrMapOvr>
</p:sld>
</file>

<file path=ppt/slides/slide10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발톱</a:t>
            </a:r>
          </a:p>
        </p:txBody>
      </p:sp>
    </p:spTree>
  </p:cSld>
  <p:clrMapOvr>
    <a:masterClrMapping/>
  </p:clrMapOvr>
</p:sld>
</file>

<file path=ppt/slides/slide10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비타민</a:t>
            </a:r>
          </a:p>
        </p:txBody>
      </p:sp>
    </p:spTree>
  </p:cSld>
  <p:clrMapOvr>
    <a:masterClrMapping/>
  </p:clrMapOvr>
</p:sld>
</file>

<file path=ppt/slides/slide10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스트레스</a:t>
            </a:r>
          </a:p>
        </p:txBody>
      </p:sp>
    </p:spTree>
  </p:cSld>
  <p:clrMapOvr>
    <a:masterClrMapping/>
  </p:clrMapOvr>
</p:sld>
</file>

<file path=ppt/slides/slide10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그림자</a:t>
            </a:r>
          </a:p>
        </p:txBody>
      </p:sp>
    </p:spTree>
  </p:cSld>
  <p:clrMapOvr>
    <a:masterClrMapping/>
  </p:clrMapOvr>
</p:sld>
</file>

<file path=ppt/slides/slide10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꿀</a:t>
            </a:r>
          </a:p>
        </p:txBody>
      </p:sp>
    </p:spTree>
  </p:cSld>
  <p:clrMapOvr>
    <a:masterClrMapping/>
  </p:clrMapOvr>
</p:sld>
</file>

<file path=ppt/slides/slide10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세발자전거</a:t>
            </a:r>
          </a:p>
        </p:txBody>
      </p:sp>
    </p:spTree>
  </p:cSld>
  <p:clrMapOvr>
    <a:masterClrMapping/>
  </p:clrMapOvr>
</p:sld>
</file>

<file path=ppt/slides/slide10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코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석유</a:t>
            </a:r>
          </a:p>
        </p:txBody>
      </p:sp>
    </p:spTree>
  </p:cSld>
  <p:clrMapOvr>
    <a:masterClrMapping/>
  </p:clrMapOvr>
</p:sld>
</file>

<file path=ppt/slides/slide10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임금</a:t>
            </a:r>
          </a:p>
        </p:txBody>
      </p:sp>
    </p:spTree>
  </p:cSld>
  <p:clrMapOvr>
    <a:masterClrMapping/>
  </p:clrMapOvr>
</p:sld>
</file>

<file path=ppt/slides/slide10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변호사</a:t>
            </a:r>
          </a:p>
        </p:txBody>
      </p:sp>
    </p:spTree>
  </p:cSld>
  <p:clrMapOvr>
    <a:masterClrMapping/>
  </p:clrMapOvr>
</p:sld>
</file>

<file path=ppt/slides/slide10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문어</a:t>
            </a:r>
          </a:p>
        </p:txBody>
      </p:sp>
    </p:spTree>
  </p:cSld>
  <p:clrMapOvr>
    <a:masterClrMapping/>
  </p:clrMapOvr>
</p:sld>
</file>

<file path=ppt/slides/slide10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라면</a:t>
            </a:r>
          </a:p>
        </p:txBody>
      </p:sp>
    </p:spTree>
  </p:cSld>
  <p:clrMapOvr>
    <a:masterClrMapping/>
  </p:clrMapOvr>
</p:sld>
</file>

<file path=ppt/slides/slide10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알루미늄</a:t>
            </a:r>
          </a:p>
        </p:txBody>
      </p:sp>
    </p:spTree>
  </p:cSld>
  <p:clrMapOvr>
    <a:masterClrMapping/>
  </p:clrMapOvr>
</p:sld>
</file>

<file path=ppt/slides/slide10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460" y="1927592"/>
            <a:ext cx="7879080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자유의여신상</a:t>
            </a:r>
          </a:p>
        </p:txBody>
      </p:sp>
    </p:spTree>
  </p:cSld>
  <p:clrMapOvr>
    <a:masterClrMapping/>
  </p:clrMapOvr>
</p:sld>
</file>

<file path=ppt/slides/slide10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259" y="1927592"/>
            <a:ext cx="9161482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티라노사우르스</a:t>
            </a:r>
          </a:p>
        </p:txBody>
      </p:sp>
    </p:spTree>
  </p:cSld>
  <p:clrMapOvr>
    <a:masterClrMapping/>
  </p:clrMapOvr>
</p:sld>
</file>

<file path=ppt/slides/slide10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키높이깔창</a:t>
            </a:r>
          </a:p>
        </p:txBody>
      </p:sp>
    </p:spTree>
  </p:cSld>
  <p:clrMapOvr>
    <a:masterClrMapping/>
  </p:clrMapOvr>
</p:sld>
</file>

<file path=ppt/slides/slide10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우주비행사</a:t>
            </a:r>
          </a:p>
        </p:txBody>
      </p:sp>
    </p:spTree>
  </p:cSld>
  <p:clrMapOvr>
    <a:masterClrMapping/>
  </p:clrMapOvr>
</p:sld>
</file>

<file path=ppt/slides/slide10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가로수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헐리우드</a:t>
            </a:r>
          </a:p>
        </p:txBody>
      </p:sp>
    </p:spTree>
  </p:cSld>
  <p:clrMapOvr>
    <a:masterClrMapping/>
  </p:clrMapOvr>
</p:sld>
</file>

<file path=ppt/slides/slide10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보름달</a:t>
            </a:r>
          </a:p>
        </p:txBody>
      </p:sp>
    </p:spTree>
  </p:cSld>
  <p:clrMapOvr>
    <a:masterClrMapping/>
  </p:clrMapOvr>
</p:sld>
</file>

<file path=ppt/slides/slide10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밥</a:t>
            </a:r>
          </a:p>
        </p:txBody>
      </p:sp>
    </p:spTree>
  </p:cSld>
  <p:clrMapOvr>
    <a:masterClrMapping/>
  </p:clrMapOvr>
</p:sld>
</file>

<file path=ppt/slides/slide10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어항</a:t>
            </a:r>
          </a:p>
        </p:txBody>
      </p:sp>
    </p:spTree>
  </p:cSld>
  <p:clrMapOvr>
    <a:masterClrMapping/>
  </p:clrMapOvr>
</p:sld>
</file>

<file path=ppt/slides/slide10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고속버스</a:t>
            </a:r>
          </a:p>
        </p:txBody>
      </p:sp>
    </p:spTree>
  </p:cSld>
  <p:clrMapOvr>
    <a:masterClrMapping/>
  </p:clrMapOvr>
</p:sld>
</file>

<file path=ppt/slides/slide10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노인</a:t>
            </a:r>
          </a:p>
        </p:txBody>
      </p:sp>
    </p:spTree>
  </p:cSld>
  <p:clrMapOvr>
    <a:masterClrMapping/>
  </p:clrMapOvr>
</p:sld>
</file>

<file path=ppt/slides/slide10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립스틱</a:t>
            </a:r>
          </a:p>
        </p:txBody>
      </p:sp>
    </p:spTree>
  </p:cSld>
  <p:clrMapOvr>
    <a:masterClrMapping/>
  </p:clrMapOvr>
</p:sld>
</file>

<file path=ppt/slides/slide10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외과</a:t>
            </a:r>
          </a:p>
        </p:txBody>
      </p:sp>
    </p:spTree>
  </p:cSld>
  <p:clrMapOvr>
    <a:masterClrMapping/>
  </p:clrMapOvr>
</p:sld>
</file>

<file path=ppt/slides/slide10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햄스터</a:t>
            </a:r>
          </a:p>
        </p:txBody>
      </p:sp>
    </p:spTree>
  </p:cSld>
  <p:clrMapOvr>
    <a:masterClrMapping/>
  </p:clrMapOvr>
</p:sld>
</file>

<file path=ppt/slides/slide10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스위치</a:t>
            </a:r>
          </a:p>
        </p:txBody>
      </p:sp>
    </p:spTree>
  </p:cSld>
  <p:clrMapOvr>
    <a:masterClrMapping/>
  </p:clrMapOvr>
</p:sld>
</file>

<file path=ppt/slides/slide10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비누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레이저</a:t>
            </a:r>
          </a:p>
        </p:txBody>
      </p:sp>
    </p:spTree>
  </p:cSld>
  <p:clrMapOvr>
    <a:masterClrMapping/>
  </p:clrMapOvr>
</p:sld>
</file>

<file path=ppt/slides/slide10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면봉</a:t>
            </a:r>
          </a:p>
        </p:txBody>
      </p:sp>
    </p:spTree>
  </p:cSld>
  <p:clrMapOvr>
    <a:masterClrMapping/>
  </p:clrMapOvr>
</p:sld>
</file>

<file path=ppt/slides/slide10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축구공</a:t>
            </a:r>
          </a:p>
        </p:txBody>
      </p:sp>
    </p:spTree>
  </p:cSld>
  <p:clrMapOvr>
    <a:masterClrMapping/>
  </p:clrMapOvr>
</p:sld>
</file>

<file path=ppt/slides/slide10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분필</a:t>
            </a:r>
          </a:p>
        </p:txBody>
      </p:sp>
    </p:spTree>
  </p:cSld>
  <p:clrMapOvr>
    <a:masterClrMapping/>
  </p:clrMapOvr>
</p:sld>
</file>

<file path=ppt/slides/slide10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디스크</a:t>
            </a:r>
          </a:p>
        </p:txBody>
      </p:sp>
    </p:spTree>
  </p:cSld>
  <p:clrMapOvr>
    <a:masterClrMapping/>
  </p:clrMapOvr>
</p:sld>
</file>

<file path=ppt/slides/slide10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개미</a:t>
            </a:r>
          </a:p>
        </p:txBody>
      </p:sp>
    </p:spTree>
  </p:cSld>
  <p:clrMapOvr>
    <a:masterClrMapping/>
  </p:clrMapOvr>
</p:sld>
</file>

<file path=ppt/slides/slide10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기린</a:t>
            </a:r>
          </a:p>
        </p:txBody>
      </p:sp>
    </p:spTree>
  </p:cSld>
  <p:clrMapOvr>
    <a:masterClrMapping/>
  </p:clrMapOvr>
</p:sld>
</file>

<file path=ppt/slides/slide10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수류탄</a:t>
            </a:r>
          </a:p>
        </p:txBody>
      </p:sp>
    </p:spTree>
  </p:cSld>
  <p:clrMapOvr>
    <a:masterClrMapping/>
  </p:clrMapOvr>
</p:sld>
</file>

<file path=ppt/slides/slide10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인간</a:t>
            </a:r>
          </a:p>
        </p:txBody>
      </p:sp>
    </p:spTree>
  </p:cSld>
  <p:clrMapOvr>
    <a:masterClrMapping/>
  </p:clrMapOvr>
</p:sld>
</file>

<file path=ppt/slides/slide10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워크숍</a:t>
            </a:r>
          </a:p>
        </p:txBody>
      </p:sp>
    </p:spTree>
  </p:cSld>
  <p:clrMapOvr>
    <a:masterClrMapping/>
  </p:clrMapOvr>
</p:sld>
</file>

<file path=ppt/slides/slide10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휴지통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강당</a:t>
            </a:r>
          </a:p>
        </p:txBody>
      </p:sp>
    </p:spTree>
  </p:cSld>
  <p:clrMapOvr>
    <a:masterClrMapping/>
  </p:clrMapOvr>
</p:sld>
</file>

<file path=ppt/slides/slide10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계곡</a:t>
            </a:r>
          </a:p>
        </p:txBody>
      </p:sp>
    </p:spTree>
  </p:cSld>
  <p:clrMapOvr>
    <a:masterClrMapping/>
  </p:clrMapOvr>
</p:sld>
</file>

<file path=ppt/slides/slide10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가로등</a:t>
            </a:r>
          </a:p>
        </p:txBody>
      </p:sp>
    </p:spTree>
  </p:cSld>
  <p:clrMapOvr>
    <a:masterClrMapping/>
  </p:clrMapOvr>
</p:sld>
</file>

<file path=ppt/slides/slide10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오이</a:t>
            </a:r>
          </a:p>
        </p:txBody>
      </p:sp>
    </p:spTree>
  </p:cSld>
  <p:clrMapOvr>
    <a:masterClrMapping/>
  </p:clrMapOvr>
</p:sld>
</file>

<file path=ppt/slides/slide10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이마</a:t>
            </a:r>
          </a:p>
        </p:txBody>
      </p:sp>
    </p:spTree>
  </p:cSld>
  <p:clrMapOvr>
    <a:masterClrMapping/>
  </p:clrMapOvr>
</p:sld>
</file>

<file path=ppt/slides/slide10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천둥</a:t>
            </a:r>
          </a:p>
        </p:txBody>
      </p:sp>
    </p:spTree>
  </p:cSld>
  <p:clrMapOvr>
    <a:masterClrMapping/>
  </p:clrMapOvr>
</p:sld>
</file>

<file path=ppt/slides/slide10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고속도로</a:t>
            </a:r>
          </a:p>
        </p:txBody>
      </p:sp>
    </p:spTree>
  </p:cSld>
  <p:clrMapOvr>
    <a:masterClrMapping/>
  </p:clrMapOvr>
</p:sld>
</file>

<file path=ppt/slides/slide10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색소폰</a:t>
            </a:r>
          </a:p>
        </p:txBody>
      </p:sp>
    </p:spTree>
  </p:cSld>
  <p:clrMapOvr>
    <a:masterClrMapping/>
  </p:clrMapOvr>
</p:sld>
</file>

<file path=ppt/slides/slide10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플래시</a:t>
            </a:r>
          </a:p>
        </p:txBody>
      </p:sp>
    </p:spTree>
  </p:cSld>
  <p:clrMapOvr>
    <a:masterClrMapping/>
  </p:clrMapOvr>
</p:sld>
</file>

<file path=ppt/slides/slide10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쇠</a:t>
            </a:r>
          </a:p>
        </p:txBody>
      </p:sp>
    </p:spTree>
  </p:cSld>
  <p:clrMapOvr>
    <a:masterClrMapping/>
  </p:clrMapOvr>
</p:sld>
</file>

<file path=ppt/slides/slide10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엘리베이터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다리</a:t>
            </a:r>
          </a:p>
        </p:txBody>
      </p:sp>
    </p:spTree>
  </p:cSld>
  <p:clrMapOvr>
    <a:masterClrMapping/>
  </p:clrMapOvr>
</p:sld>
</file>

<file path=ppt/slides/slide10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박물관</a:t>
            </a:r>
          </a:p>
        </p:txBody>
      </p:sp>
    </p:spTree>
  </p:cSld>
  <p:clrMapOvr>
    <a:masterClrMapping/>
  </p:clrMapOvr>
</p:sld>
</file>

<file path=ppt/slides/slide10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판다</a:t>
            </a:r>
          </a:p>
        </p:txBody>
      </p:sp>
    </p:spTree>
  </p:cSld>
  <p:clrMapOvr>
    <a:masterClrMapping/>
  </p:clrMapOvr>
</p:sld>
</file>

<file path=ppt/slides/slide10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인도</a:t>
            </a:r>
          </a:p>
        </p:txBody>
      </p:sp>
    </p:spTree>
  </p:cSld>
  <p:clrMapOvr>
    <a:masterClrMapping/>
  </p:clrMapOvr>
</p:sld>
</file>

<file path=ppt/slides/slide10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보조배터리</a:t>
            </a:r>
          </a:p>
        </p:txBody>
      </p:sp>
    </p:spTree>
  </p:cSld>
  <p:clrMapOvr>
    <a:masterClrMapping/>
  </p:clrMapOvr>
</p:sld>
</file>

<file path=ppt/slides/slide10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소주</a:t>
            </a:r>
          </a:p>
        </p:txBody>
      </p:sp>
    </p:spTree>
  </p:cSld>
  <p:clrMapOvr>
    <a:masterClrMapping/>
  </p:clrMapOvr>
</p:sld>
</file>

<file path=ppt/slides/slide10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절</a:t>
            </a:r>
          </a:p>
        </p:txBody>
      </p:sp>
    </p:spTree>
  </p:cSld>
  <p:clrMapOvr>
    <a:masterClrMapping/>
  </p:clrMapOvr>
</p:sld>
</file>

<file path=ppt/slides/slide10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마포대교</a:t>
            </a:r>
          </a:p>
        </p:txBody>
      </p:sp>
    </p:spTree>
  </p:cSld>
  <p:clrMapOvr>
    <a:masterClrMapping/>
  </p:clrMapOvr>
</p:sld>
</file>

<file path=ppt/slides/slide10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도끼</a:t>
            </a:r>
          </a:p>
        </p:txBody>
      </p:sp>
    </p:spTree>
  </p:cSld>
  <p:clrMapOvr>
    <a:masterClrMapping/>
  </p:clrMapOvr>
</p:sld>
</file>

<file path=ppt/slides/slide10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장학금</a:t>
            </a:r>
          </a:p>
        </p:txBody>
      </p:sp>
    </p:spTree>
  </p:cSld>
  <p:clrMapOvr>
    <a:masterClrMapping/>
  </p:clrMapOvr>
</p:sld>
</file>

<file path=ppt/slides/slide10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헬스장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차창</a:t>
            </a:r>
          </a:p>
        </p:txBody>
      </p:sp>
    </p:spTree>
  </p:cSld>
  <p:clrMapOvr>
    <a:masterClrMapping/>
  </p:clrMapOvr>
</p:sld>
</file>

<file path=ppt/slides/slide10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아이폰</a:t>
            </a:r>
          </a:p>
        </p:txBody>
      </p:sp>
    </p:spTree>
  </p:cSld>
  <p:clrMapOvr>
    <a:masterClrMapping/>
  </p:clrMapOvr>
</p:sld>
</file>

<file path=ppt/slides/slide10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줄</a:t>
            </a:r>
          </a:p>
        </p:txBody>
      </p:sp>
    </p:spTree>
  </p:cSld>
  <p:clrMapOvr>
    <a:masterClrMapping/>
  </p:clrMapOvr>
</p:sld>
</file>

<file path=ppt/slides/slide10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욕실</a:t>
            </a:r>
          </a:p>
        </p:txBody>
      </p:sp>
    </p:spTree>
  </p:cSld>
  <p:clrMapOvr>
    <a:masterClrMapping/>
  </p:clrMapOvr>
</p:sld>
</file>

<file path=ppt/slides/slide10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북</a:t>
            </a:r>
          </a:p>
        </p:txBody>
      </p:sp>
    </p:spTree>
  </p:cSld>
  <p:clrMapOvr>
    <a:masterClrMapping/>
  </p:clrMapOvr>
</p:sld>
</file>

<file path=ppt/slides/slide10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나뭇잎</a:t>
            </a:r>
          </a:p>
        </p:txBody>
      </p:sp>
    </p:spTree>
  </p:cSld>
  <p:clrMapOvr>
    <a:masterClrMapping/>
  </p:clrMapOvr>
</p:sld>
</file>

<file path=ppt/slides/slide10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물</a:t>
            </a:r>
          </a:p>
        </p:txBody>
      </p:sp>
    </p:spTree>
  </p:cSld>
  <p:clrMapOvr>
    <a:masterClrMapping/>
  </p:clrMapOvr>
</p:sld>
</file>

<file path=ppt/slides/slide10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귀마개</a:t>
            </a:r>
          </a:p>
        </p:txBody>
      </p:sp>
    </p:spTree>
  </p:cSld>
  <p:clrMapOvr>
    <a:masterClrMapping/>
  </p:clrMapOvr>
</p:sld>
</file>

<file path=ppt/slides/slide10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노트</a:t>
            </a:r>
          </a:p>
        </p:txBody>
      </p:sp>
    </p:spTree>
  </p:cSld>
  <p:clrMapOvr>
    <a:masterClrMapping/>
  </p:clrMapOvr>
</p:sld>
</file>

<file path=ppt/slides/slide10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건축가</a:t>
            </a:r>
          </a:p>
        </p:txBody>
      </p:sp>
    </p:spTree>
  </p:cSld>
  <p:clrMapOvr>
    <a:masterClrMapping/>
  </p:clrMapOvr>
</p:sld>
</file>

<file path=ppt/slides/slide10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홈페이지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마늘</a:t>
            </a:r>
          </a:p>
        </p:txBody>
      </p:sp>
    </p:spTree>
  </p:cSld>
  <p:clrMapOvr>
    <a:masterClrMapping/>
  </p:clrMapOvr>
</p:sld>
</file>

<file path=ppt/slides/slide10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손등</a:t>
            </a:r>
          </a:p>
        </p:txBody>
      </p:sp>
    </p:spTree>
  </p:cSld>
  <p:clrMapOvr>
    <a:masterClrMapping/>
  </p:clrMapOvr>
</p:sld>
</file>

<file path=ppt/slides/slide10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스님</a:t>
            </a:r>
          </a:p>
        </p:txBody>
      </p:sp>
    </p:spTree>
  </p:cSld>
  <p:clrMapOvr>
    <a:masterClrMapping/>
  </p:clrMapOvr>
</p:sld>
</file>

<file path=ppt/slides/slide10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아이유</a:t>
            </a:r>
          </a:p>
        </p:txBody>
      </p:sp>
    </p:spTree>
  </p:cSld>
  <p:clrMapOvr>
    <a:masterClrMapping/>
  </p:clrMapOvr>
</p:sld>
</file>

<file path=ppt/slides/slide10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팬티</a:t>
            </a:r>
          </a:p>
        </p:txBody>
      </p:sp>
    </p:spTree>
  </p:cSld>
  <p:clrMapOvr>
    <a:masterClrMapping/>
  </p:clrMapOvr>
</p:sld>
</file>

<file path=ppt/slides/slide10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짜파게티</a:t>
            </a:r>
          </a:p>
        </p:txBody>
      </p:sp>
    </p:spTree>
  </p:cSld>
  <p:clrMapOvr>
    <a:masterClrMapping/>
  </p:clrMapOvr>
</p:sld>
</file>

<file path=ppt/slides/slide10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작가</a:t>
            </a:r>
          </a:p>
        </p:txBody>
      </p:sp>
    </p:spTree>
  </p:cSld>
  <p:clrMapOvr>
    <a:masterClrMapping/>
  </p:clrMapOvr>
</p:sld>
</file>

<file path=ppt/slides/slide10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서류</a:t>
            </a:r>
          </a:p>
        </p:txBody>
      </p:sp>
    </p:spTree>
  </p:cSld>
  <p:clrMapOvr>
    <a:masterClrMapping/>
  </p:clrMapOvr>
</p:sld>
</file>

<file path=ppt/slides/slide10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해외여행</a:t>
            </a:r>
          </a:p>
        </p:txBody>
      </p:sp>
    </p:spTree>
  </p:cSld>
  <p:clrMapOvr>
    <a:masterClrMapping/>
  </p:clrMapOvr>
</p:sld>
</file>

<file path=ppt/slides/slide10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병아리</a:t>
            </a:r>
          </a:p>
        </p:txBody>
      </p:sp>
    </p:spTree>
  </p:cSld>
  <p:clrMapOvr>
    <a:masterClrMapping/>
  </p:clrMapOvr>
</p:sld>
</file>

<file path=ppt/slides/slide10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독도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책방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수저</a:t>
            </a:r>
          </a:p>
        </p:txBody>
      </p:sp>
    </p:spTree>
  </p:cSld>
  <p:clrMapOvr>
    <a:masterClrMapping/>
  </p:clrMapOvr>
</p:sld>
</file>

<file path=ppt/slides/slide1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부산</a:t>
            </a:r>
          </a:p>
        </p:txBody>
      </p:sp>
    </p:spTree>
  </p:cSld>
  <p:clrMapOvr>
    <a:masterClrMapping/>
  </p:clrMapOvr>
</p:sld>
</file>

<file path=ppt/slides/slide1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근육</a:t>
            </a:r>
          </a:p>
        </p:txBody>
      </p:sp>
    </p:spTree>
  </p:cSld>
  <p:clrMapOvr>
    <a:masterClrMapping/>
  </p:clrMapOvr>
</p:sld>
</file>

<file path=ppt/slides/slide1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사이다</a:t>
            </a:r>
          </a:p>
        </p:txBody>
      </p:sp>
    </p:spTree>
  </p:cSld>
  <p:clrMapOvr>
    <a:masterClrMapping/>
  </p:clrMapOvr>
</p:sld>
</file>

<file path=ppt/slides/slide1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백두산</a:t>
            </a:r>
          </a:p>
        </p:txBody>
      </p:sp>
    </p:spTree>
  </p:cSld>
  <p:clrMapOvr>
    <a:masterClrMapping/>
  </p:clrMapOvr>
</p:sld>
</file>

<file path=ppt/slides/slide1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보라색</a:t>
            </a:r>
          </a:p>
        </p:txBody>
      </p:sp>
    </p:spTree>
  </p:cSld>
  <p:clrMapOvr>
    <a:masterClrMapping/>
  </p:clrMapOvr>
</p:sld>
</file>

<file path=ppt/slides/slide1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빵</a:t>
            </a:r>
          </a:p>
        </p:txBody>
      </p:sp>
    </p:spTree>
  </p:cSld>
  <p:clrMapOvr>
    <a:masterClrMapping/>
  </p:clrMapOvr>
</p:sld>
</file>

<file path=ppt/slides/slide1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원피스</a:t>
            </a:r>
          </a:p>
        </p:txBody>
      </p:sp>
    </p:spTree>
  </p:cSld>
  <p:clrMapOvr>
    <a:masterClrMapping/>
  </p:clrMapOvr>
</p:sld>
</file>

<file path=ppt/slides/slide1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엽서</a:t>
            </a:r>
          </a:p>
        </p:txBody>
      </p:sp>
    </p:spTree>
  </p:cSld>
  <p:clrMapOvr>
    <a:masterClrMapping/>
  </p:clrMapOvr>
</p:sld>
</file>

<file path=ppt/slides/slide1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소믈리에</a:t>
            </a:r>
          </a:p>
        </p:txBody>
      </p:sp>
    </p:spTree>
  </p:cSld>
  <p:clrMapOvr>
    <a:masterClrMapping/>
  </p:clrMapOvr>
</p:sld>
</file>

<file path=ppt/slides/slide1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냄비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공룡</a:t>
            </a:r>
          </a:p>
        </p:txBody>
      </p:sp>
    </p:spTree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태양</a:t>
            </a:r>
          </a:p>
        </p:txBody>
      </p:sp>
    </p:spTree>
  </p:cSld>
  <p:clrMapOvr>
    <a:masterClrMapping/>
  </p:clrMapOvr>
</p:sld>
</file>

<file path=ppt/slides/slide1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유행</a:t>
            </a:r>
          </a:p>
        </p:txBody>
      </p:sp>
    </p:spTree>
  </p:cSld>
  <p:clrMapOvr>
    <a:masterClrMapping/>
  </p:clrMapOvr>
</p:sld>
</file>

<file path=ppt/slides/slide1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랜덤</a:t>
            </a:r>
          </a:p>
        </p:txBody>
      </p:sp>
    </p:spTree>
  </p:cSld>
  <p:clrMapOvr>
    <a:masterClrMapping/>
  </p:clrMapOvr>
</p:sld>
</file>

<file path=ppt/slides/slide1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발가락</a:t>
            </a:r>
          </a:p>
        </p:txBody>
      </p:sp>
    </p:spTree>
  </p:cSld>
  <p:clrMapOvr>
    <a:masterClrMapping/>
  </p:clrMapOvr>
</p:sld>
</file>

<file path=ppt/slides/slide1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샌드위치</a:t>
            </a:r>
          </a:p>
        </p:txBody>
      </p:sp>
    </p:spTree>
  </p:cSld>
  <p:clrMapOvr>
    <a:masterClrMapping/>
  </p:clrMapOvr>
</p:sld>
</file>

<file path=ppt/slides/slide1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박수</a:t>
            </a:r>
          </a:p>
        </p:txBody>
      </p:sp>
    </p:spTree>
  </p:cSld>
  <p:clrMapOvr>
    <a:masterClrMapping/>
  </p:clrMapOvr>
</p:sld>
</file>

<file path=ppt/slides/slide1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책</a:t>
            </a:r>
          </a:p>
        </p:txBody>
      </p:sp>
    </p:spTree>
  </p:cSld>
  <p:clrMapOvr>
    <a:masterClrMapping/>
  </p:clrMapOvr>
</p:sld>
</file>

<file path=ppt/slides/slide1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선물</a:t>
            </a:r>
          </a:p>
        </p:txBody>
      </p:sp>
    </p:spTree>
  </p:cSld>
  <p:clrMapOvr>
    <a:masterClrMapping/>
  </p:clrMapOvr>
</p:sld>
</file>

<file path=ppt/slides/slide1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마요네즈</a:t>
            </a:r>
          </a:p>
        </p:txBody>
      </p:sp>
    </p:spTree>
  </p:cSld>
  <p:clrMapOvr>
    <a:masterClrMapping/>
  </p:clrMapOvr>
</p:sld>
</file>

<file path=ppt/slides/slide1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화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기침</a:t>
            </a:r>
          </a:p>
        </p:txBody>
      </p:sp>
    </p:spTree>
  </p:cSld>
  <p:clrMapOvr>
    <a:masterClrMapping/>
  </p:clrMapOvr>
</p:sld>
</file>

<file path=ppt/slides/slide1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가족</a:t>
            </a:r>
          </a:p>
        </p:txBody>
      </p:sp>
    </p:spTree>
  </p:cSld>
  <p:clrMapOvr>
    <a:masterClrMapping/>
  </p:clrMapOvr>
</p:sld>
</file>

<file path=ppt/slides/slide1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기숙사</a:t>
            </a:r>
          </a:p>
        </p:txBody>
      </p:sp>
    </p:spTree>
  </p:cSld>
  <p:clrMapOvr>
    <a:masterClrMapping/>
  </p:clrMapOvr>
</p:sld>
</file>

<file path=ppt/slides/slide1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스키</a:t>
            </a:r>
          </a:p>
        </p:txBody>
      </p:sp>
    </p:spTree>
  </p:cSld>
  <p:clrMapOvr>
    <a:masterClrMapping/>
  </p:clrMapOvr>
</p:sld>
</file>

<file path=ppt/slides/slide1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하늘</a:t>
            </a:r>
          </a:p>
        </p:txBody>
      </p:sp>
    </p:spTree>
  </p:cSld>
  <p:clrMapOvr>
    <a:masterClrMapping/>
  </p:clrMapOvr>
</p:sld>
</file>

<file path=ppt/slides/slide1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종</a:t>
            </a:r>
          </a:p>
        </p:txBody>
      </p:sp>
    </p:spTree>
  </p:cSld>
  <p:clrMapOvr>
    <a:masterClrMapping/>
  </p:clrMapOvr>
</p:sld>
</file>

<file path=ppt/slides/slide1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소화전</a:t>
            </a:r>
          </a:p>
        </p:txBody>
      </p:sp>
    </p:spTree>
  </p:cSld>
  <p:clrMapOvr>
    <a:masterClrMapping/>
  </p:clrMapOvr>
</p:sld>
</file>

<file path=ppt/slides/slide1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피자</a:t>
            </a:r>
          </a:p>
        </p:txBody>
      </p:sp>
    </p:spTree>
  </p:cSld>
  <p:clrMapOvr>
    <a:masterClrMapping/>
  </p:clrMapOvr>
</p:sld>
</file>

<file path=ppt/slides/slide1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아이스크림</a:t>
            </a:r>
          </a:p>
        </p:txBody>
      </p:sp>
    </p:spTree>
  </p:cSld>
  <p:clrMapOvr>
    <a:masterClrMapping/>
  </p:clrMapOvr>
</p:sld>
</file>

<file path=ppt/slides/slide1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셜록홈즈</a:t>
            </a:r>
          </a:p>
        </p:txBody>
      </p:sp>
    </p:spTree>
  </p:cSld>
  <p:clrMapOvr>
    <a:masterClrMapping/>
  </p:clrMapOvr>
</p:sld>
</file>

<file path=ppt/slides/slide1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일회용품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결혼</a:t>
            </a:r>
          </a:p>
        </p:txBody>
      </p:sp>
    </p:spTree>
  </p:cSld>
  <p:clrMapOvr>
    <a:masterClrMapping/>
  </p:clrMapOvr>
</p:sld>
</file>

<file path=ppt/slides/slide1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수박</a:t>
            </a:r>
          </a:p>
        </p:txBody>
      </p:sp>
    </p:spTree>
  </p:cSld>
  <p:clrMapOvr>
    <a:masterClrMapping/>
  </p:clrMapOvr>
</p:sld>
</file>

<file path=ppt/slides/slide1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까치</a:t>
            </a:r>
          </a:p>
        </p:txBody>
      </p:sp>
    </p:spTree>
  </p:cSld>
  <p:clrMapOvr>
    <a:masterClrMapping/>
  </p:clrMapOvr>
</p:sld>
</file>

<file path=ppt/slides/slide1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식초</a:t>
            </a:r>
          </a:p>
        </p:txBody>
      </p:sp>
    </p:spTree>
  </p:cSld>
  <p:clrMapOvr>
    <a:masterClrMapping/>
  </p:clrMapOvr>
</p:sld>
</file>

<file path=ppt/slides/slide1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연예인</a:t>
            </a:r>
          </a:p>
        </p:txBody>
      </p:sp>
    </p:spTree>
  </p:cSld>
  <p:clrMapOvr>
    <a:masterClrMapping/>
  </p:clrMapOvr>
</p:sld>
</file>

<file path=ppt/slides/slide1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옥상</a:t>
            </a:r>
          </a:p>
        </p:txBody>
      </p:sp>
    </p:spTree>
  </p:cSld>
  <p:clrMapOvr>
    <a:masterClrMapping/>
  </p:clrMapOvr>
</p:sld>
</file>

<file path=ppt/slides/slide1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손목</a:t>
            </a:r>
          </a:p>
        </p:txBody>
      </p:sp>
    </p:spTree>
  </p:cSld>
  <p:clrMapOvr>
    <a:masterClrMapping/>
  </p:clrMapOvr>
</p:sld>
</file>

<file path=ppt/slides/slide1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병원</a:t>
            </a:r>
          </a:p>
        </p:txBody>
      </p:sp>
    </p:spTree>
  </p:cSld>
  <p:clrMapOvr>
    <a:masterClrMapping/>
  </p:clrMapOvr>
</p:sld>
</file>

<file path=ppt/slides/slide1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배우</a:t>
            </a:r>
          </a:p>
        </p:txBody>
      </p:sp>
    </p:spTree>
  </p:cSld>
  <p:clrMapOvr>
    <a:masterClrMapping/>
  </p:clrMapOvr>
</p:sld>
</file>

<file path=ppt/slides/slide1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북극</a:t>
            </a:r>
          </a:p>
        </p:txBody>
      </p:sp>
    </p:spTree>
  </p:cSld>
  <p:clrMapOvr>
    <a:masterClrMapping/>
  </p:clrMapOvr>
</p:sld>
</file>

<file path=ppt/slides/slide1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조개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러시아</a:t>
            </a:r>
          </a:p>
        </p:txBody>
      </p:sp>
    </p:spTree>
  </p:cSld>
  <p:clrMapOvr>
    <a:masterClrMapping/>
  </p:clrMapOvr>
</p:sld>
</file>

<file path=ppt/slides/slide1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뺨</a:t>
            </a:r>
          </a:p>
        </p:txBody>
      </p:sp>
    </p:spTree>
  </p:cSld>
  <p:clrMapOvr>
    <a:masterClrMapping/>
  </p:clrMapOvr>
</p:sld>
</file>

<file path=ppt/slides/slide1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자판기</a:t>
            </a:r>
          </a:p>
        </p:txBody>
      </p:sp>
    </p:spTree>
  </p:cSld>
  <p:clrMapOvr>
    <a:masterClrMapping/>
  </p:clrMapOvr>
</p:sld>
</file>

<file path=ppt/slides/slide1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밤</a:t>
            </a:r>
          </a:p>
        </p:txBody>
      </p:sp>
    </p:spTree>
  </p:cSld>
  <p:clrMapOvr>
    <a:masterClrMapping/>
  </p:clrMapOvr>
</p:sld>
</file>

<file path=ppt/slides/slide1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클럽</a:t>
            </a:r>
          </a:p>
        </p:txBody>
      </p:sp>
    </p:spTree>
  </p:cSld>
  <p:clrMapOvr>
    <a:masterClrMapping/>
  </p:clrMapOvr>
</p:sld>
</file>

<file path=ppt/slides/slide1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피아노</a:t>
            </a:r>
          </a:p>
        </p:txBody>
      </p:sp>
    </p:spTree>
  </p:cSld>
  <p:clrMapOvr>
    <a:masterClrMapping/>
  </p:clrMapOvr>
</p:sld>
</file>

<file path=ppt/slides/slide1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외할아버지</a:t>
            </a:r>
          </a:p>
        </p:txBody>
      </p:sp>
    </p:spTree>
  </p:cSld>
  <p:clrMapOvr>
    <a:masterClrMapping/>
  </p:clrMapOvr>
</p:sld>
</file>

<file path=ppt/slides/slide1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스웨터</a:t>
            </a:r>
          </a:p>
        </p:txBody>
      </p:sp>
    </p:spTree>
  </p:cSld>
  <p:clrMapOvr>
    <a:masterClrMapping/>
  </p:clrMapOvr>
</p:sld>
</file>

<file path=ppt/slides/slide1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옷차림</a:t>
            </a:r>
          </a:p>
        </p:txBody>
      </p:sp>
    </p:spTree>
  </p:cSld>
  <p:clrMapOvr>
    <a:masterClrMapping/>
  </p:clrMapOvr>
</p:sld>
</file>

<file path=ppt/slides/slide1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벽돌</a:t>
            </a:r>
          </a:p>
        </p:txBody>
      </p:sp>
    </p:spTree>
  </p:cSld>
  <p:clrMapOvr>
    <a:masterClrMapping/>
  </p:clrMapOvr>
</p:sld>
</file>

<file path=ppt/slides/slide1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모래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두부</a:t>
            </a:r>
          </a:p>
        </p:txBody>
      </p:sp>
    </p:spTree>
  </p:cSld>
  <p:clrMapOvr>
    <a:masterClrMapping/>
  </p:clrMapOvr>
</p:sld>
</file>

<file path=ppt/slides/slide1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망원경</a:t>
            </a:r>
          </a:p>
        </p:txBody>
      </p:sp>
    </p:spTree>
  </p:cSld>
  <p:clrMapOvr>
    <a:masterClrMapping/>
  </p:clrMapOvr>
</p:sld>
</file>

<file path=ppt/slides/slide1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거울</a:t>
            </a:r>
          </a:p>
        </p:txBody>
      </p:sp>
    </p:spTree>
  </p:cSld>
  <p:clrMapOvr>
    <a:masterClrMapping/>
  </p:clrMapOvr>
</p:sld>
</file>

<file path=ppt/slides/slide1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소세지</a:t>
            </a:r>
          </a:p>
        </p:txBody>
      </p:sp>
    </p:spTree>
  </p:cSld>
  <p:clrMapOvr>
    <a:masterClrMapping/>
  </p:clrMapOvr>
</p:sld>
</file>

<file path=ppt/slides/slide1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스파이더맨</a:t>
            </a:r>
          </a:p>
        </p:txBody>
      </p:sp>
    </p:spTree>
  </p:cSld>
  <p:clrMapOvr>
    <a:masterClrMapping/>
  </p:clrMapOvr>
</p:sld>
</file>

<file path=ppt/slides/slide1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불</a:t>
            </a:r>
          </a:p>
        </p:txBody>
      </p:sp>
    </p:spTree>
  </p:cSld>
  <p:clrMapOvr>
    <a:masterClrMapping/>
  </p:clrMapOvr>
</p:sld>
</file>

<file path=ppt/slides/slide1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서랍</a:t>
            </a:r>
          </a:p>
        </p:txBody>
      </p:sp>
    </p:spTree>
  </p:cSld>
  <p:clrMapOvr>
    <a:masterClrMapping/>
  </p:clrMapOvr>
</p:sld>
</file>

<file path=ppt/slides/slide1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파이리</a:t>
            </a:r>
          </a:p>
        </p:txBody>
      </p:sp>
    </p:spTree>
  </p:cSld>
  <p:clrMapOvr>
    <a:masterClrMapping/>
  </p:clrMapOvr>
</p:sld>
</file>

<file path=ppt/slides/slide1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고추</a:t>
            </a:r>
          </a:p>
        </p:txBody>
      </p:sp>
    </p:spTree>
  </p:cSld>
  <p:clrMapOvr>
    <a:masterClrMapping/>
  </p:clrMapOvr>
</p:sld>
</file>

<file path=ppt/slides/slide1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재채기</a:t>
            </a:r>
          </a:p>
        </p:txBody>
      </p:sp>
    </p:spTree>
  </p:cSld>
  <p:clrMapOvr>
    <a:masterClrMapping/>
  </p:clrMapOvr>
</p:sld>
</file>

<file path=ppt/slides/slide1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찌개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금발</a:t>
            </a:r>
          </a:p>
        </p:txBody>
      </p:sp>
    </p:spTree>
  </p:cSld>
  <p:clrMapOvr>
    <a:masterClrMapping/>
  </p:clrMapOvr>
</p:sld>
</file>

<file path=ppt/slides/slide1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멍게</a:t>
            </a:r>
          </a:p>
        </p:txBody>
      </p:sp>
    </p:spTree>
  </p:cSld>
  <p:clrMapOvr>
    <a:masterClrMapping/>
  </p:clrMapOvr>
</p:sld>
</file>

<file path=ppt/slides/slide1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위</a:t>
            </a:r>
          </a:p>
        </p:txBody>
      </p:sp>
    </p:spTree>
  </p:cSld>
  <p:clrMapOvr>
    <a:masterClrMapping/>
  </p:clrMapOvr>
</p:sld>
</file>

<file path=ppt/slides/slide1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번개</a:t>
            </a:r>
          </a:p>
        </p:txBody>
      </p:sp>
    </p:spTree>
  </p:cSld>
  <p:clrMapOvr>
    <a:masterClrMapping/>
  </p:clrMapOvr>
</p:sld>
</file>

<file path=ppt/slides/slide1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탑</a:t>
            </a:r>
          </a:p>
        </p:txBody>
      </p:sp>
    </p:spTree>
  </p:cSld>
  <p:clrMapOvr>
    <a:masterClrMapping/>
  </p:clrMapOvr>
</p:sld>
</file>

<file path=ppt/slides/slide1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한강</a:t>
            </a:r>
          </a:p>
        </p:txBody>
      </p:sp>
    </p:spTree>
  </p:cSld>
  <p:clrMapOvr>
    <a:masterClrMapping/>
  </p:clrMapOvr>
</p:sld>
</file>

<file path=ppt/slides/slide1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잠</a:t>
            </a:r>
          </a:p>
        </p:txBody>
      </p:sp>
    </p:spTree>
  </p:cSld>
  <p:clrMapOvr>
    <a:masterClrMapping/>
  </p:clrMapOvr>
</p:sld>
</file>

<file path=ppt/slides/slide1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저울</a:t>
            </a:r>
          </a:p>
        </p:txBody>
      </p:sp>
    </p:spTree>
  </p:cSld>
  <p:clrMapOvr>
    <a:masterClrMapping/>
  </p:clrMapOvr>
</p:sld>
</file>

<file path=ppt/slides/slide1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슈퍼맨</a:t>
            </a:r>
          </a:p>
        </p:txBody>
      </p:sp>
    </p:spTree>
  </p:cSld>
  <p:clrMapOvr>
    <a:masterClrMapping/>
  </p:clrMapOvr>
</p:sld>
</file>

<file path=ppt/slides/slide1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유령</a:t>
            </a:r>
          </a:p>
        </p:txBody>
      </p:sp>
    </p:spTree>
  </p:cSld>
  <p:clrMapOvr>
    <a:masterClrMapping/>
  </p:clrMapOvr>
</p:sld>
</file>

<file path=ppt/slides/slide1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임신부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등</a:t>
            </a:r>
          </a:p>
        </p:txBody>
      </p:sp>
    </p:spTree>
  </p:cSld>
  <p:clrMapOvr>
    <a:masterClrMapping/>
  </p:clrMapOvr>
</p:sld>
</file>

<file path=ppt/slides/slide1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인터뷰</a:t>
            </a:r>
          </a:p>
        </p:txBody>
      </p:sp>
    </p:spTree>
  </p:cSld>
  <p:clrMapOvr>
    <a:masterClrMapping/>
  </p:clrMapOvr>
</p:sld>
</file>

<file path=ppt/slides/slide1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허리</a:t>
            </a:r>
          </a:p>
        </p:txBody>
      </p:sp>
    </p:spTree>
  </p:cSld>
  <p:clrMapOvr>
    <a:masterClrMapping/>
  </p:clrMapOvr>
</p:sld>
</file>

<file path=ppt/slides/slide1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수도꼭지</a:t>
            </a:r>
          </a:p>
        </p:txBody>
      </p:sp>
    </p:spTree>
  </p:cSld>
  <p:clrMapOvr>
    <a:masterClrMapping/>
  </p:clrMapOvr>
</p:sld>
</file>

<file path=ppt/slides/slide1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갈비</a:t>
            </a:r>
          </a:p>
        </p:txBody>
      </p:sp>
    </p:spTree>
  </p:cSld>
  <p:clrMapOvr>
    <a:masterClrMapping/>
  </p:clrMapOvr>
</p:sld>
</file>

<file path=ppt/slides/slide1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야채</a:t>
            </a:r>
          </a:p>
        </p:txBody>
      </p:sp>
    </p:spTree>
  </p:cSld>
  <p:clrMapOvr>
    <a:masterClrMapping/>
  </p:clrMapOvr>
</p:sld>
</file>

<file path=ppt/slides/slide1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핸드폰</a:t>
            </a:r>
          </a:p>
        </p:txBody>
      </p:sp>
    </p:spTree>
  </p:cSld>
  <p:clrMapOvr>
    <a:masterClrMapping/>
  </p:clrMapOvr>
</p:sld>
</file>

<file path=ppt/slides/slide1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산</a:t>
            </a:r>
          </a:p>
        </p:txBody>
      </p:sp>
    </p:spTree>
  </p:cSld>
  <p:clrMapOvr>
    <a:masterClrMapping/>
  </p:clrMapOvr>
</p:sld>
</file>

<file path=ppt/slides/slide1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그늘</a:t>
            </a:r>
          </a:p>
        </p:txBody>
      </p:sp>
    </p:spTree>
  </p:cSld>
  <p:clrMapOvr>
    <a:masterClrMapping/>
  </p:clrMapOvr>
</p:sld>
</file>

<file path=ppt/slides/slide1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날개</a:t>
            </a:r>
          </a:p>
        </p:txBody>
      </p:sp>
    </p:spTree>
  </p:cSld>
  <p:clrMapOvr>
    <a:masterClrMapping/>
  </p:clrMapOvr>
</p:sld>
</file>

<file path=ppt/slides/slide1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방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과일</a:t>
            </a:r>
          </a:p>
        </p:txBody>
      </p:sp>
    </p:spTree>
  </p:cSld>
  <p:clrMapOvr>
    <a:masterClrMapping/>
  </p:clrMapOvr>
</p:sld>
</file>

<file path=ppt/slides/slide1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깨소금</a:t>
            </a:r>
          </a:p>
        </p:txBody>
      </p:sp>
    </p:spTree>
  </p:cSld>
  <p:clrMapOvr>
    <a:masterClrMapping/>
  </p:clrMapOvr>
</p:sld>
</file>

<file path=ppt/slides/slide1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토끼</a:t>
            </a:r>
          </a:p>
        </p:txBody>
      </p:sp>
    </p:spTree>
  </p:cSld>
  <p:clrMapOvr>
    <a:masterClrMapping/>
  </p:clrMapOvr>
</p:sld>
</file>

<file path=ppt/slides/slide1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마이크</a:t>
            </a:r>
          </a:p>
        </p:txBody>
      </p:sp>
    </p:spTree>
  </p:cSld>
  <p:clrMapOvr>
    <a:masterClrMapping/>
  </p:clrMapOvr>
</p:sld>
</file>

<file path=ppt/slides/slide1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바다코끼리</a:t>
            </a:r>
          </a:p>
        </p:txBody>
      </p:sp>
    </p:spTree>
  </p:cSld>
  <p:clrMapOvr>
    <a:masterClrMapping/>
  </p:clrMapOvr>
</p:sld>
</file>

<file path=ppt/slides/slide1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이름</a:t>
            </a:r>
          </a:p>
        </p:txBody>
      </p:sp>
    </p:spTree>
  </p:cSld>
  <p:clrMapOvr>
    <a:masterClrMapping/>
  </p:clrMapOvr>
</p:sld>
</file>

<file path=ppt/slides/slide1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연주</a:t>
            </a:r>
          </a:p>
        </p:txBody>
      </p:sp>
    </p:spTree>
  </p:cSld>
  <p:clrMapOvr>
    <a:masterClrMapping/>
  </p:clrMapOvr>
</p:sld>
</file>

<file path=ppt/slides/slide1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승용차</a:t>
            </a:r>
          </a:p>
        </p:txBody>
      </p:sp>
    </p:spTree>
  </p:cSld>
  <p:clrMapOvr>
    <a:masterClrMapping/>
  </p:clrMapOvr>
</p:sld>
</file>

<file path=ppt/slides/slide1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조미료</a:t>
            </a:r>
          </a:p>
        </p:txBody>
      </p:sp>
    </p:spTree>
  </p:cSld>
  <p:clrMapOvr>
    <a:masterClrMapping/>
  </p:clrMapOvr>
</p:sld>
</file>

<file path=ppt/slides/slide1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사과</a:t>
            </a:r>
          </a:p>
        </p:txBody>
      </p:sp>
    </p:spTree>
  </p:cSld>
  <p:clrMapOvr>
    <a:masterClrMapping/>
  </p:clrMapOvr>
</p:sld>
</file>

<file path=ppt/slides/slide1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간판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학생</a:t>
            </a:r>
          </a:p>
        </p:txBody>
      </p:sp>
    </p:spTree>
  </p:cSld>
  <p:clrMapOvr>
    <a:masterClrMapping/>
  </p:clrMapOvr>
</p:sld>
</file>

<file path=ppt/slides/slide1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시디롬</a:t>
            </a:r>
          </a:p>
        </p:txBody>
      </p:sp>
    </p:spTree>
  </p:cSld>
  <p:clrMapOvr>
    <a:masterClrMapping/>
  </p:clrMapOvr>
</p:sld>
</file>

<file path=ppt/slides/slide1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담임</a:t>
            </a:r>
          </a:p>
        </p:txBody>
      </p:sp>
    </p:spTree>
  </p:cSld>
  <p:clrMapOvr>
    <a:masterClrMapping/>
  </p:clrMapOvr>
</p:sld>
</file>

<file path=ppt/slides/slide1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끈</a:t>
            </a:r>
          </a:p>
        </p:txBody>
      </p:sp>
    </p:spTree>
  </p:cSld>
  <p:clrMapOvr>
    <a:masterClrMapping/>
  </p:clrMapOvr>
</p:sld>
</file>

<file path=ppt/slides/slide1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인터넷</a:t>
            </a:r>
          </a:p>
        </p:txBody>
      </p:sp>
    </p:spTree>
  </p:cSld>
  <p:clrMapOvr>
    <a:masterClrMapping/>
  </p:clrMapOvr>
</p:sld>
</file>

<file path=ppt/slides/slide1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시계</a:t>
            </a:r>
          </a:p>
        </p:txBody>
      </p:sp>
    </p:spTree>
  </p:cSld>
  <p:clrMapOvr>
    <a:masterClrMapping/>
  </p:clrMapOvr>
</p:sld>
</file>

<file path=ppt/slides/slide1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스쿠터</a:t>
            </a:r>
          </a:p>
        </p:txBody>
      </p:sp>
    </p:spTree>
  </p:cSld>
  <p:clrMapOvr>
    <a:masterClrMapping/>
  </p:clrMapOvr>
</p:sld>
</file>

<file path=ppt/slides/slide1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오아시스</a:t>
            </a:r>
          </a:p>
        </p:txBody>
      </p:sp>
    </p:spTree>
  </p:cSld>
  <p:clrMapOvr>
    <a:masterClrMapping/>
  </p:clrMapOvr>
</p:sld>
</file>

<file path=ppt/slides/slide1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설날</a:t>
            </a:r>
          </a:p>
        </p:txBody>
      </p:sp>
    </p:spTree>
  </p:cSld>
  <p:clrMapOvr>
    <a:masterClrMapping/>
  </p:clrMapOvr>
</p:sld>
</file>

<file path=ppt/slides/slide1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소풍</a:t>
            </a:r>
          </a:p>
        </p:txBody>
      </p:sp>
    </p:spTree>
  </p:cSld>
  <p:clrMapOvr>
    <a:masterClrMapping/>
  </p:clrMapOvr>
</p:sld>
</file>

<file path=ppt/slides/slide1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안개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자석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소녀시대</a:t>
            </a:r>
          </a:p>
        </p:txBody>
      </p:sp>
    </p:spTree>
  </p:cSld>
  <p:clrMapOvr>
    <a:masterClrMapping/>
  </p:clrMapOvr>
</p:sld>
</file>

<file path=ppt/slides/slide1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표</a:t>
            </a:r>
          </a:p>
        </p:txBody>
      </p:sp>
    </p:spTree>
  </p:cSld>
  <p:clrMapOvr>
    <a:masterClrMapping/>
  </p:clrMapOvr>
</p:sld>
</file>

<file path=ppt/slides/slide1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당근</a:t>
            </a:r>
          </a:p>
        </p:txBody>
      </p:sp>
    </p:spTree>
  </p:cSld>
  <p:clrMapOvr>
    <a:masterClrMapping/>
  </p:clrMapOvr>
</p:sld>
</file>

<file path=ppt/slides/slide1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티셔츠</a:t>
            </a:r>
          </a:p>
        </p:txBody>
      </p:sp>
    </p:spTree>
  </p:cSld>
  <p:clrMapOvr>
    <a:masterClrMapping/>
  </p:clrMapOvr>
</p:sld>
</file>

<file path=ppt/slides/slide1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샤워</a:t>
            </a:r>
          </a:p>
        </p:txBody>
      </p:sp>
    </p:spTree>
  </p:cSld>
  <p:clrMapOvr>
    <a:masterClrMapping/>
  </p:clrMapOvr>
</p:sld>
</file>

<file path=ppt/slides/slide1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피카츄</a:t>
            </a:r>
          </a:p>
        </p:txBody>
      </p:sp>
    </p:spTree>
  </p:cSld>
  <p:clrMapOvr>
    <a:masterClrMapping/>
  </p:clrMapOvr>
</p:sld>
</file>

<file path=ppt/slides/slide1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신랑</a:t>
            </a:r>
          </a:p>
        </p:txBody>
      </p:sp>
    </p:spTree>
  </p:cSld>
  <p:clrMapOvr>
    <a:masterClrMapping/>
  </p:clrMapOvr>
</p:sld>
</file>

<file path=ppt/slides/slide1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피라미드</a:t>
            </a:r>
          </a:p>
        </p:txBody>
      </p:sp>
    </p:spTree>
  </p:cSld>
  <p:clrMapOvr>
    <a:masterClrMapping/>
  </p:clrMapOvr>
</p:sld>
</file>

<file path=ppt/slides/slide1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컴퓨터</a:t>
            </a:r>
          </a:p>
        </p:txBody>
      </p:sp>
    </p:spTree>
  </p:cSld>
  <p:clrMapOvr>
    <a:masterClrMapping/>
  </p:clrMapOvr>
</p:sld>
</file>

<file path=ppt/slides/slide1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파도</a:t>
            </a:r>
          </a:p>
        </p:txBody>
      </p:sp>
    </p:spTree>
  </p:cSld>
  <p:clrMapOvr>
    <a:masterClrMapping/>
  </p:clrMapOvr>
</p:sld>
</file>

<file path=ppt/slides/slide1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외국인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독일</a:t>
            </a:r>
          </a:p>
        </p:txBody>
      </p:sp>
    </p:spTree>
  </p:cSld>
  <p:clrMapOvr>
    <a:masterClrMapping/>
  </p:clrMapOvr>
</p:sld>
</file>

<file path=ppt/slides/slide1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철</a:t>
            </a:r>
          </a:p>
        </p:txBody>
      </p:sp>
    </p:spTree>
  </p:cSld>
  <p:clrMapOvr>
    <a:masterClrMapping/>
  </p:clrMapOvr>
</p:sld>
</file>

<file path=ppt/slides/slide1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미꾸라지</a:t>
            </a:r>
          </a:p>
        </p:txBody>
      </p:sp>
    </p:spTree>
  </p:cSld>
  <p:clrMapOvr>
    <a:masterClrMapping/>
  </p:clrMapOvr>
</p:sld>
</file>

<file path=ppt/slides/slide1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겨울</a:t>
            </a:r>
          </a:p>
        </p:txBody>
      </p:sp>
    </p:spTree>
  </p:cSld>
  <p:clrMapOvr>
    <a:masterClrMapping/>
  </p:clrMapOvr>
</p:sld>
</file>

<file path=ppt/slides/slide1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세탁기</a:t>
            </a:r>
          </a:p>
        </p:txBody>
      </p:sp>
    </p:spTree>
  </p:cSld>
  <p:clrMapOvr>
    <a:masterClrMapping/>
  </p:clrMapOvr>
</p:sld>
</file>

<file path=ppt/slides/slide1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귤</a:t>
            </a:r>
          </a:p>
        </p:txBody>
      </p:sp>
    </p:spTree>
  </p:cSld>
  <p:clrMapOvr>
    <a:masterClrMapping/>
  </p:clrMapOvr>
</p:sld>
</file>

<file path=ppt/slides/slide1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흡혈귀</a:t>
            </a:r>
          </a:p>
        </p:txBody>
      </p:sp>
    </p:spTree>
  </p:cSld>
  <p:clrMapOvr>
    <a:masterClrMapping/>
  </p:clrMapOvr>
</p:sld>
</file>

<file path=ppt/slides/slide1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콜라</a:t>
            </a:r>
          </a:p>
        </p:txBody>
      </p:sp>
    </p:spTree>
  </p:cSld>
  <p:clrMapOvr>
    <a:masterClrMapping/>
  </p:clrMapOvr>
</p:sld>
</file>

<file path=ppt/slides/slide1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왕</a:t>
            </a:r>
          </a:p>
        </p:txBody>
      </p:sp>
    </p:spTree>
  </p:cSld>
  <p:clrMapOvr>
    <a:masterClrMapping/>
  </p:clrMapOvr>
</p:sld>
</file>

<file path=ppt/slides/slide1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장관</a:t>
            </a:r>
          </a:p>
        </p:txBody>
      </p:sp>
    </p:spTree>
  </p:cSld>
  <p:clrMapOvr>
    <a:masterClrMapping/>
  </p:clrMapOvr>
</p:sld>
</file>

<file path=ppt/slides/slide1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펭수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땀</a:t>
            </a:r>
          </a:p>
        </p:txBody>
      </p:sp>
    </p:spTree>
  </p:cSld>
  <p:clrMapOvr>
    <a:masterClrMapping/>
  </p:clrMapOvr>
</p:sld>
</file>

<file path=ppt/slides/slide1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탁자</a:t>
            </a:r>
          </a:p>
        </p:txBody>
      </p:sp>
    </p:spTree>
  </p:cSld>
  <p:clrMapOvr>
    <a:masterClrMapping/>
  </p:clrMapOvr>
</p:sld>
</file>

<file path=ppt/slides/slide1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생선</a:t>
            </a:r>
          </a:p>
        </p:txBody>
      </p:sp>
    </p:spTree>
  </p:cSld>
  <p:clrMapOvr>
    <a:masterClrMapping/>
  </p:clrMapOvr>
</p:sld>
</file>

<file path=ppt/slides/slide1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바퀴</a:t>
            </a:r>
          </a:p>
        </p:txBody>
      </p:sp>
    </p:spTree>
  </p:cSld>
  <p:clrMapOvr>
    <a:masterClrMapping/>
  </p:clrMapOvr>
</p:sld>
</file>

<file path=ppt/slides/slide1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금</a:t>
            </a:r>
          </a:p>
        </p:txBody>
      </p:sp>
    </p:spTree>
  </p:cSld>
  <p:clrMapOvr>
    <a:masterClrMapping/>
  </p:clrMapOvr>
</p:sld>
</file>

<file path=ppt/slides/slide1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껌</a:t>
            </a:r>
          </a:p>
        </p:txBody>
      </p:sp>
    </p:spTree>
  </p:cSld>
  <p:clrMapOvr>
    <a:masterClrMapping/>
  </p:clrMapOvr>
</p:sld>
</file>

<file path=ppt/slides/slide1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잠자리</a:t>
            </a:r>
          </a:p>
        </p:txBody>
      </p:sp>
    </p:spTree>
  </p:cSld>
  <p:clrMapOvr>
    <a:masterClrMapping/>
  </p:clrMapOvr>
</p:sld>
</file>

<file path=ppt/slides/slide1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오리</a:t>
            </a:r>
          </a:p>
        </p:txBody>
      </p:sp>
    </p:spTree>
  </p:cSld>
  <p:clrMapOvr>
    <a:masterClrMapping/>
  </p:clrMapOvr>
</p:sld>
</file>

<file path=ppt/slides/slide1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터널</a:t>
            </a:r>
          </a:p>
        </p:txBody>
      </p:sp>
    </p:spTree>
  </p:cSld>
  <p:clrMapOvr>
    <a:masterClrMapping/>
  </p:clrMapOvr>
</p:sld>
</file>

<file path=ppt/slides/slide1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공중전화</a:t>
            </a:r>
          </a:p>
        </p:txBody>
      </p:sp>
    </p:spTree>
  </p:cSld>
  <p:clrMapOvr>
    <a:masterClrMapping/>
  </p:clrMapOvr>
</p:sld>
</file>

<file path=ppt/slides/slide1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바구니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노래</a:t>
            </a:r>
          </a:p>
        </p:txBody>
      </p:sp>
    </p:spTree>
  </p:cSld>
  <p:clrMapOvr>
    <a:masterClrMapping/>
  </p:clrMapOvr>
</p:sld>
</file>

<file path=ppt/slides/slide1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가리비</a:t>
            </a:r>
          </a:p>
        </p:txBody>
      </p:sp>
    </p:spTree>
  </p:cSld>
  <p:clrMapOvr>
    <a:masterClrMapping/>
  </p:clrMapOvr>
</p:sld>
</file>

<file path=ppt/slides/slide1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출산</a:t>
            </a:r>
          </a:p>
        </p:txBody>
      </p:sp>
    </p:spTree>
  </p:cSld>
  <p:clrMapOvr>
    <a:masterClrMapping/>
  </p:clrMapOvr>
</p:sld>
</file>

<file path=ppt/slides/slide1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골프장</a:t>
            </a:r>
          </a:p>
        </p:txBody>
      </p:sp>
    </p:spTree>
  </p:cSld>
  <p:clrMapOvr>
    <a:masterClrMapping/>
  </p:clrMapOvr>
</p:sld>
</file>

<file path=ppt/slides/slide1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결혼식</a:t>
            </a:r>
          </a:p>
        </p:txBody>
      </p:sp>
    </p:spTree>
  </p:cSld>
  <p:clrMapOvr>
    <a:masterClrMapping/>
  </p:clrMapOvr>
</p:sld>
</file>

<file path=ppt/slides/slide1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훈련</a:t>
            </a:r>
          </a:p>
        </p:txBody>
      </p:sp>
    </p:spTree>
  </p:cSld>
  <p:clrMapOvr>
    <a:masterClrMapping/>
  </p:clrMapOvr>
</p:sld>
</file>

<file path=ppt/slides/slide1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감자</a:t>
            </a:r>
          </a:p>
        </p:txBody>
      </p:sp>
    </p:spTree>
  </p:cSld>
  <p:clrMapOvr>
    <a:masterClrMapping/>
  </p:clrMapOvr>
</p:sld>
</file>

<file path=ppt/slides/slide1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하루</a:t>
            </a:r>
          </a:p>
        </p:txBody>
      </p:sp>
    </p:spTree>
  </p:cSld>
  <p:clrMapOvr>
    <a:masterClrMapping/>
  </p:clrMapOvr>
</p:sld>
</file>

<file path=ppt/slides/slide1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거위</a:t>
            </a:r>
          </a:p>
        </p:txBody>
      </p:sp>
    </p:spTree>
  </p:cSld>
  <p:clrMapOvr>
    <a:masterClrMapping/>
  </p:clrMapOvr>
</p:sld>
</file>

<file path=ppt/slides/slide1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롯데리아</a:t>
            </a:r>
          </a:p>
        </p:txBody>
      </p:sp>
    </p:spTree>
  </p:cSld>
  <p:clrMapOvr>
    <a:masterClrMapping/>
  </p:clrMapOvr>
</p:sld>
</file>

<file path=ppt/slides/slide1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환생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열쇠</a:t>
            </a:r>
          </a:p>
        </p:txBody>
      </p:sp>
    </p:spTree>
  </p:cSld>
  <p:clrMapOvr>
    <a:masterClrMapping/>
  </p:clrMapOvr>
</p:sld>
</file>

<file path=ppt/slides/slide1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간장</a:t>
            </a:r>
          </a:p>
        </p:txBody>
      </p:sp>
    </p:spTree>
  </p:cSld>
  <p:clrMapOvr>
    <a:masterClrMapping/>
  </p:clrMapOvr>
</p:sld>
</file>

<file path=ppt/slides/slide1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털</a:t>
            </a:r>
          </a:p>
        </p:txBody>
      </p:sp>
    </p:spTree>
  </p:cSld>
  <p:clrMapOvr>
    <a:masterClrMapping/>
  </p:clrMapOvr>
</p:sld>
</file>

<file path=ppt/slides/slide1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체육관</a:t>
            </a:r>
          </a:p>
        </p:txBody>
      </p:sp>
    </p:spTree>
  </p:cSld>
  <p:clrMapOvr>
    <a:masterClrMapping/>
  </p:clrMapOvr>
</p:sld>
</file>

<file path=ppt/slides/slide1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조깅</a:t>
            </a:r>
          </a:p>
        </p:txBody>
      </p:sp>
    </p:spTree>
  </p:cSld>
  <p:clrMapOvr>
    <a:masterClrMapping/>
  </p:clrMapOvr>
</p:sld>
</file>

<file path=ppt/slides/slide1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산소</a:t>
            </a:r>
          </a:p>
        </p:txBody>
      </p:sp>
    </p:spTree>
  </p:cSld>
  <p:clrMapOvr>
    <a:masterClrMapping/>
  </p:clrMapOvr>
</p:sld>
</file>

<file path=ppt/slides/slide1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콤플렉스</a:t>
            </a:r>
          </a:p>
        </p:txBody>
      </p:sp>
    </p:spTree>
  </p:cSld>
  <p:clrMapOvr>
    <a:masterClrMapping/>
  </p:clrMapOvr>
</p:sld>
</file>

<file path=ppt/slides/slide1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식당</a:t>
            </a:r>
          </a:p>
        </p:txBody>
      </p:sp>
    </p:spTree>
  </p:cSld>
  <p:clrMapOvr>
    <a:masterClrMapping/>
  </p:clrMapOvr>
</p:sld>
</file>

<file path=ppt/slides/slide1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양초</a:t>
            </a:r>
          </a:p>
        </p:txBody>
      </p:sp>
    </p:spTree>
  </p:cSld>
  <p:clrMapOvr>
    <a:masterClrMapping/>
  </p:clrMapOvr>
</p:sld>
</file>

<file path=ppt/slides/slide1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태풍</a:t>
            </a:r>
          </a:p>
        </p:txBody>
      </p:sp>
    </p:spTree>
  </p:cSld>
  <p:clrMapOvr>
    <a:masterClrMapping/>
  </p:clrMapOvr>
</p:sld>
</file>

<file path=ppt/slides/slide1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터치스크린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학용품</a:t>
            </a:r>
          </a:p>
        </p:txBody>
      </p:sp>
    </p:spTree>
  </p:cSld>
  <p:clrMapOvr>
    <a:masterClrMapping/>
  </p:clrMapOvr>
</p:sld>
</file>

<file path=ppt/slides/slide1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커튼</a:t>
            </a:r>
          </a:p>
        </p:txBody>
      </p:sp>
    </p:spTree>
  </p:cSld>
  <p:clrMapOvr>
    <a:masterClrMapping/>
  </p:clrMapOvr>
</p:sld>
</file>

<file path=ppt/slides/slide1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문신</a:t>
            </a:r>
          </a:p>
        </p:txBody>
      </p:sp>
    </p:spTree>
  </p:cSld>
  <p:clrMapOvr>
    <a:masterClrMapping/>
  </p:clrMapOvr>
</p:sld>
</file>

<file path=ppt/slides/slide1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볼링장</a:t>
            </a:r>
          </a:p>
        </p:txBody>
      </p:sp>
    </p:spTree>
  </p:cSld>
  <p:clrMapOvr>
    <a:masterClrMapping/>
  </p:clrMapOvr>
</p:sld>
</file>

<file path=ppt/slides/slide1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중학교</a:t>
            </a:r>
          </a:p>
        </p:txBody>
      </p:sp>
    </p:spTree>
  </p:cSld>
  <p:clrMapOvr>
    <a:masterClrMapping/>
  </p:clrMapOvr>
</p:sld>
</file>

<file path=ppt/slides/slide1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당구장</a:t>
            </a:r>
          </a:p>
        </p:txBody>
      </p:sp>
    </p:spTree>
  </p:cSld>
  <p:clrMapOvr>
    <a:masterClrMapping/>
  </p:clrMapOvr>
</p:sld>
</file>

<file path=ppt/slides/slide1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미술</a:t>
            </a:r>
          </a:p>
        </p:txBody>
      </p:sp>
    </p:spTree>
  </p:cSld>
  <p:clrMapOvr>
    <a:masterClrMapping/>
  </p:clrMapOvr>
</p:sld>
</file>

<file path=ppt/slides/slide1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저수지</a:t>
            </a:r>
          </a:p>
        </p:txBody>
      </p:sp>
    </p:spTree>
  </p:cSld>
  <p:clrMapOvr>
    <a:masterClrMapping/>
  </p:clrMapOvr>
</p:sld>
</file>

<file path=ppt/slides/slide1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만두</a:t>
            </a:r>
          </a:p>
        </p:txBody>
      </p:sp>
    </p:spTree>
  </p:cSld>
  <p:clrMapOvr>
    <a:masterClrMapping/>
  </p:clrMapOvr>
</p:sld>
</file>

<file path=ppt/slides/slide1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의자</a:t>
            </a:r>
          </a:p>
        </p:txBody>
      </p:sp>
    </p:spTree>
  </p:cSld>
  <p:clrMapOvr>
    <a:masterClrMapping/>
  </p:clrMapOvr>
</p:sld>
</file>

<file path=ppt/slides/slide1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고라니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아프리카</a:t>
            </a:r>
          </a:p>
        </p:txBody>
      </p:sp>
    </p:spTree>
  </p:cSld>
  <p:clrMapOvr>
    <a:masterClrMapping/>
  </p:clrMapOvr>
</p:sld>
</file>

<file path=ppt/slides/slide1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개구리</a:t>
            </a:r>
          </a:p>
        </p:txBody>
      </p:sp>
    </p:spTree>
  </p:cSld>
  <p:clrMapOvr>
    <a:masterClrMapping/>
  </p:clrMapOvr>
</p:sld>
</file>

<file path=ppt/slides/slide1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인어공주</a:t>
            </a:r>
          </a:p>
        </p:txBody>
      </p:sp>
    </p:spTree>
  </p:cSld>
  <p:clrMapOvr>
    <a:masterClrMapping/>
  </p:clrMapOvr>
</p:sld>
</file>

<file path=ppt/slides/slide1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돋보기</a:t>
            </a:r>
          </a:p>
        </p:txBody>
      </p:sp>
    </p:spTree>
  </p:cSld>
  <p:clrMapOvr>
    <a:masterClrMapping/>
  </p:clrMapOvr>
</p:sld>
</file>

<file path=ppt/slides/slide1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용</a:t>
            </a:r>
          </a:p>
        </p:txBody>
      </p:sp>
    </p:spTree>
  </p:cSld>
  <p:clrMapOvr>
    <a:masterClrMapping/>
  </p:clrMapOvr>
</p:sld>
</file>

<file path=ppt/slides/slide1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꿈</a:t>
            </a:r>
          </a:p>
        </p:txBody>
      </p:sp>
    </p:spTree>
  </p:cSld>
  <p:clrMapOvr>
    <a:masterClrMapping/>
  </p:clrMapOvr>
</p:sld>
</file>

<file path=ppt/slides/slide1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트럼프</a:t>
            </a:r>
          </a:p>
        </p:txBody>
      </p:sp>
    </p:spTree>
  </p:cSld>
  <p:clrMapOvr>
    <a:masterClrMapping/>
  </p:clrMapOvr>
</p:sld>
</file>

<file path=ppt/slides/slide1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기사</a:t>
            </a:r>
          </a:p>
        </p:txBody>
      </p:sp>
    </p:spTree>
  </p:cSld>
  <p:clrMapOvr>
    <a:masterClrMapping/>
  </p:clrMapOvr>
</p:sld>
</file>

<file path=ppt/slides/slide1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흑인</a:t>
            </a:r>
          </a:p>
        </p:txBody>
      </p:sp>
    </p:spTree>
  </p:cSld>
  <p:clrMapOvr>
    <a:masterClrMapping/>
  </p:clrMapOvr>
</p:sld>
</file>

<file path=ppt/slides/slide1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사마귀</a:t>
            </a:r>
          </a:p>
        </p:txBody>
      </p:sp>
    </p:spTree>
  </p:cSld>
  <p:clrMapOvr>
    <a:masterClrMapping/>
  </p:clrMapOvr>
</p:sld>
</file>

<file path=ppt/slides/slide1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다락방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감기</a:t>
            </a:r>
          </a:p>
        </p:txBody>
      </p:sp>
    </p:spTree>
  </p:cSld>
  <p:clrMapOvr>
    <a:masterClrMapping/>
  </p:clrMapOvr>
</p:sld>
</file>

<file path=ppt/slides/slide1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주차장</a:t>
            </a:r>
          </a:p>
        </p:txBody>
      </p:sp>
    </p:spTree>
  </p:cSld>
  <p:clrMapOvr>
    <a:masterClrMapping/>
  </p:clrMapOvr>
</p:sld>
</file>

<file path=ppt/slides/slide1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도넛</a:t>
            </a:r>
          </a:p>
        </p:txBody>
      </p:sp>
    </p:spTree>
  </p:cSld>
  <p:clrMapOvr>
    <a:masterClrMapping/>
  </p:clrMapOvr>
</p:sld>
</file>

<file path=ppt/slides/slide1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산업</a:t>
            </a:r>
          </a:p>
        </p:txBody>
      </p:sp>
    </p:spTree>
  </p:cSld>
  <p:clrMapOvr>
    <a:masterClrMapping/>
  </p:clrMapOvr>
</p:sld>
</file>

<file path=ppt/slides/slide1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군인</a:t>
            </a:r>
          </a:p>
        </p:txBody>
      </p:sp>
    </p:spTree>
  </p:cSld>
  <p:clrMapOvr>
    <a:masterClrMapping/>
  </p:clrMapOvr>
</p:sld>
</file>

<file path=ppt/slides/slide1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재판</a:t>
            </a:r>
          </a:p>
        </p:txBody>
      </p:sp>
    </p:spTree>
  </p:cSld>
  <p:clrMapOvr>
    <a:masterClrMapping/>
  </p:clrMapOvr>
</p:sld>
</file>

<file path=ppt/slides/slide1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악마</a:t>
            </a:r>
          </a:p>
        </p:txBody>
      </p:sp>
    </p:spTree>
  </p:cSld>
  <p:clrMapOvr>
    <a:masterClrMapping/>
  </p:clrMapOvr>
</p:sld>
</file>

<file path=ppt/slides/slide1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체조</a:t>
            </a:r>
          </a:p>
        </p:txBody>
      </p:sp>
    </p:spTree>
  </p:cSld>
  <p:clrMapOvr>
    <a:masterClrMapping/>
  </p:clrMapOvr>
</p:sld>
</file>

<file path=ppt/slides/slide1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요리사</a:t>
            </a:r>
          </a:p>
        </p:txBody>
      </p:sp>
    </p:spTree>
  </p:cSld>
  <p:clrMapOvr>
    <a:masterClrMapping/>
  </p:clrMapOvr>
</p:sld>
</file>

<file path=ppt/slides/slide1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알람시계</a:t>
            </a:r>
          </a:p>
        </p:txBody>
      </p:sp>
    </p:spTree>
  </p:cSld>
  <p:clrMapOvr>
    <a:masterClrMapping/>
  </p:clrMapOvr>
</p:sld>
</file>

<file path=ppt/slides/slide1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코트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마리오</a:t>
            </a:r>
          </a:p>
        </p:txBody>
      </p:sp>
    </p:spTree>
  </p:cSld>
  <p:clrMapOvr>
    <a:masterClrMapping/>
  </p:clrMapOvr>
</p:sld>
</file>

<file path=ppt/slides/slide1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하모니카</a:t>
            </a:r>
          </a:p>
        </p:txBody>
      </p:sp>
    </p:spTree>
  </p:cSld>
  <p:clrMapOvr>
    <a:masterClrMapping/>
  </p:clrMapOvr>
</p:sld>
</file>

<file path=ppt/slides/slide1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손소독제</a:t>
            </a:r>
          </a:p>
        </p:txBody>
      </p:sp>
    </p:spTree>
  </p:cSld>
  <p:clrMapOvr>
    <a:masterClrMapping/>
  </p:clrMapOvr>
</p:sld>
</file>

<file path=ppt/slides/slide1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에어컨</a:t>
            </a:r>
          </a:p>
        </p:txBody>
      </p:sp>
    </p:spTree>
  </p:cSld>
  <p:clrMapOvr>
    <a:masterClrMapping/>
  </p:clrMapOvr>
</p:sld>
</file>

<file path=ppt/slides/slide1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박스</a:t>
            </a:r>
          </a:p>
        </p:txBody>
      </p:sp>
    </p:spTree>
  </p:cSld>
  <p:clrMapOvr>
    <a:masterClrMapping/>
  </p:clrMapOvr>
</p:sld>
</file>

<file path=ppt/slides/slide1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첼로</a:t>
            </a:r>
          </a:p>
        </p:txBody>
      </p:sp>
    </p:spTree>
  </p:cSld>
  <p:clrMapOvr>
    <a:masterClrMapping/>
  </p:clrMapOvr>
</p:sld>
</file>

<file path=ppt/slides/slide1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게임</a:t>
            </a:r>
          </a:p>
        </p:txBody>
      </p:sp>
    </p:spTree>
  </p:cSld>
  <p:clrMapOvr>
    <a:masterClrMapping/>
  </p:clrMapOvr>
</p:sld>
</file>

<file path=ppt/slides/slide1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잠바</a:t>
            </a:r>
          </a:p>
        </p:txBody>
      </p:sp>
    </p:spTree>
  </p:cSld>
  <p:clrMapOvr>
    <a:masterClrMapping/>
  </p:clrMapOvr>
</p:sld>
</file>

<file path=ppt/slides/slide1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선녀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아나운서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잠옷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계단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새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은행나무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구멍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고수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수제비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택시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쏘맥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타임머신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매화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동공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건물주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채소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외교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연극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이력서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웨이터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식용유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쥐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무덤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막걸리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전기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감옥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장미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사슴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토마토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마당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축구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상추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법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시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포도주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불도저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자장면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레고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무용가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앵무새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모래시계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무지개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복사기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옆구리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족제비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로봇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중계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추석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케첩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체온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전철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침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부엌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송편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코스모스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청춘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마사지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715" y="1927592"/>
            <a:ext cx="61125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도쿄(동경)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공주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유럽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명함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암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비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레슬링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통조림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보드게임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콩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중학생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퍼즐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채점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자전거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공책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불고기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벨트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식빵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카드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개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과자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손가락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하품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회전목마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참외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사장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구글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테이프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선택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거짓말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도마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양말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스타일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중국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주장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지우개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감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던전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다이어트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플라스틱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잠수함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밭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은행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활동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남극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강남스타일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와이셔츠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왕자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외교관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얼굴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울타리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목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청소기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오로라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땅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세면대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핸드백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트렉터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소설가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발걸음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구정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넥타이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별사탕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카이스트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악기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상어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발목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태양전지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월급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볼링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비행기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여드름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신정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호흡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치마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온종일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공항버스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로또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턱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색종이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지각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엘레베이터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팝콘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팔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사랑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고래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타조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방송국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해골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포크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팝송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놀이공원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골목길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상자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증기기관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연구소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안드로이드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화장품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이발소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도서관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말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무당벌레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스티브잡스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머리카락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가야금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찻잔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번개맨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초콜릿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펭귄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소원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온돌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가상화폐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일본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가드레일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곡괭이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실로폰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영화관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미사일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국회의원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전자레인지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소화기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후라이팬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버스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소크라테스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수영장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인스타그램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인류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나비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지름길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하드웨어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엄마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여왕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사진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구슬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양복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핫팩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지구온난화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한복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영화배우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일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도마뱀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유리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시멘트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김연아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다방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스케이트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깍두기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비트코인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성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전라도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태도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왼발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마스크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좀비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등대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화장실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쇼핑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섬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아스팔트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북한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교황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라이터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지뢰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형제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운동화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전기밥솥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파프리카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의사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수업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바다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하와이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아보카도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해물탕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시험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계산기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우체국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우유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장비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주식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괴물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빌딩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수돗물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휴식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노래방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비서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공항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원장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카페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입술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식탁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가요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지붕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사막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트럭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양주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모자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뉴욕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기생충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거미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옥수수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속옷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가루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축제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별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씨름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서점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지폐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형부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배영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컵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윗사람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주유소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참치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양상추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마라톤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파일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타자기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유튜브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케이크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촛불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출입국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헬리콥터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샐러드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텔레파시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가지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기도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전화기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설악산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컴퍼스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텔레비전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파피루스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서비스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손바닥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키보드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관절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우산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눈썹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냉장고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공무원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그림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일식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지구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치킨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엔진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민트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선인장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고양이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고릴라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기타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출판사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땅콩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백화점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산삼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자료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테이블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낙타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운동장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회장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거품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우박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돌고래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포장마차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기체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점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칼슘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인생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숯불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조커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파티</a:t>
            </a: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바늘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철도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영혼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족발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씨앗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맥주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460" y="1927592"/>
            <a:ext cx="7879080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스타크래프트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여행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심부름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테스트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건전지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정의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바이올린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학교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소프트웨어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스키장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초밥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교수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승객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강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연기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귓속말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탤런트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마카롱</a:t>
            </a: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포크레인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목욕탕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인삼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최초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나뭇가지</a:t>
            </a: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수표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죄수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금붕어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서핑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디아블로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풍선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사다리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돼지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행복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구리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서양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액체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단추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집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쌀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마스터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양념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타짜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낙엽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바이러스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창고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골키퍼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감독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물음표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부동산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하트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에어팟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어저께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젓가락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고구마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인사이더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공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바위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숟가락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만두피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슈퍼마켓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망치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빨래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구두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이혼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상품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낙지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오렌지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반지</a:t>
            </a: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잡지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색연필</a:t>
            </a: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그네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휴지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바퀴벌레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마패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뚝배기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박사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뼈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검사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홍수</a:t>
            </a: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엉덩이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모기</a:t>
            </a: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스마트폰</a:t>
            </a:r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안경</a:t>
            </a:r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후춧가루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마루</a:t>
            </a:r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가수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자동차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책상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열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식기</a:t>
            </a:r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콩나물</a:t>
            </a:r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사표</a:t>
            </a:r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버터</a:t>
            </a:r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시나리오</a:t>
            </a:r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장군</a:t>
            </a:r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체육복</a:t>
            </a:r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음료수</a:t>
            </a:r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곰팡이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천국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한국</a:t>
            </a:r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스캐너</a:t>
            </a:r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피부</a:t>
            </a:r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이별</a:t>
            </a:r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경찰관</a:t>
            </a:r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춤</a:t>
            </a:r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대학교</a:t>
            </a:r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정치인</a:t>
            </a:r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무더위</a:t>
            </a:r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굴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최종</a:t>
            </a: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송곳니</a:t>
            </a:r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겨울왕국</a:t>
            </a:r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세수</a:t>
            </a:r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달걀</a:t>
            </a:r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한약</a:t>
            </a:r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바람</a:t>
            </a:r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달팽이</a:t>
            </a:r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도적</a:t>
            </a:r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잔디</a:t>
            </a:r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금메달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좌석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피망</a:t>
            </a:r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댕댕이</a:t>
            </a:r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만화가</a:t>
            </a:r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힙합</a:t>
            </a:r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목걸이</a:t>
            </a:r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학생증</a:t>
            </a:r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달</a:t>
            </a:r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고인돌</a:t>
            </a:r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강도</a:t>
            </a:r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약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방탄소년단</a:t>
            </a:r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연애</a:t>
            </a:r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대통령</a:t>
            </a:r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주먹밥</a:t>
            </a:r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일기</a:t>
            </a:r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향수</a:t>
            </a:r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뱀</a:t>
            </a:r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자랑</a:t>
            </a:r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설거지</a:t>
            </a:r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솜사탕</a:t>
            </a:r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평양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청년</a:t>
            </a:r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파일럿</a:t>
            </a:r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구름</a:t>
            </a:r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미생물</a:t>
            </a:r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멧돼지</a:t>
            </a:r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땅바닥</a:t>
            </a:r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칼</a:t>
            </a:r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목장</a:t>
            </a:r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포스터</a:t>
            </a:r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깡패</a:t>
            </a:r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치아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주름</a:t>
            </a:r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초등학생</a:t>
            </a:r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꼬부기</a:t>
            </a:r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뚜껑</a:t>
            </a:r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저고리</a:t>
            </a:r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자격증</a:t>
            </a:r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원숭이</a:t>
            </a:r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휠체어</a:t>
            </a:r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페인트</a:t>
            </a:r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오븐</a:t>
            </a:r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불꽃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파리</a:t>
            </a:r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괄약근</a:t>
            </a:r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종아리</a:t>
            </a:r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드래곤</a:t>
            </a:r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충전기</a:t>
            </a:r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청바지</a:t>
            </a:r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방울</a:t>
            </a:r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통</a:t>
            </a:r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배드민턴</a:t>
            </a:r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구급차</a:t>
            </a:r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처지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포토샵</a:t>
            </a:r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원더우먼</a:t>
            </a:r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소금</a:t>
            </a:r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8513" y="1927592"/>
            <a:ext cx="7394974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베이징(북경)</a:t>
            </a:r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코끼리</a:t>
            </a:r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못</a:t>
            </a:r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홍채</a:t>
            </a:r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편의점</a:t>
            </a:r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탐정</a:t>
            </a:r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스크루지</a:t>
            </a:r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지중해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경찰서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침실</a:t>
            </a:r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잎</a:t>
            </a:r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된장</a:t>
            </a:r>
          </a:p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담요</a:t>
            </a:r>
          </a:p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참새</a:t>
            </a:r>
          </a:p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바지</a:t>
            </a:r>
          </a:p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제과점</a:t>
            </a:r>
          </a:p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얼음</a:t>
            </a:r>
          </a:p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계란</a:t>
            </a:r>
          </a:p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고무줄</a:t>
            </a:r>
          </a:p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수건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창</a:t>
            </a:r>
          </a:p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주전자</a:t>
            </a:r>
          </a:p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염색</a:t>
            </a:r>
          </a:p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단무지</a:t>
            </a:r>
          </a:p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아웃사이더</a:t>
            </a:r>
          </a:p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퓨마</a:t>
            </a:r>
          </a:p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가방</a:t>
            </a:r>
          </a:p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한글</a:t>
            </a:r>
          </a:p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리모컨</a:t>
            </a:r>
          </a:p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시장</a:t>
            </a:r>
          </a:p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가면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주먹</a:t>
            </a:r>
          </a:p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원자력</a:t>
            </a:r>
          </a:p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밀가루</a:t>
            </a:r>
          </a:p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배추</a:t>
            </a:r>
          </a:p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탁구</a:t>
            </a:r>
          </a:p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동화</a:t>
            </a:r>
          </a:p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왕비</a:t>
            </a:r>
          </a:p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유치원</a:t>
            </a:r>
          </a:p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피</a:t>
            </a:r>
          </a:p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우주왕복선</a:t>
            </a:r>
          </a:p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모니터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초상화</a:t>
            </a:r>
          </a:p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배구</a:t>
            </a:r>
          </a:p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바닥</a:t>
            </a:r>
          </a:p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전선</a:t>
            </a:r>
          </a:p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풀</a:t>
            </a:r>
          </a:p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래퍼</a:t>
            </a:r>
          </a:p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무릎</a:t>
            </a:r>
          </a:p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프로그램</a:t>
            </a:r>
          </a:p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쓰레기통</a:t>
            </a:r>
          </a:p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검색</a:t>
            </a:r>
          </a:p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도깨비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비둘기</a:t>
            </a:r>
          </a:p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형사</a:t>
            </a:r>
          </a:p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강남</a:t>
            </a:r>
          </a:p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딸기</a:t>
            </a:r>
          </a:p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햄버거</a:t>
            </a:r>
          </a:p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사탕</a:t>
            </a:r>
          </a:p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취직</a:t>
            </a:r>
          </a:p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손수건</a:t>
            </a:r>
          </a:p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천사</a:t>
            </a:r>
          </a:p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냉면</a:t>
            </a:r>
          </a:p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지하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미술관</a:t>
            </a:r>
          </a:p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식물</a:t>
            </a:r>
          </a:p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냉방</a:t>
            </a:r>
          </a:p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햄</a:t>
            </a:r>
          </a:p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복권</a:t>
            </a:r>
          </a:p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가위</a:t>
            </a:r>
          </a:p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군만두</a:t>
            </a:r>
          </a:p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안과</a:t>
            </a:r>
          </a:p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지네</a:t>
            </a:r>
          </a:p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늑대</a:t>
            </a:r>
          </a:p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쌍둥이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육군</a:t>
            </a:r>
          </a:p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인물</a:t>
            </a:r>
          </a:p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푸딩</a:t>
            </a:r>
          </a:p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탄생</a:t>
            </a:r>
          </a:p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선생님</a:t>
            </a:r>
          </a:p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흙</a:t>
            </a:r>
          </a:p>
        </p:txBody>
      </p:sp>
    </p:spTree>
  </p:cSld>
  <p:clrMapOvr>
    <a:masterClrMapping/>
  </p:clrMapOvr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스파게티</a:t>
            </a:r>
          </a:p>
        </p:txBody>
      </p:sp>
    </p:spTree>
  </p:cSld>
  <p:clrMapOvr>
    <a:masterClrMapping/>
  </p:clrMapOvr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넷플릭스</a:t>
            </a:r>
          </a:p>
        </p:txBody>
      </p:sp>
    </p:spTree>
  </p:cSld>
  <p:clrMapOvr>
    <a:masterClrMapping/>
  </p:clrMapOvr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깻잎</a:t>
            </a:r>
          </a:p>
        </p:txBody>
      </p:sp>
    </p:spTree>
  </p:cSld>
  <p:clrMapOvr>
    <a:masterClrMapping/>
  </p:clrMapOvr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현금</a:t>
            </a:r>
          </a:p>
        </p:txBody>
      </p:sp>
    </p:spTree>
  </p:cSld>
  <p:clrMapOvr>
    <a:masterClrMapping/>
  </p:clrMapOvr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신발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만화</a:t>
            </a:r>
          </a:p>
        </p:txBody>
      </p:sp>
    </p:spTree>
  </p:cSld>
  <p:clrMapOvr>
    <a:masterClrMapping/>
  </p:clrMapOvr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다이아몬드</a:t>
            </a:r>
          </a:p>
        </p:txBody>
      </p:sp>
    </p:spTree>
  </p:cSld>
  <p:clrMapOvr>
    <a:masterClrMapping/>
  </p:clrMapOvr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귀뚜라미</a:t>
            </a:r>
          </a:p>
        </p:txBody>
      </p:sp>
    </p:spTree>
  </p:cSld>
  <p:clrMapOvr>
    <a:masterClrMapping/>
  </p:clrMapOvr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사업가</a:t>
            </a:r>
          </a:p>
        </p:txBody>
      </p:sp>
    </p:spTree>
  </p:cSld>
  <p:clrMapOvr>
    <a:masterClrMapping/>
  </p:clrMapOvr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유투버</a:t>
            </a:r>
          </a:p>
        </p:txBody>
      </p:sp>
    </p:spTree>
  </p:cSld>
  <p:clrMapOvr>
    <a:masterClrMapping/>
  </p:clrMapOvr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치약</a:t>
            </a:r>
          </a:p>
        </p:txBody>
      </p:sp>
    </p:spTree>
  </p:cSld>
  <p:clrMapOvr>
    <a:masterClrMapping/>
  </p:clrMapOvr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파출소</a:t>
            </a:r>
          </a:p>
        </p:txBody>
      </p:sp>
    </p:spTree>
  </p:cSld>
  <p:clrMapOvr>
    <a:masterClrMapping/>
  </p:clrMapOvr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물고기</a:t>
            </a:r>
          </a:p>
        </p:txBody>
      </p:sp>
    </p:spTree>
  </p:cSld>
  <p:clrMapOvr>
    <a:masterClrMapping/>
  </p:clrMapOvr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산부인과</a:t>
            </a:r>
          </a:p>
        </p:txBody>
      </p:sp>
    </p:spTree>
  </p:cSld>
  <p:clrMapOvr>
    <a:masterClrMapping/>
  </p:clrMapOvr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날씨</a:t>
            </a:r>
          </a:p>
        </p:txBody>
      </p:sp>
    </p:spTree>
  </p:cSld>
  <p:clrMapOvr>
    <a:masterClrMapping/>
  </p:clrMapOvr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전쟁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낚시</a:t>
            </a:r>
          </a:p>
        </p:txBody>
      </p:sp>
    </p:spTree>
  </p:cSld>
  <p:clrMapOvr>
    <a:masterClrMapping/>
  </p:clrMapOvr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장갑</a:t>
            </a:r>
          </a:p>
        </p:txBody>
      </p:sp>
    </p:spTree>
  </p:cSld>
  <p:clrMapOvr>
    <a:masterClrMapping/>
  </p:clrMapOvr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아이언맨</a:t>
            </a:r>
          </a:p>
        </p:txBody>
      </p:sp>
    </p:spTree>
  </p:cSld>
  <p:clrMapOvr>
    <a:masterClrMapping/>
  </p:clrMapOvr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아저씨</a:t>
            </a:r>
          </a:p>
        </p:txBody>
      </p:sp>
    </p:spTree>
  </p:cSld>
  <p:clrMapOvr>
    <a:masterClrMapping/>
  </p:clrMapOvr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스타</a:t>
            </a:r>
          </a:p>
        </p:txBody>
      </p:sp>
    </p:spTree>
  </p:cSld>
  <p:clrMapOvr>
    <a:masterClrMapping/>
  </p:clrMapOvr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채널</a:t>
            </a:r>
          </a:p>
        </p:txBody>
      </p:sp>
    </p:spTree>
  </p:cSld>
  <p:clrMapOvr>
    <a:masterClrMapping/>
  </p:clrMapOvr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광고</a:t>
            </a:r>
          </a:p>
        </p:txBody>
      </p:sp>
    </p:spTree>
  </p:cSld>
  <p:clrMapOvr>
    <a:masterClrMapping/>
  </p:clrMapOvr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접시</a:t>
            </a:r>
          </a:p>
        </p:txBody>
      </p:sp>
    </p:spTree>
  </p:cSld>
  <p:clrMapOvr>
    <a:masterClrMapping/>
  </p:clrMapOvr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걸그룹</a:t>
            </a:r>
          </a:p>
        </p:txBody>
      </p:sp>
    </p:spTree>
  </p:cSld>
  <p:clrMapOvr>
    <a:masterClrMapping/>
  </p:clrMapOvr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알코올</a:t>
            </a:r>
          </a:p>
        </p:txBody>
      </p:sp>
    </p:spTree>
  </p:cSld>
  <p:clrMapOvr>
    <a:masterClrMapping/>
  </p:clrMapOvr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메론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콘돔</a:t>
            </a:r>
          </a:p>
        </p:txBody>
      </p:sp>
    </p:spTree>
  </p:cSld>
  <p:clrMapOvr>
    <a:masterClrMapping/>
  </p:clrMapOvr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나무</a:t>
            </a:r>
          </a:p>
        </p:txBody>
      </p:sp>
    </p:spTree>
  </p:cSld>
  <p:clrMapOvr>
    <a:masterClrMapping/>
  </p:clrMapOvr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화살</a:t>
            </a:r>
          </a:p>
        </p:txBody>
      </p:sp>
    </p:spTree>
  </p:cSld>
  <p:clrMapOvr>
    <a:masterClrMapping/>
  </p:clrMapOvr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광합성</a:t>
            </a:r>
          </a:p>
        </p:txBody>
      </p:sp>
    </p:spTree>
  </p:cSld>
  <p:clrMapOvr>
    <a:masterClrMapping/>
  </p:clrMapOvr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이집트</a:t>
            </a:r>
          </a:p>
        </p:txBody>
      </p:sp>
    </p:spTree>
  </p:cSld>
  <p:clrMapOvr>
    <a:masterClrMapping/>
  </p:clrMapOvr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바나나</a:t>
            </a:r>
          </a:p>
        </p:txBody>
      </p:sp>
    </p:spTree>
  </p:cSld>
  <p:clrMapOvr>
    <a:masterClrMapping/>
  </p:clrMapOvr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청와대</a:t>
            </a:r>
          </a:p>
        </p:txBody>
      </p:sp>
    </p:spTree>
  </p:cSld>
  <p:clrMapOvr>
    <a:masterClrMapping/>
  </p:clrMapOvr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드레스</a:t>
            </a:r>
          </a:p>
        </p:txBody>
      </p:sp>
    </p:spTree>
  </p:cSld>
  <p:clrMapOvr>
    <a:masterClrMapping/>
  </p:clrMapOvr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상표</a:t>
            </a:r>
          </a:p>
        </p:txBody>
      </p:sp>
    </p:spTree>
  </p:cSld>
  <p:clrMapOvr>
    <a:masterClrMapping/>
  </p:clrMapOvr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커피</a:t>
            </a:r>
          </a:p>
        </p:txBody>
      </p:sp>
    </p:spTree>
  </p:cSld>
  <p:clrMapOvr>
    <a:masterClrMapping/>
  </p:clrMapOvr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수족관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목성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포장</a:t>
            </a:r>
          </a:p>
        </p:txBody>
      </p:sp>
    </p:spTree>
  </p:cSld>
  <p:clrMapOvr>
    <a:masterClrMapping/>
  </p:clrMapOvr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호주</a:t>
            </a:r>
          </a:p>
        </p:txBody>
      </p:sp>
    </p:spTree>
  </p:cSld>
  <p:clrMapOvr>
    <a:masterClrMapping/>
  </p:clrMapOvr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포도</a:t>
            </a:r>
          </a:p>
        </p:txBody>
      </p:sp>
    </p:spTree>
  </p:cSld>
  <p:clrMapOvr>
    <a:masterClrMapping/>
  </p:clrMapOvr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의류</a:t>
            </a:r>
          </a:p>
        </p:txBody>
      </p:sp>
    </p:spTree>
  </p:cSld>
  <p:clrMapOvr>
    <a:masterClrMapping/>
  </p:clrMapOvr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덕수궁</a:t>
            </a:r>
          </a:p>
        </p:txBody>
      </p:sp>
    </p:spTree>
  </p:cSld>
  <p:clrMapOvr>
    <a:masterClrMapping/>
  </p:clrMapOvr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열차</a:t>
            </a:r>
          </a:p>
        </p:txBody>
      </p:sp>
    </p:spTree>
  </p:cSld>
  <p:clrMapOvr>
    <a:masterClrMapping/>
  </p:clrMapOvr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누나</a:t>
            </a:r>
          </a:p>
        </p:txBody>
      </p:sp>
    </p:spTree>
  </p:cSld>
  <p:clrMapOvr>
    <a:masterClrMapping/>
  </p:clrMapOvr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텀블러</a:t>
            </a:r>
          </a:p>
        </p:txBody>
      </p:sp>
    </p:spTree>
  </p:cSld>
  <p:clrMapOvr>
    <a:masterClrMapping/>
  </p:clrMapOvr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오토바이</a:t>
            </a:r>
          </a:p>
        </p:txBody>
      </p:sp>
    </p:spTree>
  </p:cSld>
  <p:clrMapOvr>
    <a:masterClrMapping/>
  </p:clrMapOvr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칼국수</a:t>
            </a:r>
          </a:p>
        </p:txBody>
      </p:sp>
    </p:spTree>
  </p:cSld>
  <p:clrMapOvr>
    <a:masterClrMapping/>
  </p:clrMapOvr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활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부처</a:t>
            </a:r>
          </a:p>
        </p:txBody>
      </p:sp>
    </p:spTree>
  </p:cSld>
  <p:clrMapOvr>
    <a:masterClrMapping/>
  </p:clrMapOvr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멀티탭</a:t>
            </a:r>
          </a:p>
        </p:txBody>
      </p:sp>
    </p:spTree>
  </p:cSld>
  <p:clrMapOvr>
    <a:masterClrMapping/>
  </p:clrMapOvr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왼손</a:t>
            </a:r>
          </a:p>
        </p:txBody>
      </p:sp>
    </p:spTree>
  </p:cSld>
  <p:clrMapOvr>
    <a:masterClrMapping/>
  </p:clrMapOvr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화가</a:t>
            </a:r>
          </a:p>
        </p:txBody>
      </p:sp>
    </p:spTree>
  </p:cSld>
  <p:clrMapOvr>
    <a:masterClrMapping/>
  </p:clrMapOvr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조기</a:t>
            </a:r>
          </a:p>
        </p:txBody>
      </p:sp>
    </p:spTree>
  </p:cSld>
  <p:clrMapOvr>
    <a:masterClrMapping/>
  </p:clrMapOvr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중국집</a:t>
            </a:r>
          </a:p>
        </p:txBody>
      </p:sp>
    </p:spTree>
  </p:cSld>
  <p:clrMapOvr>
    <a:masterClrMapping/>
  </p:clrMapOvr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이사</a:t>
            </a:r>
          </a:p>
        </p:txBody>
      </p:sp>
    </p:spTree>
  </p:cSld>
  <p:clrMapOvr>
    <a:masterClrMapping/>
  </p:clrMapOvr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이빨</a:t>
            </a:r>
          </a:p>
        </p:txBody>
      </p:sp>
    </p:spTree>
  </p:cSld>
  <p:clrMapOvr>
    <a:masterClrMapping/>
  </p:clrMapOvr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항아리</a:t>
            </a:r>
          </a:p>
        </p:txBody>
      </p:sp>
    </p:spTree>
  </p:cSld>
  <p:clrMapOvr>
    <a:masterClrMapping/>
  </p:clrMapOvr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장례식</a:t>
            </a:r>
          </a:p>
        </p:txBody>
      </p:sp>
    </p:spTree>
  </p:cSld>
  <p:clrMapOvr>
    <a:masterClrMapping/>
  </p:clrMapOvr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조명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치과</a:t>
            </a:r>
          </a:p>
        </p:txBody>
      </p:sp>
    </p:spTree>
  </p:cSld>
  <p:clrMapOvr>
    <a:masterClrMapping/>
  </p:clrMapOvr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손</a:t>
            </a:r>
          </a:p>
        </p:txBody>
      </p:sp>
    </p:spTree>
  </p:cSld>
  <p:clrMapOvr>
    <a:masterClrMapping/>
  </p:clrMapOvr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군대</a:t>
            </a:r>
          </a:p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오피스텔</a:t>
            </a:r>
          </a:p>
        </p:txBody>
      </p:sp>
    </p:spTree>
  </p:cSld>
  <p:clrMapOvr>
    <a:masterClrMapping/>
  </p:clrMapOvr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김밥</a:t>
            </a:r>
          </a:p>
        </p:txBody>
      </p:sp>
    </p:spTree>
  </p:cSld>
  <p:clrMapOvr>
    <a:masterClrMapping/>
  </p:clrMapOvr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신문지</a:t>
            </a:r>
          </a:p>
        </p:txBody>
      </p:sp>
    </p:spTree>
  </p:cSld>
  <p:clrMapOvr>
    <a:masterClrMapping/>
  </p:clrMapOvr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필통</a:t>
            </a:r>
          </a:p>
        </p:txBody>
      </p:sp>
    </p:spTree>
  </p:cSld>
  <p:clrMapOvr>
    <a:masterClrMapping/>
  </p:clrMapOvr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노을</a:t>
            </a:r>
          </a:p>
        </p:txBody>
      </p:sp>
    </p:spTree>
  </p:cSld>
  <p:clrMapOvr>
    <a:masterClrMapping/>
  </p:clrMapOvr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달력</a:t>
            </a:r>
          </a:p>
        </p:txBody>
      </p:sp>
    </p:spTree>
  </p:cSld>
  <p:clrMapOvr>
    <a:masterClrMapping/>
  </p:clrMapOvr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병</a:t>
            </a:r>
          </a:p>
        </p:txBody>
      </p:sp>
    </p:spTree>
  </p:cSld>
  <p:clrMapOvr>
    <a:masterClrMapping/>
  </p:clrMapOvr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미용실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경기장</a:t>
            </a:r>
          </a:p>
        </p:txBody>
      </p:sp>
    </p:spTree>
  </p:cSld>
  <p:clrMapOvr>
    <a:masterClrMapping/>
  </p:clrMapOvr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캠핑</a:t>
            </a:r>
          </a:p>
        </p:txBody>
      </p:sp>
    </p:spTree>
  </p:cSld>
  <p:clrMapOvr>
    <a:masterClrMapping/>
  </p:clrMapOvr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이어폰</a:t>
            </a:r>
          </a:p>
        </p:txBody>
      </p:sp>
    </p:spTree>
  </p:cSld>
  <p:clrMapOvr>
    <a:masterClrMapping/>
  </p:clrMapOvr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여권</a:t>
            </a:r>
          </a:p>
        </p:txBody>
      </p:sp>
    </p:spTree>
  </p:cSld>
  <p:clrMapOvr>
    <a:masterClrMapping/>
  </p:clrMapOvr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가죽</a:t>
            </a:r>
          </a:p>
        </p:txBody>
      </p:sp>
    </p:spTree>
  </p:cSld>
  <p:clrMapOvr>
    <a:masterClrMapping/>
  </p:clrMapOvr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이산화탄소</a:t>
            </a:r>
          </a:p>
        </p:txBody>
      </p:sp>
    </p:spTree>
  </p:cSld>
  <p:clrMapOvr>
    <a:masterClrMapping/>
  </p:clrMapOvr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지도자</a:t>
            </a:r>
          </a:p>
        </p:txBody>
      </p:sp>
    </p:spTree>
  </p:cSld>
  <p:clrMapOvr>
    <a:masterClrMapping/>
  </p:clrMapOvr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실</a:t>
            </a:r>
          </a:p>
        </p:txBody>
      </p:sp>
    </p:spTree>
  </p:cSld>
  <p:clrMapOvr>
    <a:masterClrMapping/>
  </p:clrMapOvr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쇠고기</a:t>
            </a:r>
          </a:p>
        </p:txBody>
      </p:sp>
    </p:spTree>
  </p:cSld>
  <p:clrMapOvr>
    <a:masterClrMapping/>
  </p:clrMapOvr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머리</a:t>
            </a:r>
          </a:p>
        </p:txBody>
      </p:sp>
    </p:spTree>
  </p:cSld>
  <p:clrMapOvr>
    <a:masterClrMapping/>
  </p:clrMapOvr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거북이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삼계탕</a:t>
            </a:r>
          </a:p>
        </p:txBody>
      </p:sp>
    </p:spTree>
  </p:cSld>
  <p:clrMapOvr>
    <a:masterClrMapping/>
  </p:clrMapOvr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화분</a:t>
            </a:r>
          </a:p>
        </p:txBody>
      </p:sp>
    </p:spTree>
  </p:cSld>
  <p:clrMapOvr>
    <a:masterClrMapping/>
  </p:clrMapOvr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혀</a:t>
            </a:r>
          </a:p>
        </p:txBody>
      </p:sp>
    </p:spTree>
  </p:cSld>
  <p:clrMapOvr>
    <a:masterClrMapping/>
  </p:clrMapOvr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공기청정기</a:t>
            </a:r>
          </a:p>
        </p:txBody>
      </p:sp>
    </p:spTree>
  </p:cSld>
  <p:clrMapOvr>
    <a:masterClrMapping/>
  </p:clrMapOvr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일기예보</a:t>
            </a:r>
          </a:p>
        </p:txBody>
      </p:sp>
    </p:spTree>
  </p:cSld>
  <p:clrMapOvr>
    <a:masterClrMapping/>
  </p:clrMapOvr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눈</a:t>
            </a:r>
          </a:p>
        </p:txBody>
      </p:sp>
    </p:spTree>
  </p:cSld>
  <p:clrMapOvr>
    <a:masterClrMapping/>
  </p:clrMapOvr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신부</a:t>
            </a:r>
          </a:p>
        </p:txBody>
      </p:sp>
    </p:spTree>
  </p:cSld>
  <p:clrMapOvr>
    <a:masterClrMapping/>
  </p:clrMapOvr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지리산</a:t>
            </a:r>
          </a:p>
        </p:txBody>
      </p:sp>
    </p:spTree>
  </p:cSld>
  <p:clrMapOvr>
    <a:masterClrMapping/>
  </p:clrMapOvr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휴가</a:t>
            </a:r>
          </a:p>
        </p:txBody>
      </p:sp>
    </p:spTree>
  </p:cSld>
  <p:clrMapOvr>
    <a:masterClrMapping/>
  </p:clrMapOvr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골짜기</a:t>
            </a:r>
          </a:p>
        </p:txBody>
      </p:sp>
    </p:spTree>
  </p:cSld>
  <p:clrMapOvr>
    <a:masterClrMapping/>
  </p:clrMapOvr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460" y="1927592"/>
            <a:ext cx="7879080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스칼렛요한슨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드라마</a:t>
            </a:r>
          </a:p>
        </p:txBody>
      </p:sp>
    </p:spTree>
  </p:cSld>
  <p:clrMapOvr>
    <a:masterClrMapping/>
  </p:clrMapOvr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무궁화</a:t>
            </a:r>
          </a:p>
        </p:txBody>
      </p:sp>
    </p:spTree>
  </p:cSld>
  <p:clrMapOvr>
    <a:masterClrMapping/>
  </p:clrMapOvr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명예</a:t>
            </a:r>
          </a:p>
        </p:txBody>
      </p:sp>
    </p:spTree>
  </p:cSld>
  <p:clrMapOvr>
    <a:masterClrMapping/>
  </p:clrMapOvr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횡단보도</a:t>
            </a:r>
          </a:p>
        </p:txBody>
      </p:sp>
    </p:spTree>
  </p:cSld>
  <p:clrMapOvr>
    <a:masterClrMapping/>
  </p:clrMapOvr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렌즈</a:t>
            </a:r>
          </a:p>
        </p:txBody>
      </p:sp>
    </p:spTree>
  </p:cSld>
  <p:clrMapOvr>
    <a:masterClrMapping/>
  </p:clrMapOvr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구미호</a:t>
            </a:r>
          </a:p>
        </p:txBody>
      </p:sp>
    </p:spTree>
  </p:cSld>
  <p:clrMapOvr>
    <a:masterClrMapping/>
  </p:clrMapOvr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김치</a:t>
            </a:r>
          </a:p>
        </p:txBody>
      </p:sp>
    </p:spTree>
  </p:cSld>
  <p:clrMapOvr>
    <a:masterClrMapping/>
  </p:clrMapOvr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태극기</a:t>
            </a:r>
          </a:p>
        </p:txBody>
      </p:sp>
    </p:spTree>
  </p:cSld>
  <p:clrMapOvr>
    <a:masterClrMapping/>
  </p:clrMapOvr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참기름</a:t>
            </a:r>
          </a:p>
        </p:txBody>
      </p:sp>
    </p:spTree>
  </p:cSld>
  <p:clrMapOvr>
    <a:masterClrMapping/>
  </p:clrMapOvr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라디오</a:t>
            </a:r>
          </a:p>
        </p:txBody>
      </p:sp>
    </p:spTree>
  </p:cSld>
  <p:clrMapOvr>
    <a:masterClrMapping/>
  </p:clrMapOvr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소시지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방구</a:t>
            </a:r>
          </a:p>
        </p:txBody>
      </p:sp>
    </p:spTree>
  </p:cSld>
  <p:clrMapOvr>
    <a:masterClrMapping/>
  </p:clrMapOvr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추수</a:t>
            </a:r>
          </a:p>
        </p:txBody>
      </p:sp>
    </p:spTree>
  </p:cSld>
  <p:clrMapOvr>
    <a:masterClrMapping/>
  </p:clrMapOvr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불교</a:t>
            </a:r>
          </a:p>
        </p:txBody>
      </p:sp>
    </p:spTree>
  </p:cSld>
  <p:clrMapOvr>
    <a:masterClrMapping/>
  </p:clrMapOvr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편지</a:t>
            </a:r>
          </a:p>
        </p:txBody>
      </p:sp>
    </p:spTree>
  </p:cSld>
  <p:clrMapOvr>
    <a:masterClrMapping/>
  </p:clrMapOvr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담배</a:t>
            </a:r>
          </a:p>
        </p:txBody>
      </p:sp>
    </p:spTree>
  </p:cSld>
  <p:clrMapOvr>
    <a:masterClrMapping/>
  </p:clrMapOvr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캐나다</a:t>
            </a:r>
          </a:p>
        </p:txBody>
      </p:sp>
    </p:spTree>
  </p:cSld>
  <p:clrMapOvr>
    <a:masterClrMapping/>
  </p:clrMapOvr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한자</a:t>
            </a:r>
          </a:p>
        </p:txBody>
      </p:sp>
    </p:spTree>
  </p:cSld>
  <p:clrMapOvr>
    <a:masterClrMapping/>
  </p:clrMapOvr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김치찌개</a:t>
            </a:r>
          </a:p>
        </p:txBody>
      </p:sp>
    </p:spTree>
  </p:cSld>
  <p:clrMapOvr>
    <a:masterClrMapping/>
  </p:clrMapOvr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영국</a:t>
            </a:r>
          </a:p>
        </p:txBody>
      </p:sp>
    </p:spTree>
  </p:cSld>
  <p:clrMapOvr>
    <a:masterClrMapping/>
  </p:clrMapOvr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팩시밀리</a:t>
            </a:r>
          </a:p>
        </p:txBody>
      </p:sp>
    </p:spTree>
  </p:cSld>
  <p:clrMapOvr>
    <a:masterClrMapping/>
  </p:clrMapOvr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키위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플랫폼</a:t>
            </a:r>
          </a:p>
        </p:txBody>
      </p:sp>
    </p:spTree>
  </p:cSld>
  <p:clrMapOvr>
    <a:masterClrMapping/>
  </p:clrMapOvr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지능</a:t>
            </a:r>
          </a:p>
        </p:txBody>
      </p:sp>
    </p:spTree>
  </p:cSld>
  <p:clrMapOvr>
    <a:masterClrMapping/>
  </p:clrMapOvr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명품</a:t>
            </a:r>
          </a:p>
        </p:txBody>
      </p:sp>
    </p:spTree>
  </p:cSld>
  <p:clrMapOvr>
    <a:masterClrMapping/>
  </p:clrMapOvr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발</a:t>
            </a:r>
          </a:p>
        </p:txBody>
      </p:sp>
    </p:spTree>
  </p:cSld>
  <p:clrMapOvr>
    <a:masterClrMapping/>
  </p:clrMapOvr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초보</a:t>
            </a:r>
          </a:p>
        </p:txBody>
      </p:sp>
    </p:spTree>
  </p:cSld>
  <p:clrMapOvr>
    <a:masterClrMapping/>
  </p:clrMapOvr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프린터</a:t>
            </a:r>
          </a:p>
        </p:txBody>
      </p:sp>
    </p:spTree>
  </p:cSld>
  <p:clrMapOvr>
    <a:masterClrMapping/>
  </p:clrMapOvr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롤러코스터</a:t>
            </a:r>
          </a:p>
        </p:txBody>
      </p:sp>
    </p:spTree>
  </p:cSld>
  <p:clrMapOvr>
    <a:masterClrMapping/>
  </p:clrMapOvr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곰</a:t>
            </a:r>
          </a:p>
        </p:txBody>
      </p:sp>
    </p:spTree>
  </p:cSld>
  <p:clrMapOvr>
    <a:masterClrMapping/>
  </p:clrMapOvr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술병</a:t>
            </a:r>
          </a:p>
        </p:txBody>
      </p:sp>
    </p:spTree>
  </p:cSld>
  <p:clrMapOvr>
    <a:masterClrMapping/>
  </p:clrMapOvr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회색</a:t>
            </a:r>
          </a:p>
        </p:txBody>
      </p:sp>
    </p:spTree>
  </p:cSld>
  <p:clrMapOvr>
    <a:masterClrMapping/>
  </p:clrMapOvr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수염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해수욕장</a:t>
            </a:r>
          </a:p>
        </p:txBody>
      </p:sp>
    </p:spTree>
  </p:cSld>
  <p:clrMapOvr>
    <a:masterClrMapping/>
  </p:clrMapOvr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장사</a:t>
            </a:r>
          </a:p>
        </p:txBody>
      </p:sp>
    </p:spTree>
  </p:cSld>
  <p:clrMapOvr>
    <a:masterClrMapping/>
  </p:clrMapOvr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닭</a:t>
            </a:r>
          </a:p>
        </p:txBody>
      </p:sp>
    </p:spTree>
  </p:cSld>
  <p:clrMapOvr>
    <a:masterClrMapping/>
  </p:clrMapOvr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궁전</a:t>
            </a:r>
          </a:p>
        </p:txBody>
      </p:sp>
    </p:spTree>
  </p:cSld>
  <p:clrMapOvr>
    <a:masterClrMapping/>
  </p:clrMapOvr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인천공항</a:t>
            </a:r>
          </a:p>
        </p:txBody>
      </p:sp>
    </p:spTree>
  </p:cSld>
  <p:clrMapOvr>
    <a:masterClrMapping/>
  </p:clrMapOvr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튀김</a:t>
            </a:r>
          </a:p>
        </p:txBody>
      </p:sp>
    </p:spTree>
  </p:cSld>
  <p:clrMapOvr>
    <a:masterClrMapping/>
  </p:clrMapOvr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울산</a:t>
            </a:r>
          </a:p>
        </p:txBody>
      </p:sp>
    </p:spTree>
  </p:cSld>
  <p:clrMapOvr>
    <a:masterClrMapping/>
  </p:clrMapOvr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새우</a:t>
            </a:r>
          </a:p>
        </p:txBody>
      </p:sp>
    </p:spTree>
  </p:cSld>
  <p:clrMapOvr>
    <a:masterClrMapping/>
  </p:clrMapOvr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파란색</a:t>
            </a:r>
          </a:p>
        </p:txBody>
      </p:sp>
    </p:spTree>
  </p:cSld>
  <p:clrMapOvr>
    <a:masterClrMapping/>
  </p:clrMapOvr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주택</a:t>
            </a:r>
          </a:p>
        </p:txBody>
      </p:sp>
    </p:spTree>
  </p:cSld>
  <p:clrMapOvr>
    <a:masterClrMapping/>
  </p:clrMapOvr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고체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닭고기</a:t>
            </a:r>
          </a:p>
        </p:txBody>
      </p:sp>
    </p:spTree>
  </p:cSld>
  <p:clrMapOvr>
    <a:masterClrMapping/>
  </p:clrMapOvr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하숙집</a:t>
            </a:r>
          </a:p>
        </p:txBody>
      </p:sp>
    </p:spTree>
  </p:cSld>
  <p:clrMapOvr>
    <a:masterClrMapping/>
  </p:clrMapOvr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독버섯</a:t>
            </a:r>
          </a:p>
        </p:txBody>
      </p:sp>
    </p:spTree>
  </p:cSld>
  <p:clrMapOvr>
    <a:masterClrMapping/>
  </p:clrMapOvr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나물</a:t>
            </a:r>
          </a:p>
        </p:txBody>
      </p:sp>
    </p:spTree>
  </p:cSld>
  <p:clrMapOvr>
    <a:masterClrMapping/>
  </p:clrMapOvr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호박</a:t>
            </a:r>
          </a:p>
        </p:txBody>
      </p:sp>
    </p:spTree>
  </p:cSld>
  <p:clrMapOvr>
    <a:masterClrMapping/>
  </p:clrMapOvr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여우</a:t>
            </a:r>
          </a:p>
        </p:txBody>
      </p:sp>
    </p:spTree>
  </p:cSld>
  <p:clrMapOvr>
    <a:masterClrMapping/>
  </p:clrMapOvr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서명</a:t>
            </a:r>
          </a:p>
        </p:txBody>
      </p:sp>
    </p:spTree>
  </p:cSld>
  <p:clrMapOvr>
    <a:masterClrMapping/>
  </p:clrMapOvr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할아버지</a:t>
            </a:r>
          </a:p>
        </p:txBody>
      </p:sp>
    </p:spTree>
  </p:cSld>
  <p:clrMapOvr>
    <a:masterClrMapping/>
  </p:clrMapOvr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초원</a:t>
            </a:r>
          </a:p>
        </p:txBody>
      </p:sp>
    </p:spTree>
  </p:cSld>
  <p:clrMapOvr>
    <a:masterClrMapping/>
  </p:clrMapOvr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검토</a:t>
            </a:r>
          </a:p>
        </p:txBody>
      </p:sp>
    </p:spTree>
  </p:cSld>
  <p:clrMapOvr>
    <a:masterClrMapping/>
  </p:clrMapOvr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한반도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양파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화채</a:t>
            </a:r>
          </a:p>
        </p:txBody>
      </p:sp>
    </p:spTree>
  </p:cSld>
  <p:clrMapOvr>
    <a:masterClrMapping/>
  </p:clrMapOvr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온도</a:t>
            </a:r>
          </a:p>
        </p:txBody>
      </p:sp>
    </p:spTree>
  </p:cSld>
  <p:clrMapOvr>
    <a:masterClrMapping/>
  </p:clrMapOvr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화산</a:t>
            </a:r>
          </a:p>
        </p:txBody>
      </p:sp>
    </p:spTree>
  </p:cSld>
  <p:clrMapOvr>
    <a:masterClrMapping/>
  </p:clrMapOvr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눈물</a:t>
            </a:r>
          </a:p>
        </p:txBody>
      </p:sp>
    </p:spTree>
  </p:cSld>
  <p:clrMapOvr>
    <a:masterClrMapping/>
  </p:clrMapOvr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어깨</a:t>
            </a:r>
          </a:p>
        </p:txBody>
      </p:sp>
    </p:spTree>
  </p:cSld>
  <p:clrMapOvr>
    <a:masterClrMapping/>
  </p:clrMapOvr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간호사</a:t>
            </a:r>
          </a:p>
        </p:txBody>
      </p:sp>
    </p:spTree>
  </p:cSld>
  <p:clrMapOvr>
    <a:masterClrMapping/>
  </p:clrMapOvr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골프</a:t>
            </a:r>
          </a:p>
        </p:txBody>
      </p:sp>
    </p:spTree>
  </p:cSld>
  <p:clrMapOvr>
    <a:masterClrMapping/>
  </p:clrMapOvr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교실</a:t>
            </a:r>
          </a:p>
        </p:txBody>
      </p:sp>
    </p:spTree>
  </p:cSld>
  <p:clrMapOvr>
    <a:masterClrMapping/>
  </p:clrMapOvr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녹음</a:t>
            </a:r>
          </a:p>
        </p:txBody>
      </p:sp>
    </p:spTree>
  </p:cSld>
  <p:clrMapOvr>
    <a:masterClrMapping/>
  </p:clrMapOvr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박쥐</a:t>
            </a:r>
          </a:p>
        </p:txBody>
      </p:sp>
    </p:spTree>
  </p:cSld>
  <p:clrMapOvr>
    <a:masterClrMapping/>
  </p:clrMapOvr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로또복권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키스</a:t>
            </a:r>
          </a:p>
        </p:txBody>
      </p:sp>
    </p:spTree>
  </p:cSld>
  <p:clrMapOvr>
    <a:masterClrMapping/>
  </p:clrMapOvr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서울</a:t>
            </a:r>
          </a:p>
        </p:txBody>
      </p:sp>
    </p:spTree>
  </p:cSld>
  <p:clrMapOvr>
    <a:masterClrMapping/>
  </p:clrMapOvr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고무장갑</a:t>
            </a:r>
          </a:p>
        </p:txBody>
      </p:sp>
    </p:spTree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휴일</a:t>
            </a:r>
          </a:p>
        </p:txBody>
      </p:sp>
    </p:spTree>
  </p:cSld>
  <p:clrMapOvr>
    <a:masterClrMapping/>
  </p:clrMapOvr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반찬</a:t>
            </a:r>
          </a:p>
        </p:txBody>
      </p:sp>
    </p:spTree>
  </p:cSld>
  <p:clrMapOvr>
    <a:masterClrMapping/>
  </p:clrMapOvr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우표</a:t>
            </a:r>
          </a:p>
        </p:txBody>
      </p:sp>
    </p:spTree>
  </p:cSld>
  <p:clrMapOvr>
    <a:masterClrMapping/>
  </p:clrMapOvr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충돌</a:t>
            </a:r>
          </a:p>
        </p:txBody>
      </p:sp>
    </p:spTree>
  </p:cSld>
  <p:clrMapOvr>
    <a:masterClrMapping/>
  </p:clrMapOvr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짬뽕</a:t>
            </a:r>
          </a:p>
        </p:txBody>
      </p:sp>
    </p:spTree>
  </p:cSld>
  <p:clrMapOvr>
    <a:masterClrMapping/>
  </p:clrMapOvr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뉴질랜드</a:t>
            </a:r>
          </a:p>
        </p:txBody>
      </p:sp>
    </p:spTree>
  </p:cSld>
  <p:clrMapOvr>
    <a:masterClrMapping/>
  </p:clrMapOvr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극장</a:t>
            </a:r>
          </a:p>
        </p:txBody>
      </p:sp>
    </p:spTree>
  </p:cSld>
  <p:clrMapOvr>
    <a:masterClrMapping/>
  </p:clrMapOvr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화장지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콘서트</a:t>
            </a:r>
          </a:p>
        </p:txBody>
      </p:sp>
    </p:spTree>
  </p:cSld>
  <p:clrMapOvr>
    <a:masterClrMapping/>
  </p:clrMapOvr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코피</a:t>
            </a:r>
          </a:p>
        </p:txBody>
      </p:sp>
    </p:spTree>
  </p:cSld>
  <p:clrMapOvr>
    <a:masterClrMapping/>
  </p:clrMapOvr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메일</a:t>
            </a:r>
          </a:p>
        </p:txBody>
      </p:sp>
    </p:spTree>
  </p:cSld>
  <p:clrMapOvr>
    <a:masterClrMapping/>
  </p:clrMapOvr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장마</a:t>
            </a:r>
          </a:p>
        </p:txBody>
      </p:sp>
    </p:spTree>
  </p:cSld>
  <p:clrMapOvr>
    <a:masterClrMapping/>
  </p:clrMapOvr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앨범</a:t>
            </a:r>
          </a:p>
        </p:txBody>
      </p:sp>
    </p:spTree>
  </p:cSld>
  <p:clrMapOvr>
    <a:masterClrMapping/>
  </p:clrMapOvr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달리기</a:t>
            </a:r>
          </a:p>
        </p:txBody>
      </p:sp>
    </p:spTree>
  </p:cSld>
  <p:clrMapOvr>
    <a:masterClrMapping/>
  </p:clrMapOvr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고추장</a:t>
            </a:r>
          </a:p>
        </p:txBody>
      </p:sp>
    </p:spTree>
  </p:cSld>
  <p:clrMapOvr>
    <a:masterClrMapping/>
  </p:clrMapOvr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농구</a:t>
            </a:r>
          </a:p>
        </p:txBody>
      </p:sp>
    </p:spTree>
  </p:cSld>
  <p:clrMapOvr>
    <a:masterClrMapping/>
  </p:clrMapOvr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타로카드</a:t>
            </a:r>
          </a:p>
        </p:txBody>
      </p:sp>
    </p:spTree>
  </p:cSld>
  <p:clrMapOvr>
    <a:masterClrMapping/>
  </p:clrMapOvr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검은색</a:t>
            </a:r>
          </a:p>
        </p:txBody>
      </p:sp>
    </p:spTree>
  </p:cSld>
  <p:clrMapOvr>
    <a:masterClrMapping/>
  </p:clrMapOvr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약국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테니스</a:t>
            </a:r>
          </a:p>
        </p:txBody>
      </p:sp>
    </p:spTree>
  </p:cSld>
  <p:clrMapOvr>
    <a:masterClrMapping/>
  </p:clrMapOvr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소파</a:t>
            </a:r>
          </a:p>
        </p:txBody>
      </p:sp>
    </p:spTree>
  </p:cSld>
  <p:clrMapOvr>
    <a:masterClrMapping/>
  </p:clrMapOvr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현관</a:t>
            </a:r>
          </a:p>
        </p:txBody>
      </p:sp>
    </p:spTree>
  </p:cSld>
  <p:clrMapOvr>
    <a:masterClrMapping/>
  </p:clrMapOvr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녹차</a:t>
            </a:r>
          </a:p>
        </p:txBody>
      </p:sp>
    </p:spTree>
  </p:cSld>
  <p:clrMapOvr>
    <a:masterClrMapping/>
  </p:clrMapOvr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대학교수</a:t>
            </a:r>
          </a:p>
        </p:txBody>
      </p:sp>
    </p:spTree>
  </p:cSld>
  <p:clrMapOvr>
    <a:masterClrMapping/>
  </p:clrMapOvr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해군</a:t>
            </a:r>
          </a:p>
        </p:txBody>
      </p:sp>
    </p:spTree>
  </p:cSld>
  <p:clrMapOvr>
    <a:masterClrMapping/>
  </p:clrMapOvr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디자이너</a:t>
            </a:r>
          </a:p>
        </p:txBody>
      </p:sp>
    </p:spTree>
  </p:cSld>
  <p:clrMapOvr>
    <a:masterClrMapping/>
  </p:clrMapOvr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우주</a:t>
            </a:r>
          </a:p>
        </p:txBody>
      </p:sp>
    </p:spTree>
  </p:cSld>
  <p:clrMapOvr>
    <a:masterClrMapping/>
  </p:clrMapOvr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카메라</a:t>
            </a:r>
          </a:p>
        </p:txBody>
      </p:sp>
    </p:spTree>
  </p:cSld>
  <p:clrMapOvr>
    <a:masterClrMapping/>
  </p:clrMapOvr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버섯</a:t>
            </a:r>
          </a:p>
        </p:txBody>
      </p:sp>
    </p:spTree>
  </p:cSld>
  <p:clrMapOvr>
    <a:masterClrMapping/>
  </p:clrMapOvr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동물원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문</a:t>
            </a:r>
          </a:p>
        </p:txBody>
      </p:sp>
    </p:spTree>
  </p:cSld>
  <p:clrMapOvr>
    <a:masterClrMapping/>
  </p:clrMapOvr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틀니</a:t>
            </a:r>
          </a:p>
        </p:txBody>
      </p:sp>
    </p:spTree>
  </p:cSld>
  <p:clrMapOvr>
    <a:masterClrMapping/>
  </p:clrMapOvr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칫솔</a:t>
            </a:r>
          </a:p>
        </p:txBody>
      </p:sp>
    </p:spTree>
  </p:cSld>
  <p:clrMapOvr>
    <a:masterClrMapping/>
  </p:clrMapOvr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소스</a:t>
            </a:r>
          </a:p>
        </p:txBody>
      </p:sp>
    </p:spTree>
  </p:cSld>
  <p:clrMapOvr>
    <a:masterClrMapping/>
  </p:clrMapOvr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이모</a:t>
            </a:r>
          </a:p>
        </p:txBody>
      </p:sp>
    </p:spTree>
  </p:cSld>
  <p:clrMapOvr>
    <a:masterClrMapping/>
  </p:clrMapOvr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마우스</a:t>
            </a:r>
          </a:p>
        </p:txBody>
      </p:sp>
    </p:spTree>
  </p:cSld>
  <p:clrMapOvr>
    <a:masterClrMapping/>
  </p:clrMapOvr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에베레스트</a:t>
            </a:r>
          </a:p>
        </p:txBody>
      </p:sp>
    </p:spTree>
  </p:cSld>
  <p:clrMapOvr>
    <a:masterClrMapping/>
  </p:clrMapOvr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인쇄</a:t>
            </a:r>
          </a:p>
        </p:txBody>
      </p:sp>
    </p:spTree>
  </p:cSld>
  <p:clrMapOvr>
    <a:masterClrMapping/>
  </p:clrMapOvr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놀이터</a:t>
            </a:r>
          </a:p>
        </p:txBody>
      </p:sp>
    </p:spTree>
  </p:cSld>
  <p:clrMapOvr>
    <a:masterClrMapping/>
  </p:clrMapOvr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손톱</a:t>
            </a:r>
          </a:p>
        </p:txBody>
      </p:sp>
    </p:spTree>
  </p:cSld>
  <p:clrMapOvr>
    <a:masterClrMapping/>
  </p:clrMapOvr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스튜디오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크림</a:t>
            </a:r>
          </a:p>
        </p:txBody>
      </p:sp>
    </p:spTree>
  </p:cSld>
  <p:clrMapOvr>
    <a:masterClrMapping/>
  </p:clrMapOvr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사자</a:t>
            </a:r>
          </a:p>
        </p:txBody>
      </p:sp>
    </p:spTree>
  </p:cSld>
  <p:clrMapOvr>
    <a:masterClrMapping/>
  </p:clrMapOvr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종이</a:t>
            </a:r>
          </a:p>
        </p:txBody>
      </p:sp>
    </p:spTree>
  </p:cSld>
  <p:clrMapOvr>
    <a:masterClrMapping/>
  </p:clrMapOvr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출입문</a:t>
            </a:r>
          </a:p>
        </p:txBody>
      </p:sp>
    </p:spTree>
  </p:cSld>
  <p:clrMapOvr>
    <a:masterClrMapping/>
  </p:clrMapOvr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송아지</a:t>
            </a:r>
          </a:p>
        </p:txBody>
      </p:sp>
    </p:spTree>
  </p:cSld>
  <p:clrMapOvr>
    <a:masterClrMapping/>
  </p:clrMapOvr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축구장</a:t>
            </a:r>
          </a:p>
        </p:txBody>
      </p:sp>
    </p:spTree>
  </p:cSld>
  <p:clrMapOvr>
    <a:masterClrMapping/>
  </p:clrMapOvr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대나무</a:t>
            </a:r>
          </a:p>
        </p:txBody>
      </p:sp>
    </p:spTree>
  </p:cSld>
  <p:clrMapOvr>
    <a:masterClrMapping/>
  </p:clrMapOvr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은</a:t>
            </a:r>
          </a:p>
        </p:txBody>
      </p:sp>
    </p:spTree>
  </p:cSld>
  <p:clrMapOvr>
    <a:masterClrMapping/>
  </p:clrMapOvr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영웅</a:t>
            </a:r>
          </a:p>
        </p:txBody>
      </p:sp>
    </p:spTree>
  </p:cSld>
  <p:clrMapOvr>
    <a:masterClrMapping/>
  </p:clrMapOvr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그릇</a:t>
            </a:r>
          </a:p>
        </p:txBody>
      </p:sp>
    </p:spTree>
  </p:cSld>
  <p:clrMapOvr>
    <a:masterClrMapping/>
  </p:clrMapOvr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460" y="1927592"/>
            <a:ext cx="7879080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액정보호필름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소포</a:t>
            </a:r>
          </a:p>
        </p:txBody>
      </p:sp>
    </p:spTree>
  </p:cSld>
  <p:clrMapOvr>
    <a:masterClrMapping/>
  </p:clrMapOvr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권투</a:t>
            </a:r>
          </a:p>
        </p:txBody>
      </p:sp>
    </p:spTree>
  </p:cSld>
  <p:clrMapOvr>
    <a:masterClrMapping/>
  </p:clrMapOvr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게시판</a:t>
            </a:r>
          </a:p>
        </p:txBody>
      </p:sp>
    </p:spTree>
  </p:cSld>
  <p:clrMapOvr>
    <a:masterClrMapping/>
  </p:clrMapOvr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뿌리</a:t>
            </a:r>
          </a:p>
        </p:txBody>
      </p:sp>
    </p:spTree>
  </p:cSld>
  <p:clrMapOvr>
    <a:masterClrMapping/>
  </p:clrMapOvr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신분증</a:t>
            </a:r>
          </a:p>
        </p:txBody>
      </p:sp>
    </p:spTree>
  </p:cSld>
  <p:clrMapOvr>
    <a:masterClrMapping/>
  </p:clrMapOvr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고슴도치</a:t>
            </a:r>
          </a:p>
        </p:txBody>
      </p:sp>
    </p:spTree>
  </p:cSld>
  <p:clrMapOvr>
    <a:masterClrMapping/>
  </p:clrMapOvr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설탕</a:t>
            </a:r>
          </a:p>
        </p:txBody>
      </p:sp>
    </p:spTree>
  </p:cSld>
  <p:clrMapOvr>
    <a:masterClrMapping/>
  </p:clrMapOvr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김</a:t>
            </a:r>
          </a:p>
        </p:txBody>
      </p:sp>
    </p:spTree>
  </p:cSld>
  <p:clrMapOvr>
    <a:masterClrMapping/>
  </p:clrMapOvr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월드컵</a:t>
            </a:r>
          </a:p>
        </p:txBody>
      </p:sp>
    </p:spTree>
  </p:cSld>
  <p:clrMapOvr>
    <a:masterClrMapping/>
  </p:clrMapOvr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보리</a:t>
            </a:r>
          </a:p>
        </p:txBody>
      </p:sp>
    </p:spTree>
  </p:cSld>
  <p:clrMapOvr>
    <a:masterClrMapping/>
  </p:clrMapOvr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지갑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지하철</a:t>
            </a:r>
          </a:p>
        </p:txBody>
      </p:sp>
    </p:spTree>
  </p:cSld>
  <p:clrMapOvr>
    <a:masterClrMapping/>
  </p:clrMapOvr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블랙홀</a:t>
            </a:r>
          </a:p>
        </p:txBody>
      </p:sp>
    </p:spTree>
  </p:cSld>
  <p:clrMapOvr>
    <a:masterClrMapping/>
  </p:clrMapOvr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호텔</a:t>
            </a:r>
          </a:p>
        </p:txBody>
      </p:sp>
    </p:spTree>
  </p:cSld>
  <p:clrMapOvr>
    <a:masterClrMapping/>
  </p:clrMapOvr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곶감</a:t>
            </a:r>
          </a:p>
        </p:txBody>
      </p:sp>
    </p:spTree>
  </p:cSld>
  <p:clrMapOvr>
    <a:masterClrMapping/>
  </p:clrMapOvr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올해</a:t>
            </a:r>
          </a:p>
        </p:txBody>
      </p:sp>
    </p:spTree>
  </p:cSld>
  <p:clrMapOvr>
    <a:masterClrMapping/>
  </p:clrMapOvr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두피</a:t>
            </a:r>
          </a:p>
        </p:txBody>
      </p:sp>
    </p:spTree>
  </p:cSld>
  <p:clrMapOvr>
    <a:masterClrMapping/>
  </p:clrMapOvr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기차</a:t>
            </a:r>
          </a:p>
        </p:txBody>
      </p:sp>
    </p:spTree>
  </p:cSld>
  <p:clrMapOvr>
    <a:masterClrMapping/>
  </p:clrMapOvr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아르바이트</a:t>
            </a:r>
          </a:p>
        </p:txBody>
      </p:sp>
    </p:spTree>
  </p:cSld>
  <p:clrMapOvr>
    <a:masterClrMapping/>
  </p:clrMapOvr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터미널</a:t>
            </a:r>
          </a:p>
        </p:txBody>
      </p:sp>
    </p:spTree>
  </p:cSld>
  <p:clrMapOvr>
    <a:masterClrMapping/>
  </p:clrMapOvr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영화</a:t>
            </a:r>
          </a:p>
        </p:txBody>
      </p:sp>
    </p:spTree>
  </p:cSld>
  <p:clrMapOvr>
    <a:masterClrMapping/>
  </p:clrMapOvr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교복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크리스마스</a:t>
            </a:r>
          </a:p>
        </p:txBody>
      </p:sp>
    </p:spTree>
  </p:cSld>
  <p:clrMapOvr>
    <a:masterClrMapping/>
  </p:clrMapOvr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귀</a:t>
            </a:r>
          </a:p>
        </p:txBody>
      </p:sp>
    </p:spTree>
  </p:cSld>
  <p:clrMapOvr>
    <a:masterClrMapping/>
  </p:clrMapOvr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자</a:t>
            </a:r>
          </a:p>
        </p:txBody>
      </p:sp>
    </p:spTree>
  </p:cSld>
  <p:clrMapOvr>
    <a:masterClrMapping/>
  </p:clrMapOvr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피디</a:t>
            </a:r>
          </a:p>
        </p:txBody>
      </p:sp>
    </p:spTree>
  </p:cSld>
  <p:clrMapOvr>
    <a:masterClrMapping/>
  </p:clrMapOvr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양</a:t>
            </a:r>
          </a:p>
        </p:txBody>
      </p:sp>
    </p:spTree>
  </p:cSld>
  <p:clrMapOvr>
    <a:masterClrMapping/>
  </p:clrMapOvr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도시락</a:t>
            </a:r>
          </a:p>
        </p:txBody>
      </p:sp>
    </p:spTree>
  </p:cSld>
  <p:clrMapOvr>
    <a:masterClrMapping/>
  </p:clrMapOvr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사전</a:t>
            </a:r>
          </a:p>
        </p:txBody>
      </p:sp>
    </p:spTree>
  </p:cSld>
  <p:clrMapOvr>
    <a:masterClrMapping/>
  </p:clrMapOvr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체중</a:t>
            </a:r>
          </a:p>
        </p:txBody>
      </p:sp>
    </p:spTree>
  </p:cSld>
  <p:clrMapOvr>
    <a:masterClrMapping/>
  </p:clrMapOvr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과학자</a:t>
            </a:r>
          </a:p>
        </p:txBody>
      </p:sp>
    </p:spTree>
  </p:cSld>
  <p:clrMapOvr>
    <a:masterClrMapping/>
  </p:clrMapOvr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오징어</a:t>
            </a:r>
          </a:p>
        </p:txBody>
      </p:sp>
    </p:spTree>
  </p:cSld>
  <p:clrMapOvr>
    <a:masterClrMapping/>
  </p:clrMapOvr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두유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다람쥐</a:t>
            </a:r>
          </a:p>
        </p:txBody>
      </p:sp>
    </p:spTree>
  </p:cSld>
  <p:clrMapOvr>
    <a:masterClrMapping/>
  </p:clrMapOvr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이슬</a:t>
            </a:r>
          </a:p>
        </p:txBody>
      </p:sp>
    </p:spTree>
  </p:cSld>
  <p:clrMapOvr>
    <a:masterClrMapping/>
  </p:clrMapOvr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책가방</a:t>
            </a:r>
          </a:p>
        </p:txBody>
      </p:sp>
    </p:spTree>
  </p:cSld>
  <p:clrMapOvr>
    <a:masterClrMapping/>
  </p:clrMapOvr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지도</a:t>
            </a:r>
          </a:p>
        </p:txBody>
      </p:sp>
    </p:spTree>
  </p:cSld>
  <p:clrMapOvr>
    <a:masterClrMapping/>
  </p:clrMapOvr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창문</a:t>
            </a:r>
          </a:p>
        </p:txBody>
      </p:sp>
    </p:spTree>
  </p:cSld>
  <p:clrMapOvr>
    <a:masterClrMapping/>
  </p:clrMapOvr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단풍</a:t>
            </a:r>
          </a:p>
        </p:txBody>
      </p:sp>
    </p:spTree>
  </p:cSld>
  <p:clrMapOvr>
    <a:masterClrMapping/>
  </p:clrMapOvr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개코원숭이</a:t>
            </a:r>
          </a:p>
        </p:txBody>
      </p:sp>
    </p:spTree>
  </p:cSld>
  <p:clrMapOvr>
    <a:masterClrMapping/>
  </p:clrMapOvr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소나무</a:t>
            </a:r>
          </a:p>
        </p:txBody>
      </p:sp>
    </p:spTree>
  </p:cSld>
  <p:clrMapOvr>
    <a:masterClrMapping/>
  </p:clrMapOvr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홍차</a:t>
            </a:r>
          </a:p>
        </p:txBody>
      </p:sp>
    </p:spTree>
  </p:cSld>
  <p:clrMapOvr>
    <a:masterClrMapping/>
  </p:clrMapOvr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시디</a:t>
            </a:r>
          </a:p>
        </p:txBody>
      </p:sp>
    </p:spTree>
  </p:cSld>
  <p:clrMapOvr>
    <a:masterClrMapping/>
  </p:clrMapOvr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도토리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벽지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주머니</a:t>
            </a:r>
          </a:p>
        </p:txBody>
      </p:sp>
    </p:spTree>
  </p:cSld>
  <p:clrMapOvr>
    <a:masterClrMapping/>
  </p:clrMapOvr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세금</a:t>
            </a:r>
          </a:p>
        </p:txBody>
      </p:sp>
    </p:spTree>
  </p:cSld>
  <p:clrMapOvr>
    <a:masterClrMapping/>
  </p:clrMapOvr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시금치</a:t>
            </a:r>
          </a:p>
        </p:txBody>
      </p:sp>
    </p:spTree>
  </p:cSld>
  <p:clrMapOvr>
    <a:masterClrMapping/>
  </p:clrMapOvr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야구</a:t>
            </a:r>
          </a:p>
        </p:txBody>
      </p:sp>
    </p:spTree>
  </p:cSld>
  <p:clrMapOvr>
    <a:masterClrMapping/>
  </p:clrMapOvr>
</p:sld>
</file>

<file path=ppt/slides/slide9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학원</a:t>
            </a:r>
          </a:p>
        </p:txBody>
      </p:sp>
    </p:spTree>
  </p:cSld>
  <p:clrMapOvr>
    <a:masterClrMapping/>
  </p:clrMapOvr>
</p:sld>
</file>

<file path=ppt/slides/slide9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개나리</a:t>
            </a:r>
          </a:p>
        </p:txBody>
      </p:sp>
    </p:spTree>
  </p:cSld>
  <p:clrMapOvr>
    <a:masterClrMapping/>
  </p:clrMapOvr>
</p:sld>
</file>

<file path=ppt/slides/slide9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술</a:t>
            </a:r>
          </a:p>
        </p:txBody>
      </p:sp>
    </p:spTree>
  </p:cSld>
  <p:clrMapOvr>
    <a:masterClrMapping/>
  </p:clrMapOvr>
</p:sld>
</file>

<file path=ppt/slides/slide9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칠판</a:t>
            </a:r>
          </a:p>
        </p:txBody>
      </p:sp>
    </p:spTree>
  </p:cSld>
  <p:clrMapOvr>
    <a:masterClrMapping/>
  </p:clrMapOvr>
</p:sld>
</file>

<file path=ppt/slides/slide9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지휘자</a:t>
            </a:r>
          </a:p>
        </p:txBody>
      </p:sp>
    </p:spTree>
  </p:cSld>
  <p:clrMapOvr>
    <a:masterClrMapping/>
  </p:clrMapOvr>
</p:sld>
</file>

<file path=ppt/slides/slide9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미역</a:t>
            </a:r>
          </a:p>
        </p:txBody>
      </p:sp>
    </p:spTree>
  </p:cSld>
  <p:clrMapOvr>
    <a:masterClrMapping/>
  </p:clrMapOvr>
</p:sld>
</file>

<file path=ppt/slides/slide9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킥보드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클래식</a:t>
            </a:r>
          </a:p>
        </p:txBody>
      </p:sp>
    </p:spTree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무</a:t>
            </a:r>
          </a:p>
        </p:txBody>
      </p:sp>
    </p:spTree>
  </p:cSld>
  <p:clrMapOvr>
    <a:masterClrMapping/>
  </p:clrMapOvr>
</p:sld>
</file>

<file path=ppt/slides/slide9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호수</a:t>
            </a:r>
          </a:p>
        </p:txBody>
      </p:sp>
    </p:spTree>
  </p:cSld>
  <p:clrMapOvr>
    <a:masterClrMapping/>
  </p:clrMapOvr>
</p:sld>
</file>

<file path=ppt/slides/slide9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콧수염</a:t>
            </a:r>
          </a:p>
        </p:txBody>
      </p:sp>
    </p:spTree>
  </p:cSld>
  <p:clrMapOvr>
    <a:masterClrMapping/>
  </p:clrMapOvr>
</p:sld>
</file>

<file path=ppt/slides/slide9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장풍</a:t>
            </a:r>
          </a:p>
        </p:txBody>
      </p:sp>
    </p:spTree>
  </p:cSld>
  <p:clrMapOvr>
    <a:masterClrMapping/>
  </p:clrMapOvr>
</p:sld>
</file>

<file path=ppt/slides/slide9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만화책</a:t>
            </a:r>
          </a:p>
        </p:txBody>
      </p:sp>
    </p:spTree>
  </p:cSld>
  <p:clrMapOvr>
    <a:masterClrMapping/>
  </p:clrMapOvr>
</p:sld>
</file>

<file path=ppt/slides/slide9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환자</a:t>
            </a:r>
          </a:p>
        </p:txBody>
      </p:sp>
    </p:spTree>
  </p:cSld>
  <p:clrMapOvr>
    <a:masterClrMapping/>
  </p:clrMapOvr>
</p:sld>
</file>

<file path=ppt/slides/slide9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헬기</a:t>
            </a:r>
          </a:p>
        </p:txBody>
      </p:sp>
    </p:spTree>
  </p:cSld>
  <p:clrMapOvr>
    <a:masterClrMapping/>
  </p:clrMapOvr>
</p:sld>
</file>

<file path=ppt/slides/slide9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유학</a:t>
            </a:r>
          </a:p>
        </p:txBody>
      </p:sp>
    </p:spTree>
  </p:cSld>
  <p:clrMapOvr>
    <a:masterClrMapping/>
  </p:clrMapOvr>
</p:sld>
</file>

<file path=ppt/slides/slide9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스파이</a:t>
            </a:r>
          </a:p>
        </p:txBody>
      </p:sp>
    </p:spTree>
  </p:cSld>
  <p:clrMapOvr>
    <a:masterClrMapping/>
  </p:clrMapOvr>
</p:sld>
</file>

<file path=ppt/slides/slide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짜증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레몬</a:t>
            </a:r>
          </a:p>
        </p:txBody>
      </p:sp>
    </p:spTree>
  </p:cSld>
  <p:clrMapOvr>
    <a:masterClrMapping/>
  </p:clrMapOvr>
</p:sld>
</file>

<file path=ppt/slides/slide9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판사</a:t>
            </a:r>
          </a:p>
        </p:txBody>
      </p:sp>
    </p:spTree>
  </p:cSld>
  <p:clrMapOvr>
    <a:masterClrMapping/>
  </p:clrMapOvr>
</p:sld>
</file>

<file path=ppt/slides/slide9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레스토랑</a:t>
            </a:r>
          </a:p>
        </p:txBody>
      </p:sp>
    </p:spTree>
  </p:cSld>
  <p:clrMapOvr>
    <a:masterClrMapping/>
  </p:clrMapOvr>
</p:sld>
</file>

<file path=ppt/slides/slide9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259" y="1927592"/>
            <a:ext cx="9161482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리그오브레전드</a:t>
            </a:r>
          </a:p>
        </p:txBody>
      </p:sp>
    </p:spTree>
  </p:cSld>
  <p:clrMapOvr>
    <a:masterClrMapping/>
  </p:clrMapOvr>
</p:sld>
</file>

<file path=ppt/slides/slide9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볶음밥</a:t>
            </a:r>
          </a:p>
        </p:txBody>
      </p:sp>
    </p:spTree>
  </p:cSld>
  <p:clrMapOvr>
    <a:masterClrMapping/>
  </p:clrMapOvr>
</p:sld>
</file>

<file path=ppt/slides/slide9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가뭄</a:t>
            </a:r>
          </a:p>
        </p:txBody>
      </p:sp>
    </p:spTree>
  </p:cSld>
  <p:clrMapOvr>
    <a:masterClrMapping/>
  </p:clrMapOvr>
</p:sld>
</file>

<file path=ppt/slides/slide9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신혼부부</a:t>
            </a:r>
          </a:p>
        </p:txBody>
      </p:sp>
    </p:spTree>
  </p:cSld>
  <p:clrMapOvr>
    <a:masterClrMapping/>
  </p:clrMapOvr>
</p:sld>
</file>

<file path=ppt/slides/slide9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대중교통</a:t>
            </a:r>
          </a:p>
        </p:txBody>
      </p:sp>
    </p:spTree>
  </p:cSld>
  <p:clrMapOvr>
    <a:masterClrMapping/>
  </p:clrMapOvr>
</p:sld>
</file>

<file path=ppt/slides/slide9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고무신</a:t>
            </a:r>
          </a:p>
        </p:txBody>
      </p:sp>
    </p:spTree>
  </p:cSld>
  <p:clrMapOvr>
    <a:masterClrMapping/>
  </p:clrMapOvr>
</p:sld>
</file>

<file path=ppt/slides/slide9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종이컵</a:t>
            </a:r>
          </a:p>
        </p:txBody>
      </p:sp>
    </p:spTree>
  </p:cSld>
  <p:clrMapOvr>
    <a:masterClrMapping/>
  </p:clrMapOvr>
</p:sld>
</file>

<file path=ppt/slides/slide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필름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백팩</a:t>
            </a:r>
          </a:p>
        </p:txBody>
      </p:sp>
    </p:spTree>
  </p:cSld>
  <p:clrMapOvr>
    <a:masterClrMapping/>
  </p:clrMapOvr>
</p:sld>
</file>

<file path=ppt/slides/slide9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혈액</a:t>
            </a:r>
          </a:p>
        </p:txBody>
      </p:sp>
    </p:spTree>
  </p:cSld>
  <p:clrMapOvr>
    <a:masterClrMapping/>
  </p:clrMapOvr>
</p:sld>
</file>

<file path=ppt/slides/slide9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661" y="1927592"/>
            <a:ext cx="659667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산타클로스</a:t>
            </a:r>
          </a:p>
        </p:txBody>
      </p:sp>
    </p:spTree>
  </p:cSld>
  <p:clrMapOvr>
    <a:masterClrMapping/>
  </p:clrMapOvr>
</p:sld>
</file>

<file path=ppt/slides/slide9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오페라</a:t>
            </a:r>
          </a:p>
        </p:txBody>
      </p:sp>
    </p:spTree>
  </p:cSld>
  <p:clrMapOvr>
    <a:masterClrMapping/>
  </p:clrMapOvr>
</p:sld>
</file>

<file path=ppt/slides/slide9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온라인</a:t>
            </a:r>
          </a:p>
        </p:txBody>
      </p:sp>
    </p:spTree>
  </p:cSld>
  <p:clrMapOvr>
    <a:masterClrMapping/>
  </p:clrMapOvr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게</a:t>
            </a:r>
          </a:p>
        </p:txBody>
      </p:sp>
    </p:spTree>
  </p:cSld>
  <p:clrMapOvr>
    <a:masterClrMapping/>
  </p:clrMapOvr>
</p:sld>
</file>

<file path=ppt/slides/slide9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호랑이</a:t>
            </a:r>
          </a:p>
        </p:txBody>
      </p:sp>
    </p:spTree>
  </p:cSld>
  <p:clrMapOvr>
    <a:masterClrMapping/>
  </p:clrMapOvr>
</p:sld>
</file>

<file path=ppt/slides/slide9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장난감</a:t>
            </a:r>
          </a:p>
        </p:txBody>
      </p:sp>
    </p:spTree>
  </p:cSld>
  <p:clrMapOvr>
    <a:masterClrMapping/>
  </p:clrMapOvr>
</p:sld>
</file>

<file path=ppt/slides/slide9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가을</a:t>
            </a:r>
          </a:p>
        </p:txBody>
      </p:sp>
    </p:spTree>
  </p:cSld>
  <p:clrMapOvr>
    <a:masterClrMapping/>
  </p:clrMapOvr>
</p:sld>
</file>

<file path=ppt/slides/slide9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버튼</a:t>
            </a:r>
          </a:p>
        </p:txBody>
      </p:sp>
    </p:spTree>
  </p:cSld>
  <p:clrMapOvr>
    <a:masterClrMapping/>
  </p:clrMapOvr>
</p:sld>
</file>

<file path=ppt/slides/slide9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술자리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떡볶이</a:t>
            </a:r>
          </a:p>
        </p:txBody>
      </p:sp>
    </p:spTree>
  </p:cSld>
  <p:clrMapOvr>
    <a:masterClrMapping/>
  </p:clrMapOvr>
</p:sld>
</file>

<file path=ppt/slides/slide9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설렁탕</a:t>
            </a:r>
          </a:p>
        </p:txBody>
      </p:sp>
    </p:spTree>
  </p:cSld>
  <p:clrMapOvr>
    <a:masterClrMapping/>
  </p:clrMapOvr>
</p:sld>
</file>

<file path=ppt/slides/slide9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경찰</a:t>
            </a:r>
          </a:p>
        </p:txBody>
      </p:sp>
    </p:spTree>
  </p:cSld>
  <p:clrMapOvr>
    <a:masterClrMapping/>
  </p:clrMapOvr>
</p:sld>
</file>

<file path=ppt/slides/slide9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비닐봉지</a:t>
            </a:r>
          </a:p>
        </p:txBody>
      </p:sp>
    </p:spTree>
  </p:cSld>
  <p:clrMapOvr>
    <a:masterClrMapping/>
  </p:clrMapOvr>
</p:sld>
</file>

<file path=ppt/slides/slide9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사람</a:t>
            </a:r>
          </a:p>
        </p:txBody>
      </p:sp>
    </p:spTree>
  </p:cSld>
  <p:clrMapOvr>
    <a:masterClrMapping/>
  </p:clrMapOvr>
</p:sld>
</file>

<file path=ppt/slides/slide9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겨드랑이</a:t>
            </a:r>
          </a:p>
        </p:txBody>
      </p:sp>
    </p:spTree>
  </p:cSld>
  <p:clrMapOvr>
    <a:masterClrMapping/>
  </p:clrMapOvr>
</p:sld>
</file>

<file path=ppt/slides/slide9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영어</a:t>
            </a:r>
          </a:p>
        </p:txBody>
      </p:sp>
    </p:spTree>
  </p:cSld>
  <p:clrMapOvr>
    <a:masterClrMapping/>
  </p:clrMapOvr>
</p:sld>
</file>

<file path=ppt/slides/slide9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뱀파이어</a:t>
            </a:r>
          </a:p>
        </p:txBody>
      </p:sp>
    </p:spTree>
  </p:cSld>
  <p:clrMapOvr>
    <a:masterClrMapping/>
  </p:clrMapOvr>
</p:sld>
</file>

<file path=ppt/slides/slide9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리코더</a:t>
            </a:r>
          </a:p>
        </p:txBody>
      </p:sp>
    </p:spTree>
  </p:cSld>
  <p:clrMapOvr>
    <a:masterClrMapping/>
  </p:clrMapOvr>
</p:sld>
</file>

<file path=ppt/slides/slide9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야구장</a:t>
            </a:r>
          </a:p>
        </p:txBody>
      </p:sp>
    </p:spTree>
  </p:cSld>
  <p:clrMapOvr>
    <a:masterClrMapping/>
  </p:clrMapOvr>
</p:sld>
</file>

<file path=ppt/slides/slide9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연어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챔피언</a:t>
            </a:r>
          </a:p>
        </p:txBody>
      </p:sp>
    </p:spTree>
  </p:cSld>
  <p:clrMapOvr>
    <a:masterClrMapping/>
  </p:clrMapOvr>
</p:sld>
</file>

<file path=ppt/slides/slide9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마피아</a:t>
            </a:r>
          </a:p>
        </p:txBody>
      </p:sp>
    </p:spTree>
  </p:cSld>
  <p:clrMapOvr>
    <a:masterClrMapping/>
  </p:clrMapOvr>
</p:sld>
</file>

<file path=ppt/slides/slide9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댐</a:t>
            </a:r>
          </a:p>
        </p:txBody>
      </p:sp>
    </p:spTree>
  </p:cSld>
  <p:clrMapOvr>
    <a:masterClrMapping/>
  </p:clrMapOvr>
</p:sld>
</file>

<file path=ppt/slides/slide9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형수</a:t>
            </a:r>
          </a:p>
        </p:txBody>
      </p:sp>
    </p:spTree>
  </p:cSld>
  <p:clrMapOvr>
    <a:masterClrMapping/>
  </p:clrMapOvr>
</p:sld>
</file>

<file path=ppt/slides/slide9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탕수육</a:t>
            </a:r>
          </a:p>
        </p:txBody>
      </p:sp>
    </p:spTree>
  </p:cSld>
  <p:clrMapOvr>
    <a:masterClrMapping/>
  </p:clrMapOvr>
</p:sld>
</file>

<file path=ppt/slides/slide9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천</a:t>
            </a:r>
          </a:p>
        </p:txBody>
      </p:sp>
    </p:spTree>
  </p:cSld>
  <p:clrMapOvr>
    <a:masterClrMapping/>
  </p:clrMapOvr>
</p:sld>
</file>

<file path=ppt/slides/slide9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모델</a:t>
            </a:r>
          </a:p>
        </p:txBody>
      </p:sp>
    </p:spTree>
  </p:cSld>
  <p:clrMapOvr>
    <a:masterClrMapping/>
  </p:clrMapOvr>
</p:sld>
</file>

<file path=ppt/slides/slide9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잇몸</a:t>
            </a:r>
          </a:p>
        </p:txBody>
      </p:sp>
    </p:spTree>
  </p:cSld>
  <p:clrMapOvr>
    <a:masterClrMapping/>
  </p:clrMapOvr>
</p:sld>
</file>

<file path=ppt/slides/slide9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독수리</a:t>
            </a:r>
          </a:p>
        </p:txBody>
      </p:sp>
    </p:spTree>
  </p:cSld>
  <p:clrMapOvr>
    <a:masterClrMapping/>
  </p:clrMapOvr>
</p:sld>
</file>

<file path=ppt/slides/slide9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갈비탕</a:t>
            </a:r>
          </a:p>
        </p:txBody>
      </p:sp>
    </p:spTree>
  </p:cSld>
  <p:clrMapOvr>
    <a:masterClrMapping/>
  </p:clrMapOvr>
</p:sld>
</file>

<file path=ppt/slides/slide9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미국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손흥민</a:t>
            </a:r>
          </a:p>
        </p:txBody>
      </p:sp>
    </p:spTree>
  </p:cSld>
  <p:clrMapOvr>
    <a:masterClrMapping/>
  </p:clrMapOvr>
</p:sld>
</file>

<file path=ppt/slides/slide9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할머니</a:t>
            </a:r>
          </a:p>
        </p:txBody>
      </p:sp>
    </p:spTree>
  </p:cSld>
  <p:clrMapOvr>
    <a:masterClrMapping/>
  </p:clrMapOvr>
</p:sld>
</file>

<file path=ppt/slides/slide9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긴장</a:t>
            </a:r>
          </a:p>
        </p:txBody>
      </p:sp>
    </p:spTree>
  </p:cSld>
  <p:clrMapOvr>
    <a:masterClrMapping/>
  </p:clrMapOvr>
</p:sld>
</file>

<file path=ppt/slides/slide9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꼬리</a:t>
            </a:r>
          </a:p>
        </p:txBody>
      </p:sp>
    </p:spTree>
  </p:cSld>
  <p:clrMapOvr>
    <a:masterClrMapping/>
  </p:clrMapOvr>
</p:sld>
</file>

<file path=ppt/slides/slide9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아파트</a:t>
            </a:r>
          </a:p>
        </p:txBody>
      </p:sp>
    </p:spTree>
  </p:cSld>
  <p:clrMapOvr>
    <a:masterClrMapping/>
  </p:clrMapOvr>
</p:sld>
</file>

<file path=ppt/slides/slide9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중력</a:t>
            </a:r>
          </a:p>
        </p:txBody>
      </p:sp>
    </p:spTree>
  </p:cSld>
  <p:clrMapOvr>
    <a:masterClrMapping/>
  </p:clrMapOvr>
</p:sld>
</file>

<file path=ppt/slides/slide9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세종대왕</a:t>
            </a:r>
          </a:p>
        </p:txBody>
      </p:sp>
    </p:spTree>
  </p:cSld>
  <p:clrMapOvr>
    <a:masterClrMapping/>
  </p:clrMapOvr>
</p:sld>
</file>

<file path=ppt/slides/slide9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농부</a:t>
            </a:r>
          </a:p>
        </p:txBody>
      </p:sp>
    </p:spTree>
  </p:cSld>
  <p:clrMapOvr>
    <a:masterClrMapping/>
  </p:clrMapOvr>
</p:sld>
</file>

<file path=ppt/slides/slide9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체험</a:t>
            </a:r>
          </a:p>
        </p:txBody>
      </p:sp>
    </p:spTree>
  </p:cSld>
  <p:clrMapOvr>
    <a:masterClrMapping/>
  </p:clrMapOvr>
</p:sld>
</file>

<file path=ppt/slides/slide9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저승사자</a:t>
            </a:r>
          </a:p>
        </p:txBody>
      </p:sp>
    </p:spTree>
  </p:cSld>
  <p:clrMapOvr>
    <a:masterClrMapping/>
  </p:clrMapOvr>
</p:sld>
</file>

<file path=ppt/slides/slide9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현관문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지진</a:t>
            </a:r>
          </a:p>
        </p:txBody>
      </p:sp>
    </p:spTree>
  </p:cSld>
  <p:clrMapOvr>
    <a:masterClrMapping/>
  </p:clrMapOvr>
</p:sld>
</file>

<file path=ppt/slides/slide9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약수터</a:t>
            </a:r>
          </a:p>
        </p:txBody>
      </p:sp>
    </p:spTree>
  </p:cSld>
  <p:clrMapOvr>
    <a:masterClrMapping/>
  </p:clrMapOvr>
</p:sld>
</file>

<file path=ppt/slides/slide9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삼겹살</a:t>
            </a:r>
          </a:p>
        </p:txBody>
      </p:sp>
    </p:spTree>
  </p:cSld>
  <p:clrMapOvr>
    <a:masterClrMapping/>
  </p:clrMapOvr>
</p:sld>
</file>

<file path=ppt/slides/slide9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새총</a:t>
            </a:r>
          </a:p>
        </p:txBody>
      </p:sp>
    </p:spTree>
  </p:cSld>
  <p:clrMapOvr>
    <a:masterClrMapping/>
  </p:clrMapOvr>
</p:sld>
</file>

<file path=ppt/slides/slide9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대학원</a:t>
            </a:r>
          </a:p>
        </p:txBody>
      </p:sp>
    </p:spTree>
  </p:cSld>
  <p:clrMapOvr>
    <a:masterClrMapping/>
  </p:clrMapOvr>
</p:sld>
</file>

<file path=ppt/slides/slide9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사리</a:t>
            </a:r>
          </a:p>
        </p:txBody>
      </p:sp>
    </p:spTree>
  </p:cSld>
  <p:clrMapOvr>
    <a:masterClrMapping/>
  </p:clrMapOvr>
</p:sld>
</file>

<file path=ppt/slides/slide9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수영</a:t>
            </a:r>
          </a:p>
        </p:txBody>
      </p:sp>
    </p:spTree>
  </p:cSld>
  <p:clrMapOvr>
    <a:masterClrMapping/>
  </p:clrMapOvr>
</p:sld>
</file>

<file path=ppt/slides/slide9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라켓</a:t>
            </a:r>
          </a:p>
        </p:txBody>
      </p:sp>
    </p:spTree>
  </p:cSld>
  <p:clrMapOvr>
    <a:masterClrMapping/>
  </p:clrMapOvr>
</p:sld>
</file>

<file path=ppt/slides/slide9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주스</a:t>
            </a:r>
          </a:p>
        </p:txBody>
      </p:sp>
    </p:spTree>
  </p:cSld>
  <p:clrMapOvr>
    <a:masterClrMapping/>
  </p:clrMapOvr>
</p:sld>
</file>

<file path=ppt/slides/slide9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고기</a:t>
            </a:r>
          </a:p>
        </p:txBody>
      </p:sp>
    </p:spTree>
  </p:cSld>
  <p:clrMapOvr>
    <a:masterClrMapping/>
  </p:clrMapOvr>
</p:sld>
</file>

<file path=ppt/slides/slide9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와인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쟁반</a:t>
            </a:r>
          </a:p>
        </p:txBody>
      </p:sp>
    </p:spTree>
  </p:cSld>
  <p:clrMapOvr>
    <a:masterClrMapping/>
  </p:clrMapOvr>
</p:sld>
</file>

<file path=ppt/slides/slide9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사위</a:t>
            </a:r>
          </a:p>
        </p:txBody>
      </p:sp>
    </p:spTree>
  </p:cSld>
  <p:clrMapOvr>
    <a:masterClrMapping/>
  </p:clrMapOvr>
</p:sld>
</file>

<file path=ppt/slides/slide9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고드름</a:t>
            </a:r>
          </a:p>
        </p:txBody>
      </p:sp>
    </p:spTree>
  </p:cSld>
  <p:clrMapOvr>
    <a:masterClrMapping/>
  </p:clrMapOvr>
</p:sld>
</file>

<file path=ppt/slides/slide9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태권도</a:t>
            </a:r>
          </a:p>
        </p:txBody>
      </p:sp>
    </p:spTree>
  </p:cSld>
  <p:clrMapOvr>
    <a:masterClrMapping/>
  </p:clrMapOvr>
</p:sld>
</file>

<file path=ppt/slides/slide9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63" y="1927592"/>
            <a:ext cx="5314275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삼성전자</a:t>
            </a:r>
          </a:p>
        </p:txBody>
      </p:sp>
    </p:spTree>
  </p:cSld>
  <p:clrMapOvr>
    <a:masterClrMapping/>
  </p:clrMapOvr>
</p:sld>
</file>

<file path=ppt/slides/slide9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청소년</a:t>
            </a:r>
          </a:p>
        </p:txBody>
      </p:sp>
    </p:spTree>
  </p:cSld>
  <p:clrMapOvr>
    <a:masterClrMapping/>
  </p:clrMapOvr>
</p:sld>
</file>

<file path=ppt/slides/slide9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강아지</a:t>
            </a:r>
          </a:p>
        </p:txBody>
      </p:sp>
    </p:spTree>
  </p:cSld>
  <p:clrMapOvr>
    <a:masterClrMapping/>
  </p:clrMapOvr>
</p:sld>
</file>

<file path=ppt/slides/slide9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핵</a:t>
            </a:r>
          </a:p>
        </p:txBody>
      </p:sp>
    </p:spTree>
  </p:cSld>
  <p:clrMapOvr>
    <a:masterClrMapping/>
  </p:clrMapOvr>
</p:sld>
</file>

<file path=ppt/slides/slide9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거실</a:t>
            </a:r>
          </a:p>
        </p:txBody>
      </p:sp>
    </p:spTree>
  </p:cSld>
  <p:clrMapOvr>
    <a:masterClrMapping/>
  </p:clrMapOvr>
</p:sld>
</file>

<file path=ppt/slides/slide9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항구</a:t>
            </a:r>
          </a:p>
        </p:txBody>
      </p:sp>
    </p:spTree>
  </p:cSld>
  <p:clrMapOvr>
    <a:masterClrMapping/>
  </p:clrMapOvr>
</p:sld>
</file>

<file path=ppt/slides/slide9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솜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진달래</a:t>
            </a:r>
          </a:p>
        </p:txBody>
      </p:sp>
    </p:spTree>
  </p:cSld>
  <p:clrMapOvr>
    <a:masterClrMapping/>
  </p:clrMapOvr>
</p:sld>
</file>

<file path=ppt/slides/slide9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돈</a:t>
            </a:r>
          </a:p>
        </p:txBody>
      </p:sp>
    </p:spTree>
  </p:cSld>
  <p:clrMapOvr>
    <a:masterClrMapping/>
  </p:clrMapOvr>
</p:sld>
</file>

<file path=ppt/slides/slide9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교사</a:t>
            </a:r>
          </a:p>
        </p:txBody>
      </p:sp>
    </p:spTree>
  </p:cSld>
  <p:clrMapOvr>
    <a:masterClrMapping/>
  </p:clrMapOvr>
</p:sld>
</file>

<file path=ppt/slides/slide9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마법사</a:t>
            </a:r>
          </a:p>
        </p:txBody>
      </p:sp>
    </p:spTree>
  </p:cSld>
  <p:clrMapOvr>
    <a:masterClrMapping/>
  </p:clrMapOvr>
</p:sld>
</file>

<file path=ppt/slides/slide9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오른발</a:t>
            </a:r>
          </a:p>
        </p:txBody>
      </p:sp>
    </p:spTree>
  </p:cSld>
  <p:clrMapOvr>
    <a:masterClrMapping/>
  </p:clrMapOvr>
</p:sld>
</file>

<file path=ppt/slides/slide9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27592"/>
            <a:ext cx="1467068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매</a:t>
            </a:r>
          </a:p>
        </p:txBody>
      </p:sp>
    </p:spTree>
  </p:cSld>
  <p:clrMapOvr>
    <a:masterClrMapping/>
  </p:clrMapOvr>
</p:sld>
</file>

<file path=ppt/slides/slide9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1927592"/>
            <a:ext cx="4031873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복숭아</a:t>
            </a:r>
          </a:p>
        </p:txBody>
      </p:sp>
    </p:spTree>
  </p:cSld>
  <p:clrMapOvr>
    <a:masterClrMapping/>
  </p:clrMapOvr>
</p:sld>
</file>

<file path=ppt/slides/slide9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신문</a:t>
            </a:r>
          </a:p>
        </p:txBody>
      </p:sp>
    </p:spTree>
  </p:cSld>
  <p:clrMapOvr>
    <a:masterClrMapping/>
  </p:clrMapOvr>
</p:sld>
</file>

<file path=ppt/slides/slide9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술잔</a:t>
            </a:r>
          </a:p>
        </p:txBody>
      </p:sp>
    </p:spTree>
  </p:cSld>
  <p:clrMapOvr>
    <a:masterClrMapping/>
  </p:clrMapOvr>
</p:sld>
</file>

<file path=ppt/slides/slide9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기자</a:t>
            </a:r>
          </a:p>
        </p:txBody>
      </p:sp>
    </p:spTree>
  </p:cSld>
  <p:clrMapOvr>
    <a:masterClrMapping/>
  </p:clrMapOvr>
</p:sld>
</file>

<file path=ppt/slides/slide9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1927592"/>
            <a:ext cx="2749471" cy="163121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rPr sz="10000"/>
              <a:t>카레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1293</Words>
  <Application>Microsoft Office PowerPoint</Application>
  <PresentationFormat>와이드스크린</PresentationFormat>
  <Paragraphs>1287</Paragraphs>
  <Slides>1287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1287</vt:i4>
      </vt:variant>
    </vt:vector>
  </HeadingPairs>
  <TitlesOfParts>
    <vt:vector size="129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Byun Kyung Miun</cp:lastModifiedBy>
  <cp:revision>2</cp:revision>
  <dcterms:created xsi:type="dcterms:W3CDTF">2013-01-27T09:14:16Z</dcterms:created>
  <dcterms:modified xsi:type="dcterms:W3CDTF">2023-02-24T16:02:21Z</dcterms:modified>
  <cp:category/>
</cp:coreProperties>
</file>