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" Type="http://schemas.openxmlformats.org/officeDocument/2006/relationships/slide" Target="slides/slide5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" Type="http://schemas.openxmlformats.org/officeDocument/2006/relationships/slide" Target="slides/slide6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" Type="http://schemas.openxmlformats.org/officeDocument/2006/relationships/slide" Target="slides/slide7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" Type="http://schemas.openxmlformats.org/officeDocument/2006/relationships/slide" Target="slides/slide8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" Type="http://schemas.openxmlformats.org/officeDocument/2006/relationships/slide" Target="slides/slide9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0A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1E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19E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20A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20B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20C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20D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20E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21A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21B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21C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21D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2A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21E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22A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22B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22C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22D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22E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23A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23B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23C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23D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2B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23E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24A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24B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24C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24D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24E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25A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25B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25C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25D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2C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25E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26A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26B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26C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26D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26E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27A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27B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27C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27D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2D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27E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28A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28B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28C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28D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28E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29A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29B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29C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29D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2E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29E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3A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3B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3C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3D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0B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3E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4A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4B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4C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4D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4E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5A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5B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5C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5D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0C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5E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6A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6B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6C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6D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6E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7A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7B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7C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7D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0D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7E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8A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8B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8C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8D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8E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9A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9B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9C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9D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0E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9E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10A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10B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10C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10D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10E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11A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11B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11C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11D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1A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11E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12A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12B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12C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12D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12E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13A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13B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13C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13D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1B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13E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14A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14B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14C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14D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14E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15A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15B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15C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15D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1C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15E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16A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16B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16C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16D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16E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17A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17B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17C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17D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1D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17E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18A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18B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18C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18D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18E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19A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19B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19C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0000" b="1"/>
            </a:pPr>
            <a:r>
              <a:t>19D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