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7" r:id="rId4"/>
    <p:sldId id="263" r:id="rId5"/>
    <p:sldId id="258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C70DE-A4F8-46BF-A7F0-AF38185216DB}" v="1955" dt="2020-10-02T22:30:16.879"/>
    <p1510:client id="{7F756702-1CD0-4353-97A1-E6BAF41BA1F3}" v="199" dt="2020-10-03T11:43:31.112"/>
    <p1510:client id="{FEE844EA-F59C-42F0-AEF1-4F19920669B0}" v="23" dt="2020-10-03T10:59:48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TdLcipEqsc&amp;feature=emb_logo&amp;ab_channel=KulkanTech" TargetMode="External"/><Relationship Id="rId4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html/html_intro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Web Development Lesson </a:t>
            </a:r>
            <a:r>
              <a:rPr lang="en-GB" dirty="0" smtClean="0">
                <a:cs typeface="Calibri Light"/>
              </a:rPr>
              <a:t>1:</a:t>
            </a:r>
            <a:br>
              <a:rPr lang="en-GB" dirty="0" smtClean="0">
                <a:cs typeface="Calibri Light"/>
              </a:rPr>
            </a:br>
            <a:r>
              <a:rPr lang="en-GB" dirty="0" smtClean="0">
                <a:cs typeface="Calibri Light"/>
              </a:rPr>
              <a:t>HTML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8E45C-2EF9-4B6A-B9DE-B5BE61D1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How does the Internet work?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25" y="2509024"/>
            <a:ext cx="5564149" cy="39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8256-BA6C-4B45-907F-88827D95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8350"/>
            <a:ext cx="7729728" cy="1188720"/>
          </a:xfrm>
        </p:spPr>
        <p:txBody>
          <a:bodyPr/>
          <a:lstStyle/>
          <a:p>
            <a:r>
              <a:rPr lang="en-GB" dirty="0"/>
              <a:t>How does your browser display a web page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561170"/>
            <a:ext cx="7729728" cy="51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8256-BA6C-4B45-907F-88827D95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8350"/>
            <a:ext cx="7729728" cy="1188720"/>
          </a:xfrm>
        </p:spPr>
        <p:txBody>
          <a:bodyPr/>
          <a:lstStyle/>
          <a:p>
            <a:r>
              <a:rPr lang="en-GB" dirty="0"/>
              <a:t>How does your browser display a web page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561170"/>
            <a:ext cx="7729728" cy="51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FD5C4-A732-4603-8927-75CFB883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is HTML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BC0B5-203F-4EF5-ADD2-09B7F46A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827264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HTML stands for </a:t>
            </a:r>
            <a:r>
              <a:rPr lang="en-GB" dirty="0">
                <a:ea typeface="+mj-lt"/>
                <a:cs typeface="+mj-lt"/>
              </a:rPr>
              <a:t>Hyper Text Mark-up Language</a:t>
            </a:r>
            <a:r>
              <a:rPr lang="en-GB" dirty="0" smtClean="0">
                <a:ea typeface="+mj-lt"/>
                <a:cs typeface="+mj-lt"/>
              </a:rPr>
              <a:t>.</a:t>
            </a:r>
            <a:br>
              <a:rPr lang="en-GB" dirty="0" smtClean="0">
                <a:ea typeface="+mj-lt"/>
                <a:cs typeface="+mj-lt"/>
              </a:rPr>
            </a:br>
            <a:endParaRPr lang="en-GB" dirty="0">
              <a:ea typeface="+mj-lt"/>
              <a:cs typeface="+mj-lt"/>
            </a:endParaRPr>
          </a:p>
          <a:p>
            <a:r>
              <a:rPr lang="en-GB" dirty="0" smtClean="0"/>
              <a:t>It’s </a:t>
            </a:r>
            <a:r>
              <a:rPr lang="en-GB" dirty="0"/>
              <a:t>a mark-up language that is used to create web pages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/>
          </a:p>
          <a:p>
            <a:r>
              <a:rPr lang="en-GB" dirty="0"/>
              <a:t>HTML consists of elements which we use to define the structure of web </a:t>
            </a:r>
            <a:r>
              <a:rPr lang="en-GB" dirty="0" smtClean="0"/>
              <a:t>pages.</a:t>
            </a:r>
            <a:br>
              <a:rPr lang="en-GB" dirty="0" smtClean="0"/>
            </a:br>
            <a:endParaRPr lang="en-GB" dirty="0"/>
          </a:p>
          <a:p>
            <a:r>
              <a:rPr lang="en-GB" dirty="0"/>
              <a:t>An element tells the browser how to display the </a:t>
            </a:r>
            <a:r>
              <a:rPr lang="en-GB" dirty="0" smtClean="0"/>
              <a:t>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7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&lt;html&gt;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&lt;head&gt;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&lt;body&gt;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&lt;h1&gt; to &lt;h6&gt;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&lt;p&gt;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&lt;div&gt;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&lt;ul&gt;, &lt;ol&gt;, &lt;li&gt;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42873"/>
            <a:ext cx="7729728" cy="1188720"/>
          </a:xfrm>
        </p:spPr>
        <p:txBody>
          <a:bodyPr/>
          <a:lstStyle/>
          <a:p>
            <a:r>
              <a:rPr lang="en-US" dirty="0" smtClean="0"/>
              <a:t>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&lt;html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title&gt;This is a title&lt;/title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p&gt;Hello world!&lt;/p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830026"/>
            <a:ext cx="7729728" cy="46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22679-04F4-4311-B016-FAE06195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96BD7E-4903-4E7B-AC16-C4B35D74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Create a simple page using </a:t>
            </a:r>
            <a:r>
              <a:rPr lang="en-GB" dirty="0" smtClean="0"/>
              <a:t>HTML.</a:t>
            </a:r>
            <a:br>
              <a:rPr lang="en-GB" dirty="0" smtClean="0"/>
            </a:br>
            <a:endParaRPr lang="en-GB" dirty="0"/>
          </a:p>
          <a:p>
            <a:r>
              <a:rPr lang="en-GB" dirty="0"/>
              <a:t>HTML </a:t>
            </a:r>
            <a:r>
              <a:rPr lang="en-GB" dirty="0" smtClean="0"/>
              <a:t>intro:</a:t>
            </a:r>
            <a:r>
              <a:rPr lang="en-GB" dirty="0"/>
              <a:t>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ea typeface="+mj-lt"/>
                <a:cs typeface="+mj-lt"/>
                <a:hlinkClick r:id="rId2"/>
              </a:rPr>
              <a:t>https</a:t>
            </a:r>
            <a:r>
              <a:rPr lang="en-GB" dirty="0">
                <a:ea typeface="+mj-lt"/>
                <a:cs typeface="+mj-lt"/>
                <a:hlinkClick r:id="rId2"/>
              </a:rPr>
              <a:t>://</a:t>
            </a:r>
            <a:r>
              <a:rPr lang="en-GB" dirty="0" smtClean="0">
                <a:ea typeface="+mj-lt"/>
                <a:cs typeface="+mj-lt"/>
                <a:hlinkClick r:id="rId2"/>
              </a:rPr>
              <a:t>www.w3schools.com/html/html_intro.asp</a:t>
            </a:r>
            <a:r>
              <a:rPr lang="en-GB" dirty="0" smtClean="0">
                <a:ea typeface="+mj-lt"/>
                <a:cs typeface="+mj-lt"/>
              </a:rPr>
              <a:t/>
            </a:r>
            <a:br>
              <a:rPr lang="en-GB" dirty="0" smtClean="0">
                <a:ea typeface="+mj-lt"/>
                <a:cs typeface="+mj-lt"/>
              </a:rPr>
            </a:br>
            <a:endParaRPr lang="en-GB" dirty="0"/>
          </a:p>
          <a:p>
            <a:r>
              <a:rPr lang="en-GB" dirty="0" smtClean="0"/>
              <a:t>First </a:t>
            </a:r>
            <a:r>
              <a:rPr lang="en-GB" dirty="0"/>
              <a:t>page with VS Code:</a:t>
            </a:r>
            <a:br>
              <a:rPr lang="en-GB" dirty="0"/>
            </a:b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www.youtube.com/watch?v=WTdLcipEqsc&amp;feature=emb_logo&amp;ab_channel=KulkanTech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Installing </a:t>
            </a:r>
            <a:r>
              <a:rPr lang="en-GB" dirty="0"/>
              <a:t>Visual Studio Code: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ea typeface="+mj-lt"/>
                <a:cs typeface="+mj-lt"/>
                <a:hlinkClick r:id="rId4"/>
              </a:rPr>
              <a:t>https</a:t>
            </a:r>
            <a:r>
              <a:rPr lang="en-GB" dirty="0">
                <a:ea typeface="+mj-lt"/>
                <a:cs typeface="+mj-lt"/>
                <a:hlinkClick r:id="rId4"/>
              </a:rPr>
              <a:t>://code.visualstudio.com</a:t>
            </a:r>
            <a:r>
              <a:rPr lang="en-GB" dirty="0" smtClean="0">
                <a:ea typeface="+mj-lt"/>
                <a:cs typeface="+mj-lt"/>
                <a:hlinkClick r:id="rId4"/>
              </a:rPr>
              <a:t>/</a:t>
            </a:r>
            <a:endParaRPr lang="en-GB" dirty="0" smtClean="0">
              <a:ea typeface="+mj-lt"/>
              <a:cs typeface="+mj-lt"/>
            </a:endParaRPr>
          </a:p>
          <a:p>
            <a:endParaRPr lang="en-GB" dirty="0">
              <a:ea typeface="+mj-lt"/>
              <a:cs typeface="+mj-lt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1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</TotalTime>
  <Words>127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Consolas</vt:lpstr>
      <vt:lpstr>Gill Sans MT</vt:lpstr>
      <vt:lpstr>Arial</vt:lpstr>
      <vt:lpstr>Parcel</vt:lpstr>
      <vt:lpstr>Web Development Lesson 1: HTML</vt:lpstr>
      <vt:lpstr>How does the Internet work?</vt:lpstr>
      <vt:lpstr>How does your browser display a web page</vt:lpstr>
      <vt:lpstr>How does your browser display a web page</vt:lpstr>
      <vt:lpstr>What is HTML</vt:lpstr>
      <vt:lpstr>HTML TAGS</vt:lpstr>
      <vt:lpstr>HTML LAYOUT</vt:lpstr>
      <vt:lpstr>Homework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JACOB TIMMS</cp:lastModifiedBy>
  <cp:revision>243</cp:revision>
  <dcterms:created xsi:type="dcterms:W3CDTF">2020-10-02T20:02:56Z</dcterms:created>
  <dcterms:modified xsi:type="dcterms:W3CDTF">2021-02-19T00:37:12Z</dcterms:modified>
</cp:coreProperties>
</file>