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6" r:id="rId4"/>
    <p:sldId id="264" r:id="rId5"/>
    <p:sldId id="268" r:id="rId6"/>
    <p:sldId id="267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C70DE-A4F8-46BF-A7F0-AF38185216DB}" v="1955" dt="2020-10-02T22:30:16.879"/>
    <p1510:client id="{7F756702-1CD0-4353-97A1-E6BAF41BA1F3}" v="199" dt="2020-10-03T11:43:31.112"/>
    <p1510:client id="{FEE844EA-F59C-42F0-AEF1-4F19920669B0}" v="23" dt="2020-10-03T10:59:48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2/26/21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5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default.asp" TargetMode="External"/><Relationship Id="rId4" Type="http://schemas.openxmlformats.org/officeDocument/2006/relationships/hyperlink" Target="https://developer.mozilla.org/en-US/docs/Web/CSS/padd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CSS/css_howto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Web Development </a:t>
            </a:r>
            <a:r>
              <a:rPr lang="en-GB">
                <a:cs typeface="Calibri Light"/>
              </a:rPr>
              <a:t>Lesson </a:t>
            </a:r>
            <a:r>
              <a:rPr lang="en-GB" dirty="0">
                <a:cs typeface="Calibri Light"/>
              </a:rPr>
              <a:t>2</a:t>
            </a:r>
            <a:r>
              <a:rPr lang="en-GB" smtClean="0">
                <a:cs typeface="Calibri Light"/>
              </a:rPr>
              <a:t>:</a:t>
            </a:r>
            <a:r>
              <a:rPr lang="en-GB" dirty="0" smtClean="0">
                <a:cs typeface="Calibri Light"/>
              </a:rPr>
              <a:t/>
            </a:r>
            <a:br>
              <a:rPr lang="en-GB" dirty="0" smtClean="0">
                <a:cs typeface="Calibri Light"/>
              </a:rPr>
            </a:br>
            <a:r>
              <a:rPr lang="en-GB" dirty="0" smtClean="0">
                <a:cs typeface="Calibri Light"/>
              </a:rPr>
              <a:t>CSS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AFD5C4-A732-4603-8927-75CFB883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What is </a:t>
            </a:r>
            <a:r>
              <a:rPr lang="en-GB" dirty="0" smtClean="0">
                <a:cs typeface="Calibri Light"/>
              </a:rPr>
              <a:t>CSS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3BC0B5-203F-4EF5-ADD2-09B7F46A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827264" cy="310198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GB" dirty="0">
                <a:latin typeface="Consolas" charset="0"/>
                <a:ea typeface="Consolas" charset="0"/>
                <a:cs typeface="Consolas" charset="0"/>
              </a:rPr>
              <a:t>CSS known as Cascaded Style Sheets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GB" dirty="0" smtClean="0">
                <a:latin typeface="Consolas" charset="0"/>
                <a:ea typeface="Consolas" charset="0"/>
                <a:cs typeface="Consolas" charset="0"/>
              </a:rPr>
            </a:br>
            <a:endParaRPr lang="en-GB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dirty="0">
                <a:latin typeface="Consolas" charset="0"/>
                <a:ea typeface="Consolas" charset="0"/>
                <a:cs typeface="Consolas" charset="0"/>
              </a:rPr>
              <a:t>CSS is used to describe how HTML elements are displayed on a 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page.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GB" dirty="0" smtClean="0">
                <a:latin typeface="Consolas" charset="0"/>
                <a:ea typeface="Consolas" charset="0"/>
                <a:cs typeface="Consolas" charset="0"/>
              </a:rPr>
            </a:b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dirty="0">
                <a:latin typeface="Consolas" charset="0"/>
                <a:ea typeface="Consolas" charset="0"/>
                <a:cs typeface="Consolas" charset="0"/>
              </a:rPr>
              <a:t>We can use CSS to define the design, layout, style and text font, colours of the page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dirty="0">
                <a:latin typeface="Consolas" charset="0"/>
                <a:ea typeface="Consolas" charset="0"/>
                <a:cs typeface="Consolas" charset="0"/>
              </a:rPr>
              <a:t>CSS is stored in CSS 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files.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GB" dirty="0" smtClean="0">
                <a:latin typeface="Consolas" charset="0"/>
                <a:ea typeface="Consolas" charset="0"/>
                <a:cs typeface="Consolas" charset="0"/>
              </a:rPr>
            </a:b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dirty="0">
                <a:latin typeface="Consolas" charset="0"/>
                <a:ea typeface="Consolas" charset="0"/>
                <a:cs typeface="Consolas" charset="0"/>
              </a:rPr>
              <a:t>Was created by the World Wide Web Consortium to style format HTML pages.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AFD5C4-A732-4603-8927-75CFB883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Calibri Light"/>
              </a:rPr>
              <a:t>HOW TO LINK CSS to HTML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8048" y="3352800"/>
            <a:ext cx="9003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&lt;head&gt;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link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="stylesheet"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href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="./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index.css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 type="text/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"&gt;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&lt;/head&gt;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*  (selects all elements)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element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.class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#id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42873"/>
            <a:ext cx="7729728" cy="1188720"/>
          </a:xfrm>
        </p:spPr>
        <p:txBody>
          <a:bodyPr/>
          <a:lstStyle/>
          <a:p>
            <a:r>
              <a:rPr lang="en-US" dirty="0" smtClean="0"/>
              <a:t>CSS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&lt;html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head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title&gt;This is a title&lt;/title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&lt;/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head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body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div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p&gt;Hello world!&lt;/p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&lt;/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div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&lt;/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body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/>
          <a:stretch/>
        </p:blipFill>
        <p:spPr>
          <a:xfrm>
            <a:off x="2231136" y="2234657"/>
            <a:ext cx="7729728" cy="379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6943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color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ackground-color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font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font-family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font-style {normal, italic, oblique}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font-weight {normal, bold, lighter, bolder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ext-align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display {block, inline-block, inline, none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position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{static, relative, absolute, fixed, sticky}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-index</a:t>
            </a:r>
          </a:p>
        </p:txBody>
      </p:sp>
    </p:spTree>
    <p:extLst>
      <p:ext uri="{BB962C8B-B14F-4D97-AF65-F5344CB8AC3E}">
        <p14:creationId xmlns:p14="http://schemas.microsoft.com/office/powerpoint/2010/main" val="7197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6943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height (max-height / min-height)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width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max-width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min-width)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margin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padding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border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border-color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border-width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border-style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border-radius {none, solid, dotted,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inset...}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42873"/>
            <a:ext cx="7729728" cy="1188720"/>
          </a:xfrm>
        </p:spPr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652369"/>
            <a:ext cx="7729728" cy="49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A22679-04F4-4311-B016-FAE06195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96BD7E-4903-4E7B-AC16-C4B35D74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60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smtClean="0"/>
              <a:t>Add CSS styling to your HTML webpage.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r>
              <a:rPr lang="en-GB" dirty="0"/>
              <a:t>Adding CSS to HTML tutorial: </a:t>
            </a:r>
            <a:br>
              <a:rPr lang="en-GB" dirty="0"/>
            </a:br>
            <a:r>
              <a:rPr lang="en-GB" dirty="0" smtClean="0">
                <a:ea typeface="+mj-lt"/>
                <a:cs typeface="+mj-lt"/>
                <a:hlinkClick r:id="rId2"/>
              </a:rPr>
              <a:t>https</a:t>
            </a:r>
            <a:r>
              <a:rPr lang="en-GB" dirty="0">
                <a:ea typeface="+mj-lt"/>
                <a:cs typeface="+mj-lt"/>
                <a:hlinkClick r:id="rId2"/>
              </a:rPr>
              <a:t>://</a:t>
            </a:r>
            <a:r>
              <a:rPr lang="en-GB" dirty="0" smtClean="0">
                <a:ea typeface="+mj-lt"/>
                <a:cs typeface="+mj-lt"/>
                <a:hlinkClick r:id="rId2"/>
              </a:rPr>
              <a:t>www.w3schools.com/CSS/css_howto.asp</a:t>
            </a:r>
            <a:r>
              <a:rPr lang="en-GB" dirty="0" smtClean="0">
                <a:ea typeface="+mj-lt"/>
                <a:cs typeface="+mj-lt"/>
              </a:rPr>
              <a:t/>
            </a:r>
            <a:br>
              <a:rPr lang="en-GB" dirty="0" smtClean="0">
                <a:ea typeface="+mj-lt"/>
                <a:cs typeface="+mj-lt"/>
              </a:rPr>
            </a:br>
            <a:endParaRPr lang="en-GB" dirty="0" smtClean="0">
              <a:ea typeface="+mj-lt"/>
              <a:cs typeface="+mj-lt"/>
            </a:endParaRPr>
          </a:p>
          <a:p>
            <a:r>
              <a:rPr lang="en-GB" dirty="0">
                <a:ea typeface="+mj-lt"/>
                <a:cs typeface="+mj-lt"/>
              </a:rPr>
              <a:t>CSS Properties:</a:t>
            </a:r>
            <a:br>
              <a:rPr lang="en-GB" dirty="0">
                <a:ea typeface="+mj-lt"/>
                <a:cs typeface="+mj-lt"/>
              </a:rPr>
            </a:br>
            <a:r>
              <a:rPr lang="en-GB" dirty="0">
                <a:ea typeface="+mj-lt"/>
                <a:cs typeface="+mj-lt"/>
                <a:hlinkClick r:id="rId3"/>
              </a:rPr>
              <a:t>https://</a:t>
            </a:r>
            <a:r>
              <a:rPr lang="en-GB" dirty="0" smtClean="0">
                <a:ea typeface="+mj-lt"/>
                <a:cs typeface="+mj-lt"/>
                <a:hlinkClick r:id="rId3"/>
              </a:rPr>
              <a:t>www.w3schools.com/cssref/default.asp</a:t>
            </a:r>
            <a:endParaRPr lang="en-GB" dirty="0" smtClean="0">
              <a:ea typeface="+mj-lt"/>
              <a:cs typeface="+mj-lt"/>
            </a:endParaRPr>
          </a:p>
          <a:p>
            <a:endParaRPr lang="en-GB" dirty="0">
              <a:ea typeface="+mj-lt"/>
              <a:cs typeface="+mj-lt"/>
            </a:endParaRPr>
          </a:p>
          <a:p>
            <a:r>
              <a:rPr lang="en-GB" dirty="0" smtClean="0">
                <a:ea typeface="+mj-lt"/>
                <a:cs typeface="+mj-lt"/>
              </a:rPr>
              <a:t>CSS Padding:</a:t>
            </a:r>
          </a:p>
          <a:p>
            <a:r>
              <a:rPr lang="en-GB" dirty="0">
                <a:ea typeface="+mj-lt"/>
                <a:cs typeface="+mj-lt"/>
                <a:hlinkClick r:id="rId4"/>
              </a:rPr>
              <a:t>https://</a:t>
            </a:r>
            <a:r>
              <a:rPr lang="en-GB" dirty="0" smtClean="0">
                <a:ea typeface="+mj-lt"/>
                <a:cs typeface="+mj-lt"/>
                <a:hlinkClick r:id="rId4"/>
              </a:rPr>
              <a:t>developer.mozilla.org/en-US/docs/Web/CSS/padding</a:t>
            </a:r>
            <a:r>
              <a:rPr lang="en-GB" dirty="0" smtClean="0">
                <a:ea typeface="+mj-lt"/>
                <a:cs typeface="+mj-lt"/>
              </a:rPr>
              <a:t/>
            </a:r>
            <a:br>
              <a:rPr lang="en-GB" dirty="0" smtClean="0">
                <a:ea typeface="+mj-lt"/>
                <a:cs typeface="+mj-lt"/>
              </a:rPr>
            </a:br>
            <a:endParaRPr lang="en-GB" dirty="0"/>
          </a:p>
          <a:p>
            <a:endParaRPr lang="en-GB" dirty="0">
              <a:ea typeface="+mj-lt"/>
              <a:cs typeface="+mj-lt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1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1202</TotalTime>
  <Words>170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 Light</vt:lpstr>
      <vt:lpstr>Consolas</vt:lpstr>
      <vt:lpstr>Gill Sans MT</vt:lpstr>
      <vt:lpstr>Arial</vt:lpstr>
      <vt:lpstr>Parcel</vt:lpstr>
      <vt:lpstr>Web Development Lesson 2: CSS</vt:lpstr>
      <vt:lpstr>What is CSS</vt:lpstr>
      <vt:lpstr>HOW TO LINK CSS to HTML </vt:lpstr>
      <vt:lpstr>CSS SELECTORS</vt:lpstr>
      <vt:lpstr>CSS LAYOUT</vt:lpstr>
      <vt:lpstr>CSS PROPERTIES</vt:lpstr>
      <vt:lpstr>CSS PROPERTIES</vt:lpstr>
      <vt:lpstr>CSS BOX MODEL</vt:lpstr>
      <vt:lpstr>Homework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JACOB TIMMS</cp:lastModifiedBy>
  <cp:revision>251</cp:revision>
  <dcterms:created xsi:type="dcterms:W3CDTF">2020-10-02T20:02:56Z</dcterms:created>
  <dcterms:modified xsi:type="dcterms:W3CDTF">2021-02-27T12:05:49Z</dcterms:modified>
</cp:coreProperties>
</file>