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9B074A-D271-44E4-9FB1-C3A524D284D3}" v="1878" dt="2020-10-16T12:33:03.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840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738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7391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131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70953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472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08581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1543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23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9004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0634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157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7904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22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8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556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7455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6374199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tags/tag_button.asp" TargetMode="External"/><Relationship Id="rId2" Type="http://schemas.openxmlformats.org/officeDocument/2006/relationships/hyperlink" Target="https://getbootstrap.com/docs/4.0/components/forms/#select-men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tags/tag_button.asp" TargetMode="External"/><Relationship Id="rId2" Type="http://schemas.openxmlformats.org/officeDocument/2006/relationships/hyperlink" Target="https://getbootstrap.com/docs/4.0/components/forms/#select-menu" TargetMode="External"/><Relationship Id="rId1" Type="http://schemas.openxmlformats.org/officeDocument/2006/relationships/slideLayout" Target="../slideLayouts/slideLayout2.xml"/><Relationship Id="rId6" Type="http://schemas.openxmlformats.org/officeDocument/2006/relationships/hyperlink" Target="https://www.w3schools.com/tags/att_input_type_radio.asp" TargetMode="External"/><Relationship Id="rId5" Type="http://schemas.openxmlformats.org/officeDocument/2006/relationships/hyperlink" Target="https://www.w3schools.com/tags/att_input_type_checkbox.asp" TargetMode="External"/><Relationship Id="rId4" Type="http://schemas.openxmlformats.org/officeDocument/2006/relationships/hyperlink" Target="https://www.w3schools.com/tags/tag_select.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Web Development Lesson 4 – Bootstrap forms</a:t>
            </a:r>
          </a:p>
        </p:txBody>
      </p:sp>
      <p:sp>
        <p:nvSpPr>
          <p:cNvPr id="3" name="Subtitle 2"/>
          <p:cNvSpPr>
            <a:spLocks noGrp="1"/>
          </p:cNvSpPr>
          <p:nvPr>
            <p:ph type="subTitle" idx="1"/>
          </p:nvPr>
        </p:nvSpPr>
        <p:spPr/>
        <p:txBody>
          <a:bodyPr/>
          <a:lstStyle/>
          <a:p>
            <a:r>
              <a:rPr lang="en-GB"/>
              <a:t>By David and Emmanuel Mark</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A67C-BE65-49B6-BF84-C3FA3E595198}"/>
              </a:ext>
            </a:extLst>
          </p:cNvPr>
          <p:cNvSpPr>
            <a:spLocks noGrp="1"/>
          </p:cNvSpPr>
          <p:nvPr>
            <p:ph type="title"/>
          </p:nvPr>
        </p:nvSpPr>
        <p:spPr/>
        <p:txBody>
          <a:bodyPr/>
          <a:lstStyle/>
          <a:p>
            <a:r>
              <a:rPr lang="en-GB" dirty="0"/>
              <a:t>What is user input</a:t>
            </a:r>
          </a:p>
        </p:txBody>
      </p:sp>
      <p:sp>
        <p:nvSpPr>
          <p:cNvPr id="3" name="Content Placeholder 2">
            <a:extLst>
              <a:ext uri="{FF2B5EF4-FFF2-40B4-BE49-F238E27FC236}">
                <a16:creationId xmlns:a16="http://schemas.microsoft.com/office/drawing/2014/main" id="{D290BD83-39DE-4B0A-B7C2-1AC4B984FA0F}"/>
              </a:ext>
            </a:extLst>
          </p:cNvPr>
          <p:cNvSpPr>
            <a:spLocks noGrp="1"/>
          </p:cNvSpPr>
          <p:nvPr>
            <p:ph idx="1"/>
          </p:nvPr>
        </p:nvSpPr>
        <p:spPr/>
        <p:txBody>
          <a:bodyPr vert="horz" lIns="91440" tIns="45720" rIns="91440" bIns="45720" rtlCol="0" anchor="t">
            <a:normAutofit/>
          </a:bodyPr>
          <a:lstStyle/>
          <a:p>
            <a:r>
              <a:rPr lang="en-GB" dirty="0"/>
              <a:t>Up to this point we've been working with hard-coded data</a:t>
            </a:r>
          </a:p>
          <a:p>
            <a:r>
              <a:rPr lang="en-GB" dirty="0"/>
              <a:t>Hard-coded data is data that we create in our program</a:t>
            </a:r>
          </a:p>
          <a:p>
            <a:r>
              <a:rPr lang="en-GB" dirty="0">
                <a:ea typeface="+mj-lt"/>
                <a:cs typeface="+mj-lt"/>
              </a:rPr>
              <a:t>Hard-coded data is data that we declare and create in our program but websites work with data that is provided from the user in this case our input fields will act as a method for our users to enter data that we can use.</a:t>
            </a:r>
          </a:p>
          <a:p>
            <a:r>
              <a:rPr lang="en-GB" dirty="0">
                <a:ea typeface="+mj-lt"/>
                <a:cs typeface="+mj-lt"/>
              </a:rPr>
              <a:t>Think for example - when you register for an account on a website or login to a website</a:t>
            </a:r>
          </a:p>
        </p:txBody>
      </p:sp>
    </p:spTree>
    <p:extLst>
      <p:ext uri="{BB962C8B-B14F-4D97-AF65-F5344CB8AC3E}">
        <p14:creationId xmlns:p14="http://schemas.microsoft.com/office/powerpoint/2010/main" val="258341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F676-085C-4499-8857-8618B5170EC9}"/>
              </a:ext>
            </a:extLst>
          </p:cNvPr>
          <p:cNvSpPr>
            <a:spLocks noGrp="1"/>
          </p:cNvSpPr>
          <p:nvPr>
            <p:ph type="title"/>
          </p:nvPr>
        </p:nvSpPr>
        <p:spPr/>
        <p:txBody>
          <a:bodyPr/>
          <a:lstStyle/>
          <a:p>
            <a:r>
              <a:rPr lang="en-GB" dirty="0"/>
              <a:t>Input fields</a:t>
            </a:r>
          </a:p>
        </p:txBody>
      </p:sp>
      <p:sp>
        <p:nvSpPr>
          <p:cNvPr id="3" name="Content Placeholder 2">
            <a:extLst>
              <a:ext uri="{FF2B5EF4-FFF2-40B4-BE49-F238E27FC236}">
                <a16:creationId xmlns:a16="http://schemas.microsoft.com/office/drawing/2014/main" id="{E6F2DA21-D06C-4803-8BA9-EE3E94AB77E9}"/>
              </a:ext>
            </a:extLst>
          </p:cNvPr>
          <p:cNvSpPr>
            <a:spLocks noGrp="1"/>
          </p:cNvSpPr>
          <p:nvPr>
            <p:ph idx="1"/>
          </p:nvPr>
        </p:nvSpPr>
        <p:spPr/>
        <p:txBody>
          <a:bodyPr vert="horz" lIns="91440" tIns="45720" rIns="91440" bIns="45720" rtlCol="0" anchor="t">
            <a:normAutofit/>
          </a:bodyPr>
          <a:lstStyle/>
          <a:p>
            <a:r>
              <a:rPr lang="en-GB" dirty="0"/>
              <a:t>To get a user input on our html website we can use a input field like a text area or a textbox</a:t>
            </a:r>
          </a:p>
          <a:p>
            <a:r>
              <a:rPr lang="en-GB" dirty="0"/>
              <a:t>We can use a text box for text that can be put on an empty line.</a:t>
            </a:r>
          </a:p>
          <a:p>
            <a:r>
              <a:rPr lang="en-GB" dirty="0"/>
              <a:t>If we need more lines for the user to fill out we can use a text area</a:t>
            </a:r>
          </a:p>
        </p:txBody>
      </p:sp>
    </p:spTree>
    <p:extLst>
      <p:ext uri="{BB962C8B-B14F-4D97-AF65-F5344CB8AC3E}">
        <p14:creationId xmlns:p14="http://schemas.microsoft.com/office/powerpoint/2010/main" val="332190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293D-9EBB-43A3-9BEB-93C85ECFC396}"/>
              </a:ext>
            </a:extLst>
          </p:cNvPr>
          <p:cNvSpPr>
            <a:spLocks noGrp="1"/>
          </p:cNvSpPr>
          <p:nvPr>
            <p:ph type="title"/>
          </p:nvPr>
        </p:nvSpPr>
        <p:spPr/>
        <p:txBody>
          <a:bodyPr/>
          <a:lstStyle/>
          <a:p>
            <a:r>
              <a:rPr lang="en-GB" dirty="0"/>
              <a:t>Checkboxes and Radio Buttons</a:t>
            </a:r>
          </a:p>
        </p:txBody>
      </p:sp>
      <p:sp>
        <p:nvSpPr>
          <p:cNvPr id="3" name="Content Placeholder 2">
            <a:extLst>
              <a:ext uri="{FF2B5EF4-FFF2-40B4-BE49-F238E27FC236}">
                <a16:creationId xmlns:a16="http://schemas.microsoft.com/office/drawing/2014/main" id="{72B3EDC1-05C2-4CAD-A4CF-1A1F6C9F7EE0}"/>
              </a:ext>
            </a:extLst>
          </p:cNvPr>
          <p:cNvSpPr>
            <a:spLocks noGrp="1"/>
          </p:cNvSpPr>
          <p:nvPr>
            <p:ph idx="1"/>
          </p:nvPr>
        </p:nvSpPr>
        <p:spPr/>
        <p:txBody>
          <a:bodyPr vert="horz" lIns="91440" tIns="45720" rIns="91440" bIns="45720" rtlCol="0" anchor="t">
            <a:normAutofit/>
          </a:bodyPr>
          <a:lstStyle/>
          <a:p>
            <a:r>
              <a:rPr lang="en-GB" dirty="0"/>
              <a:t>Checkboxes and Radio Buttons are another UI element we can use to display a set of options for a user to pick from.</a:t>
            </a:r>
          </a:p>
          <a:p>
            <a:r>
              <a:rPr lang="en-GB" dirty="0"/>
              <a:t>Radio buttons only allow users to select one option from a choice of options</a:t>
            </a:r>
          </a:p>
          <a:p>
            <a:r>
              <a:rPr lang="en-GB" dirty="0"/>
              <a:t>Check boxes allow users to select multiple options from a choice of options.</a:t>
            </a:r>
          </a:p>
        </p:txBody>
      </p:sp>
    </p:spTree>
    <p:extLst>
      <p:ext uri="{BB962C8B-B14F-4D97-AF65-F5344CB8AC3E}">
        <p14:creationId xmlns:p14="http://schemas.microsoft.com/office/powerpoint/2010/main" val="116282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F025-078A-42FE-8A38-1C0647DDA549}"/>
              </a:ext>
            </a:extLst>
          </p:cNvPr>
          <p:cNvSpPr>
            <a:spLocks noGrp="1"/>
          </p:cNvSpPr>
          <p:nvPr>
            <p:ph type="title"/>
          </p:nvPr>
        </p:nvSpPr>
        <p:spPr/>
        <p:txBody>
          <a:bodyPr/>
          <a:lstStyle/>
          <a:p>
            <a:r>
              <a:rPr lang="en-GB" dirty="0"/>
              <a:t>Select</a:t>
            </a:r>
            <a:endParaRPr lang="en-US" dirty="0"/>
          </a:p>
        </p:txBody>
      </p:sp>
      <p:sp>
        <p:nvSpPr>
          <p:cNvPr id="3" name="Content Placeholder 2">
            <a:extLst>
              <a:ext uri="{FF2B5EF4-FFF2-40B4-BE49-F238E27FC236}">
                <a16:creationId xmlns:a16="http://schemas.microsoft.com/office/drawing/2014/main" id="{BD46133A-2824-4143-933F-56EC1DB915E6}"/>
              </a:ext>
            </a:extLst>
          </p:cNvPr>
          <p:cNvSpPr>
            <a:spLocks noGrp="1"/>
          </p:cNvSpPr>
          <p:nvPr>
            <p:ph idx="1"/>
          </p:nvPr>
        </p:nvSpPr>
        <p:spPr/>
        <p:txBody>
          <a:bodyPr vert="horz" lIns="91440" tIns="45720" rIns="91440" bIns="45720" rtlCol="0" anchor="t">
            <a:normAutofit/>
          </a:bodyPr>
          <a:lstStyle/>
          <a:p>
            <a:r>
              <a:rPr lang="en-GB" dirty="0"/>
              <a:t>Select element creates a dropdown list with options that the user can select from.</a:t>
            </a:r>
          </a:p>
          <a:p>
            <a:r>
              <a:rPr lang="en-GB" dirty="0"/>
              <a:t>Two different types of selections</a:t>
            </a:r>
          </a:p>
          <a:p>
            <a:r>
              <a:rPr lang="en-GB" dirty="0"/>
              <a:t>Single selection: will create a dropdown list that allows the user to create a single option</a:t>
            </a:r>
          </a:p>
          <a:p>
            <a:r>
              <a:rPr lang="en-GB" dirty="0"/>
              <a:t>Multiple selection: will create a dropdown list that allows users to select multiple options in the list.</a:t>
            </a:r>
          </a:p>
        </p:txBody>
      </p:sp>
    </p:spTree>
    <p:extLst>
      <p:ext uri="{BB962C8B-B14F-4D97-AF65-F5344CB8AC3E}">
        <p14:creationId xmlns:p14="http://schemas.microsoft.com/office/powerpoint/2010/main" val="3525298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E376-94BD-4DFF-BACB-8D44FAB82DD1}"/>
              </a:ext>
            </a:extLst>
          </p:cNvPr>
          <p:cNvSpPr>
            <a:spLocks noGrp="1"/>
          </p:cNvSpPr>
          <p:nvPr>
            <p:ph type="title"/>
          </p:nvPr>
        </p:nvSpPr>
        <p:spPr/>
        <p:txBody>
          <a:bodyPr/>
          <a:lstStyle/>
          <a:p>
            <a:r>
              <a:rPr lang="en-GB" dirty="0"/>
              <a:t>Buttons</a:t>
            </a:r>
          </a:p>
        </p:txBody>
      </p:sp>
      <p:sp>
        <p:nvSpPr>
          <p:cNvPr id="3" name="Content Placeholder 2">
            <a:extLst>
              <a:ext uri="{FF2B5EF4-FFF2-40B4-BE49-F238E27FC236}">
                <a16:creationId xmlns:a16="http://schemas.microsoft.com/office/drawing/2014/main" id="{1F8DBB66-25F5-4587-9817-D7749C2FB8FE}"/>
              </a:ext>
            </a:extLst>
          </p:cNvPr>
          <p:cNvSpPr>
            <a:spLocks noGrp="1"/>
          </p:cNvSpPr>
          <p:nvPr>
            <p:ph idx="1"/>
          </p:nvPr>
        </p:nvSpPr>
        <p:spPr/>
        <p:txBody>
          <a:bodyPr vert="horz" lIns="91440" tIns="45720" rIns="91440" bIns="45720" rtlCol="0" anchor="t">
            <a:normAutofit/>
          </a:bodyPr>
          <a:lstStyle/>
          <a:p>
            <a:r>
              <a:rPr lang="en-GB" dirty="0"/>
              <a:t>Buttons allow us to create a clickable button</a:t>
            </a:r>
          </a:p>
          <a:p>
            <a:r>
              <a:rPr lang="en-GB" dirty="0">
                <a:ea typeface="+mj-lt"/>
                <a:cs typeface="+mj-lt"/>
              </a:rPr>
              <a:t>Buttons can handle an event when we click on them but for now we will just have a button that doesn't do anything when pressed.</a:t>
            </a:r>
            <a:endParaRPr lang="en-GB" dirty="0"/>
          </a:p>
        </p:txBody>
      </p:sp>
    </p:spTree>
    <p:extLst>
      <p:ext uri="{BB962C8B-B14F-4D97-AF65-F5344CB8AC3E}">
        <p14:creationId xmlns:p14="http://schemas.microsoft.com/office/powerpoint/2010/main" val="415667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736E-103E-49BA-B4A9-6D40B9415BC1}"/>
              </a:ext>
            </a:extLst>
          </p:cNvPr>
          <p:cNvSpPr>
            <a:spLocks noGrp="1"/>
          </p:cNvSpPr>
          <p:nvPr>
            <p:ph type="title"/>
          </p:nvPr>
        </p:nvSpPr>
        <p:spPr/>
        <p:txBody>
          <a:bodyPr/>
          <a:lstStyle/>
          <a:p>
            <a:r>
              <a:rPr lang="en-GB" dirty="0"/>
              <a:t>Homework</a:t>
            </a:r>
            <a:endParaRPr lang="en-US" dirty="0"/>
          </a:p>
        </p:txBody>
      </p:sp>
      <p:sp>
        <p:nvSpPr>
          <p:cNvPr id="3" name="Content Placeholder 2">
            <a:extLst>
              <a:ext uri="{FF2B5EF4-FFF2-40B4-BE49-F238E27FC236}">
                <a16:creationId xmlns:a16="http://schemas.microsoft.com/office/drawing/2014/main" id="{92352D58-57F2-4613-9769-FECBAB01A4A4}"/>
              </a:ext>
            </a:extLst>
          </p:cNvPr>
          <p:cNvSpPr>
            <a:spLocks noGrp="1"/>
          </p:cNvSpPr>
          <p:nvPr>
            <p:ph idx="1"/>
          </p:nvPr>
        </p:nvSpPr>
        <p:spPr/>
        <p:txBody>
          <a:bodyPr vert="horz" lIns="91440" tIns="45720" rIns="91440" bIns="45720" rtlCol="0" anchor="t">
            <a:normAutofit/>
          </a:bodyPr>
          <a:lstStyle/>
          <a:p>
            <a:r>
              <a:rPr lang="en-GB" dirty="0">
                <a:ea typeface="+mj-lt"/>
                <a:cs typeface="+mj-lt"/>
              </a:rPr>
              <a:t>Go through the Bootstrap tutorial for forms and create a form page with input fields, checkbox or radio button, a select dropdown list and a button - For now don't worry about page functionality we will expand on that later on</a:t>
            </a:r>
          </a:p>
          <a:p>
            <a:r>
              <a:rPr lang="en-GB" dirty="0">
                <a:ea typeface="+mj-lt"/>
                <a:cs typeface="+mj-lt"/>
              </a:rPr>
              <a:t>Bootstrap - Form page - Documentation and examples: </a:t>
            </a:r>
            <a:r>
              <a:rPr lang="en-GB" dirty="0">
                <a:ea typeface="+mj-lt"/>
                <a:cs typeface="+mj-lt"/>
                <a:hlinkClick r:id="rId2"/>
              </a:rPr>
              <a:t>https://getbootstrap.com/docs/4.0/components/forms/#select-menu</a:t>
            </a:r>
          </a:p>
          <a:p>
            <a:r>
              <a:rPr lang="en-GB" dirty="0">
                <a:ea typeface="+mj-lt"/>
                <a:cs typeface="+mj-lt"/>
              </a:rPr>
              <a:t>Html buttons - </a:t>
            </a:r>
            <a:r>
              <a:rPr lang="en-GB" dirty="0">
                <a:ea typeface="+mj-lt"/>
                <a:cs typeface="+mj-lt"/>
                <a:hlinkClick r:id="rId3"/>
              </a:rPr>
              <a:t>https://www.w3schools.com/tags/tag_button.asp</a:t>
            </a:r>
          </a:p>
          <a:p>
            <a:endParaRPr lang="en-GB" dirty="0">
              <a:ea typeface="+mj-lt"/>
              <a:cs typeface="+mj-lt"/>
            </a:endParaRPr>
          </a:p>
        </p:txBody>
      </p:sp>
    </p:spTree>
    <p:extLst>
      <p:ext uri="{BB962C8B-B14F-4D97-AF65-F5344CB8AC3E}">
        <p14:creationId xmlns:p14="http://schemas.microsoft.com/office/powerpoint/2010/main" val="392648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6A1C-914D-4BDC-85BC-BA14939EF3C4}"/>
              </a:ext>
            </a:extLst>
          </p:cNvPr>
          <p:cNvSpPr>
            <a:spLocks noGrp="1"/>
          </p:cNvSpPr>
          <p:nvPr>
            <p:ph type="title"/>
          </p:nvPr>
        </p:nvSpPr>
        <p:spPr/>
        <p:txBody>
          <a:bodyPr/>
          <a:lstStyle/>
          <a:p>
            <a:r>
              <a:rPr lang="en-GB" dirty="0"/>
              <a:t>Resources</a:t>
            </a:r>
            <a:endParaRPr lang="en-US" dirty="0"/>
          </a:p>
        </p:txBody>
      </p:sp>
      <p:sp>
        <p:nvSpPr>
          <p:cNvPr id="3" name="Content Placeholder 2">
            <a:extLst>
              <a:ext uri="{FF2B5EF4-FFF2-40B4-BE49-F238E27FC236}">
                <a16:creationId xmlns:a16="http://schemas.microsoft.com/office/drawing/2014/main" id="{81FB4AEA-816E-46F4-821F-B99F969B25B7}"/>
              </a:ext>
            </a:extLst>
          </p:cNvPr>
          <p:cNvSpPr>
            <a:spLocks noGrp="1"/>
          </p:cNvSpPr>
          <p:nvPr>
            <p:ph idx="1"/>
          </p:nvPr>
        </p:nvSpPr>
        <p:spPr/>
        <p:txBody>
          <a:bodyPr vert="horz" lIns="91440" tIns="45720" rIns="91440" bIns="45720" rtlCol="0" anchor="t">
            <a:normAutofit/>
          </a:bodyPr>
          <a:lstStyle/>
          <a:p>
            <a:r>
              <a:rPr lang="en-GB" dirty="0"/>
              <a:t>Bootstrap - Form page - Documentation and examples: </a:t>
            </a:r>
            <a:r>
              <a:rPr lang="en-GB" dirty="0">
                <a:hlinkClick r:id="rId2"/>
              </a:rPr>
              <a:t>https://getbootstrap.com/docs/4.0/components/forms/#select-menu</a:t>
            </a:r>
            <a:endParaRPr lang="en-US">
              <a:ea typeface="+mj-lt"/>
              <a:cs typeface="+mj-lt"/>
            </a:endParaRPr>
          </a:p>
          <a:p>
            <a:r>
              <a:rPr lang="en-GB" dirty="0"/>
              <a:t>Html buttons - </a:t>
            </a:r>
            <a:r>
              <a:rPr lang="en-GB" dirty="0">
                <a:hlinkClick r:id="rId3"/>
              </a:rPr>
              <a:t>https://www.w3schools.com/tags/tag_button.asp</a:t>
            </a:r>
            <a:endParaRPr lang="en-GB"/>
          </a:p>
          <a:p>
            <a:r>
              <a:rPr lang="en-GB" dirty="0"/>
              <a:t>Select tag - </a:t>
            </a:r>
            <a:r>
              <a:rPr lang="en-GB" dirty="0">
                <a:ea typeface="+mj-lt"/>
                <a:cs typeface="+mj-lt"/>
                <a:hlinkClick r:id="rId4"/>
              </a:rPr>
              <a:t>https://www.w3schools.com/tags/tag_select.asp</a:t>
            </a:r>
          </a:p>
          <a:p>
            <a:r>
              <a:rPr lang="en-GB" dirty="0"/>
              <a:t>Checkbox tag - </a:t>
            </a:r>
            <a:r>
              <a:rPr lang="en-GB" dirty="0">
                <a:ea typeface="+mj-lt"/>
                <a:cs typeface="+mj-lt"/>
                <a:hlinkClick r:id="rId5"/>
              </a:rPr>
              <a:t>https://www.w3schools.com/tags/att_input_type_checkbox.asp</a:t>
            </a:r>
          </a:p>
          <a:p>
            <a:r>
              <a:rPr lang="en-GB" dirty="0">
                <a:ea typeface="+mj-lt"/>
                <a:cs typeface="+mj-lt"/>
                <a:hlinkClick r:id="rId6"/>
              </a:rPr>
              <a:t>https://www.w3schools.com/tags/att_input_type_radio.asp</a:t>
            </a:r>
            <a:endParaRPr lang="en-GB" dirty="0">
              <a:ea typeface="+mj-lt"/>
              <a:cs typeface="+mj-lt"/>
            </a:endParaRPr>
          </a:p>
          <a:p>
            <a:pPr marL="0" indent="0">
              <a:buNone/>
            </a:pPr>
            <a:endParaRPr lang="en-GB" dirty="0"/>
          </a:p>
        </p:txBody>
      </p:sp>
    </p:spTree>
    <p:extLst>
      <p:ext uri="{BB962C8B-B14F-4D97-AF65-F5344CB8AC3E}">
        <p14:creationId xmlns:p14="http://schemas.microsoft.com/office/powerpoint/2010/main" val="1304987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Web Development Lesson 4 – Bootstrap forms</vt:lpstr>
      <vt:lpstr>What is user input</vt:lpstr>
      <vt:lpstr>Input fields</vt:lpstr>
      <vt:lpstr>Checkboxes and Radio Buttons</vt:lpstr>
      <vt:lpstr>Select</vt:lpstr>
      <vt:lpstr>Buttons</vt:lpstr>
      <vt:lpstr>Homework</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192</cp:revision>
  <dcterms:created xsi:type="dcterms:W3CDTF">2020-10-16T10:45:23Z</dcterms:created>
  <dcterms:modified xsi:type="dcterms:W3CDTF">2020-10-16T12:33:05Z</dcterms:modified>
</cp:coreProperties>
</file>