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9" r:id="rId3"/>
    <p:sldId id="295" r:id="rId4"/>
    <p:sldId id="270" r:id="rId5"/>
    <p:sldId id="281" r:id="rId6"/>
    <p:sldId id="297" r:id="rId7"/>
    <p:sldId id="298" r:id="rId8"/>
    <p:sldId id="299" r:id="rId9"/>
    <p:sldId id="300" r:id="rId10"/>
    <p:sldId id="301" r:id="rId11"/>
    <p:sldId id="302" r:id="rId12"/>
    <p:sldId id="305" r:id="rId13"/>
    <p:sldId id="306" r:id="rId14"/>
    <p:sldId id="303" r:id="rId15"/>
    <p:sldId id="307" r:id="rId16"/>
    <p:sldId id="308" r:id="rId17"/>
    <p:sldId id="309" r:id="rId18"/>
    <p:sldId id="310" r:id="rId19"/>
    <p:sldId id="311" r:id="rId20"/>
    <p:sldId id="312" r:id="rId21"/>
    <p:sldId id="296" r:id="rId22"/>
    <p:sldId id="294" r:id="rId23"/>
  </p:sldIdLst>
  <p:sldSz cx="12192000" cy="6858000"/>
  <p:notesSz cx="6858000" cy="9144000"/>
  <p:defaultTextStyle>
    <a:defPPr>
      <a:defRPr lang="en-L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C"/>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67175-7199-4601-B0FF-7C788ECE6EA7}" type="datetimeFigureOut">
              <a:rPr lang="en-LC" smtClean="0"/>
              <a:t>21/10/2021</a:t>
            </a:fld>
            <a:endParaRPr lang="en-LC"/>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C"/>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C"/>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02E7A-EE43-4997-8022-6D4CDC605203}" type="slidenum">
              <a:rPr lang="en-LC" smtClean="0"/>
              <a:t>‹#›</a:t>
            </a:fld>
            <a:endParaRPr lang="en-LC"/>
          </a:p>
        </p:txBody>
      </p:sp>
    </p:spTree>
    <p:extLst>
      <p:ext uri="{BB962C8B-B14F-4D97-AF65-F5344CB8AC3E}">
        <p14:creationId xmlns:p14="http://schemas.microsoft.com/office/powerpoint/2010/main" val="64694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AA21-A304-4239-A132-507DBAAEE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C"/>
          </a:p>
        </p:txBody>
      </p:sp>
      <p:sp>
        <p:nvSpPr>
          <p:cNvPr id="3" name="Subtitle 2">
            <a:extLst>
              <a:ext uri="{FF2B5EF4-FFF2-40B4-BE49-F238E27FC236}">
                <a16:creationId xmlns:a16="http://schemas.microsoft.com/office/drawing/2014/main" id="{42BE64E2-F89B-494B-BB12-063ECAEC0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C"/>
          </a:p>
        </p:txBody>
      </p:sp>
      <p:sp>
        <p:nvSpPr>
          <p:cNvPr id="4" name="Date Placeholder 3">
            <a:extLst>
              <a:ext uri="{FF2B5EF4-FFF2-40B4-BE49-F238E27FC236}">
                <a16:creationId xmlns:a16="http://schemas.microsoft.com/office/drawing/2014/main" id="{486E5FF8-D916-48F5-8B8A-7CCB9BD42A69}"/>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09F89DEB-43A7-40DE-8525-D5BC427A68F4}"/>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89C9DB2E-4260-4944-BE56-4587CC3B51E4}"/>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258955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9495-1727-48E8-8116-AD059FDD464D}"/>
              </a:ext>
            </a:extLst>
          </p:cNvPr>
          <p:cNvSpPr>
            <a:spLocks noGrp="1"/>
          </p:cNvSpPr>
          <p:nvPr>
            <p:ph type="title"/>
          </p:nvPr>
        </p:nvSpPr>
        <p:spPr/>
        <p:txBody>
          <a:bodyPr/>
          <a:lstStyle/>
          <a:p>
            <a:r>
              <a:rPr lang="en-US"/>
              <a:t>Click to edit Master title style</a:t>
            </a:r>
            <a:endParaRPr lang="en-LC"/>
          </a:p>
        </p:txBody>
      </p:sp>
      <p:sp>
        <p:nvSpPr>
          <p:cNvPr id="3" name="Vertical Text Placeholder 2">
            <a:extLst>
              <a:ext uri="{FF2B5EF4-FFF2-40B4-BE49-F238E27FC236}">
                <a16:creationId xmlns:a16="http://schemas.microsoft.com/office/drawing/2014/main" id="{B1EDB6A0-31A9-41A6-9AB0-599512354A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E62633A7-F0EE-42BC-A172-844882B7F77B}"/>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42F8D537-3400-47E3-8D15-750AD6050324}"/>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B6DFF0C3-80D7-44E3-818C-31A4C1CF0016}"/>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42190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A52AF-D607-4A8F-9945-0EA0D339E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C"/>
          </a:p>
        </p:txBody>
      </p:sp>
      <p:sp>
        <p:nvSpPr>
          <p:cNvPr id="3" name="Vertical Text Placeholder 2">
            <a:extLst>
              <a:ext uri="{FF2B5EF4-FFF2-40B4-BE49-F238E27FC236}">
                <a16:creationId xmlns:a16="http://schemas.microsoft.com/office/drawing/2014/main" id="{D4F0B537-4B46-4860-B805-209215206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4684E1DF-0F7A-41AF-958E-6046B92F41A4}"/>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D810FD02-156C-4E0D-8E9C-2FC7EE4248D6}"/>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DE0D08E1-33ED-482E-9509-B64C6327AEF8}"/>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70586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2623-320D-466A-87E1-DFCE3B78E733}"/>
              </a:ext>
            </a:extLst>
          </p:cNvPr>
          <p:cNvSpPr>
            <a:spLocks noGrp="1"/>
          </p:cNvSpPr>
          <p:nvPr>
            <p:ph type="title"/>
          </p:nvPr>
        </p:nvSpPr>
        <p:spPr/>
        <p:txBody>
          <a:bodyPr/>
          <a:lstStyle/>
          <a:p>
            <a:r>
              <a:rPr lang="en-US"/>
              <a:t>Click to edit Master title style</a:t>
            </a:r>
            <a:endParaRPr lang="en-LC"/>
          </a:p>
        </p:txBody>
      </p:sp>
      <p:sp>
        <p:nvSpPr>
          <p:cNvPr id="3" name="Content Placeholder 2">
            <a:extLst>
              <a:ext uri="{FF2B5EF4-FFF2-40B4-BE49-F238E27FC236}">
                <a16:creationId xmlns:a16="http://schemas.microsoft.com/office/drawing/2014/main" id="{C7D50DEB-E92E-4C6F-BAC4-9BAF89237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6AA174ED-1DC4-4B20-ADD4-2C1F0B91A356}"/>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6D14E1DD-CEA6-4E35-8E11-E665E678D6D9}"/>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3D097B64-C669-47DD-8790-2BEB892FFE49}"/>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198138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3199-CF82-4E52-9A88-BD80A25DD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C"/>
          </a:p>
        </p:txBody>
      </p:sp>
      <p:sp>
        <p:nvSpPr>
          <p:cNvPr id="3" name="Text Placeholder 2">
            <a:extLst>
              <a:ext uri="{FF2B5EF4-FFF2-40B4-BE49-F238E27FC236}">
                <a16:creationId xmlns:a16="http://schemas.microsoft.com/office/drawing/2014/main" id="{195586F4-57D1-4A8C-A362-F8C1BD8CB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78C7D-1F15-4522-86C3-4DF3617878B7}"/>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E0967B33-7F9B-4D77-8764-37B7DAA11437}"/>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645B5331-2972-4C69-8CBF-7F2A55A1EEF0}"/>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70632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9537-8878-4A82-83B8-8259E30D9C56}"/>
              </a:ext>
            </a:extLst>
          </p:cNvPr>
          <p:cNvSpPr>
            <a:spLocks noGrp="1"/>
          </p:cNvSpPr>
          <p:nvPr>
            <p:ph type="title"/>
          </p:nvPr>
        </p:nvSpPr>
        <p:spPr/>
        <p:txBody>
          <a:bodyPr/>
          <a:lstStyle/>
          <a:p>
            <a:r>
              <a:rPr lang="en-US"/>
              <a:t>Click to edit Master title style</a:t>
            </a:r>
            <a:endParaRPr lang="en-LC"/>
          </a:p>
        </p:txBody>
      </p:sp>
      <p:sp>
        <p:nvSpPr>
          <p:cNvPr id="3" name="Content Placeholder 2">
            <a:extLst>
              <a:ext uri="{FF2B5EF4-FFF2-40B4-BE49-F238E27FC236}">
                <a16:creationId xmlns:a16="http://schemas.microsoft.com/office/drawing/2014/main" id="{C6416D6E-A4D2-4913-8FB5-0AD15E672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Content Placeholder 3">
            <a:extLst>
              <a:ext uri="{FF2B5EF4-FFF2-40B4-BE49-F238E27FC236}">
                <a16:creationId xmlns:a16="http://schemas.microsoft.com/office/drawing/2014/main" id="{9065A5B0-67B5-44EF-8D2F-634A2E21E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5" name="Date Placeholder 4">
            <a:extLst>
              <a:ext uri="{FF2B5EF4-FFF2-40B4-BE49-F238E27FC236}">
                <a16:creationId xmlns:a16="http://schemas.microsoft.com/office/drawing/2014/main" id="{3EB47015-FF8E-452E-B466-6DBA5E7E15B0}"/>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6" name="Footer Placeholder 5">
            <a:extLst>
              <a:ext uri="{FF2B5EF4-FFF2-40B4-BE49-F238E27FC236}">
                <a16:creationId xmlns:a16="http://schemas.microsoft.com/office/drawing/2014/main" id="{A76823DD-5846-4739-9C2B-D6310A479E81}"/>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C9692081-B73F-4A37-BE5A-E1842A09A4DF}"/>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426549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5BDC-E855-421A-B6AD-119C2E8F274C}"/>
              </a:ext>
            </a:extLst>
          </p:cNvPr>
          <p:cNvSpPr>
            <a:spLocks noGrp="1"/>
          </p:cNvSpPr>
          <p:nvPr>
            <p:ph type="title"/>
          </p:nvPr>
        </p:nvSpPr>
        <p:spPr>
          <a:xfrm>
            <a:off x="839788" y="365125"/>
            <a:ext cx="10515600" cy="1325563"/>
          </a:xfrm>
        </p:spPr>
        <p:txBody>
          <a:bodyPr/>
          <a:lstStyle/>
          <a:p>
            <a:r>
              <a:rPr lang="en-US"/>
              <a:t>Click to edit Master title style</a:t>
            </a:r>
            <a:endParaRPr lang="en-LC"/>
          </a:p>
        </p:txBody>
      </p:sp>
      <p:sp>
        <p:nvSpPr>
          <p:cNvPr id="3" name="Text Placeholder 2">
            <a:extLst>
              <a:ext uri="{FF2B5EF4-FFF2-40B4-BE49-F238E27FC236}">
                <a16:creationId xmlns:a16="http://schemas.microsoft.com/office/drawing/2014/main" id="{92DE223F-28A7-4413-8703-1841D7F44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9DD3-FB78-40F7-9D8F-8A2724A62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5" name="Text Placeholder 4">
            <a:extLst>
              <a:ext uri="{FF2B5EF4-FFF2-40B4-BE49-F238E27FC236}">
                <a16:creationId xmlns:a16="http://schemas.microsoft.com/office/drawing/2014/main" id="{55243B03-EEE8-4C4F-9751-F3D9449FF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84831-AEB3-4288-B888-77468D68D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7" name="Date Placeholder 6">
            <a:extLst>
              <a:ext uri="{FF2B5EF4-FFF2-40B4-BE49-F238E27FC236}">
                <a16:creationId xmlns:a16="http://schemas.microsoft.com/office/drawing/2014/main" id="{34058BE4-B8AB-4B2B-BA13-BD94823CEDC3}"/>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8" name="Footer Placeholder 7">
            <a:extLst>
              <a:ext uri="{FF2B5EF4-FFF2-40B4-BE49-F238E27FC236}">
                <a16:creationId xmlns:a16="http://schemas.microsoft.com/office/drawing/2014/main" id="{F92B6D69-1A04-4C98-8276-6526DC547105}"/>
              </a:ext>
            </a:extLst>
          </p:cNvPr>
          <p:cNvSpPr>
            <a:spLocks noGrp="1"/>
          </p:cNvSpPr>
          <p:nvPr>
            <p:ph type="ftr" sz="quarter" idx="11"/>
          </p:nvPr>
        </p:nvSpPr>
        <p:spPr/>
        <p:txBody>
          <a:bodyPr/>
          <a:lstStyle/>
          <a:p>
            <a:endParaRPr lang="en-LC"/>
          </a:p>
        </p:txBody>
      </p:sp>
      <p:sp>
        <p:nvSpPr>
          <p:cNvPr id="9" name="Slide Number Placeholder 8">
            <a:extLst>
              <a:ext uri="{FF2B5EF4-FFF2-40B4-BE49-F238E27FC236}">
                <a16:creationId xmlns:a16="http://schemas.microsoft.com/office/drawing/2014/main" id="{9256DAAC-2144-4DB9-A6F5-D8BCB3B2008B}"/>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220689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95AD-7E77-4BD8-A5FA-F335F73183FA}"/>
              </a:ext>
            </a:extLst>
          </p:cNvPr>
          <p:cNvSpPr>
            <a:spLocks noGrp="1"/>
          </p:cNvSpPr>
          <p:nvPr>
            <p:ph type="title"/>
          </p:nvPr>
        </p:nvSpPr>
        <p:spPr/>
        <p:txBody>
          <a:bodyPr/>
          <a:lstStyle/>
          <a:p>
            <a:r>
              <a:rPr lang="en-US"/>
              <a:t>Click to edit Master title style</a:t>
            </a:r>
            <a:endParaRPr lang="en-LC"/>
          </a:p>
        </p:txBody>
      </p:sp>
      <p:sp>
        <p:nvSpPr>
          <p:cNvPr id="3" name="Date Placeholder 2">
            <a:extLst>
              <a:ext uri="{FF2B5EF4-FFF2-40B4-BE49-F238E27FC236}">
                <a16:creationId xmlns:a16="http://schemas.microsoft.com/office/drawing/2014/main" id="{6929D08A-0201-4E5D-A2F9-6C6DE71C70B5}"/>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4" name="Footer Placeholder 3">
            <a:extLst>
              <a:ext uri="{FF2B5EF4-FFF2-40B4-BE49-F238E27FC236}">
                <a16:creationId xmlns:a16="http://schemas.microsoft.com/office/drawing/2014/main" id="{EE6F2F12-CF13-4748-BA03-BAD8D4A41063}"/>
              </a:ext>
            </a:extLst>
          </p:cNvPr>
          <p:cNvSpPr>
            <a:spLocks noGrp="1"/>
          </p:cNvSpPr>
          <p:nvPr>
            <p:ph type="ftr" sz="quarter" idx="11"/>
          </p:nvPr>
        </p:nvSpPr>
        <p:spPr/>
        <p:txBody>
          <a:bodyPr/>
          <a:lstStyle/>
          <a:p>
            <a:endParaRPr lang="en-LC"/>
          </a:p>
        </p:txBody>
      </p:sp>
      <p:sp>
        <p:nvSpPr>
          <p:cNvPr id="5" name="Slide Number Placeholder 4">
            <a:extLst>
              <a:ext uri="{FF2B5EF4-FFF2-40B4-BE49-F238E27FC236}">
                <a16:creationId xmlns:a16="http://schemas.microsoft.com/office/drawing/2014/main" id="{1B404526-2011-4FBB-8A7C-08BF6D142F69}"/>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52554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CE807-1F15-49FC-AEA1-1C8ED1DEB38C}"/>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3" name="Footer Placeholder 2">
            <a:extLst>
              <a:ext uri="{FF2B5EF4-FFF2-40B4-BE49-F238E27FC236}">
                <a16:creationId xmlns:a16="http://schemas.microsoft.com/office/drawing/2014/main" id="{FD14CB3C-EA16-4328-B2DB-D2D197704AAE}"/>
              </a:ext>
            </a:extLst>
          </p:cNvPr>
          <p:cNvSpPr>
            <a:spLocks noGrp="1"/>
          </p:cNvSpPr>
          <p:nvPr>
            <p:ph type="ftr" sz="quarter" idx="11"/>
          </p:nvPr>
        </p:nvSpPr>
        <p:spPr/>
        <p:txBody>
          <a:bodyPr/>
          <a:lstStyle/>
          <a:p>
            <a:endParaRPr lang="en-LC"/>
          </a:p>
        </p:txBody>
      </p:sp>
      <p:sp>
        <p:nvSpPr>
          <p:cNvPr id="4" name="Slide Number Placeholder 3">
            <a:extLst>
              <a:ext uri="{FF2B5EF4-FFF2-40B4-BE49-F238E27FC236}">
                <a16:creationId xmlns:a16="http://schemas.microsoft.com/office/drawing/2014/main" id="{2796BA1F-9063-4180-BB96-714ACA9D87E2}"/>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42440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0AD5-C43D-4769-85FD-8B3E1F203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C"/>
          </a:p>
        </p:txBody>
      </p:sp>
      <p:sp>
        <p:nvSpPr>
          <p:cNvPr id="3" name="Content Placeholder 2">
            <a:extLst>
              <a:ext uri="{FF2B5EF4-FFF2-40B4-BE49-F238E27FC236}">
                <a16:creationId xmlns:a16="http://schemas.microsoft.com/office/drawing/2014/main" id="{27B3210D-B9F8-4DCE-B4FB-E681376AB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Text Placeholder 3">
            <a:extLst>
              <a:ext uri="{FF2B5EF4-FFF2-40B4-BE49-F238E27FC236}">
                <a16:creationId xmlns:a16="http://schemas.microsoft.com/office/drawing/2014/main" id="{8C470574-0F53-4026-A4D0-A6CD5F508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2D4F4-C30C-489B-BB82-420A1DF8B309}"/>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6" name="Footer Placeholder 5">
            <a:extLst>
              <a:ext uri="{FF2B5EF4-FFF2-40B4-BE49-F238E27FC236}">
                <a16:creationId xmlns:a16="http://schemas.microsoft.com/office/drawing/2014/main" id="{65F0B247-809D-46D5-A931-2E4715515C81}"/>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EC2C7791-30DA-4CCB-8892-7E62C4BC0886}"/>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72754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755F-3CB7-4C98-AF90-2C943D8E9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C"/>
          </a:p>
        </p:txBody>
      </p:sp>
      <p:sp>
        <p:nvSpPr>
          <p:cNvPr id="3" name="Picture Placeholder 2">
            <a:extLst>
              <a:ext uri="{FF2B5EF4-FFF2-40B4-BE49-F238E27FC236}">
                <a16:creationId xmlns:a16="http://schemas.microsoft.com/office/drawing/2014/main" id="{6F0CABBE-16AC-4021-8F66-13D7505C7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C"/>
          </a:p>
        </p:txBody>
      </p:sp>
      <p:sp>
        <p:nvSpPr>
          <p:cNvPr id="4" name="Text Placeholder 3">
            <a:extLst>
              <a:ext uri="{FF2B5EF4-FFF2-40B4-BE49-F238E27FC236}">
                <a16:creationId xmlns:a16="http://schemas.microsoft.com/office/drawing/2014/main" id="{17765F51-9D39-4385-B495-D663313A8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B1C48-F4E1-4989-8D02-F5421922A44C}"/>
              </a:ext>
            </a:extLst>
          </p:cNvPr>
          <p:cNvSpPr>
            <a:spLocks noGrp="1"/>
          </p:cNvSpPr>
          <p:nvPr>
            <p:ph type="dt" sz="half" idx="10"/>
          </p:nvPr>
        </p:nvSpPr>
        <p:spPr/>
        <p:txBody>
          <a:bodyPr/>
          <a:lstStyle/>
          <a:p>
            <a:fld id="{15B4A820-1F58-4D72-B23E-7AB8B99D0924}" type="datetimeFigureOut">
              <a:rPr lang="en-LC" smtClean="0"/>
              <a:t>21/10/2021</a:t>
            </a:fld>
            <a:endParaRPr lang="en-LC"/>
          </a:p>
        </p:txBody>
      </p:sp>
      <p:sp>
        <p:nvSpPr>
          <p:cNvPr id="6" name="Footer Placeholder 5">
            <a:extLst>
              <a:ext uri="{FF2B5EF4-FFF2-40B4-BE49-F238E27FC236}">
                <a16:creationId xmlns:a16="http://schemas.microsoft.com/office/drawing/2014/main" id="{075FE691-A8E0-4BE4-99E4-79DA89E5762E}"/>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C3FF72B6-60DB-41BB-BC4E-DE7DEC4D5931}"/>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75930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13AC9-FE4F-4FD2-ACAA-FDFE78379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C"/>
          </a:p>
        </p:txBody>
      </p:sp>
      <p:sp>
        <p:nvSpPr>
          <p:cNvPr id="3" name="Text Placeholder 2">
            <a:extLst>
              <a:ext uri="{FF2B5EF4-FFF2-40B4-BE49-F238E27FC236}">
                <a16:creationId xmlns:a16="http://schemas.microsoft.com/office/drawing/2014/main" id="{87A1A0C7-FE74-4F25-8686-5F4927F99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ABE1080B-05EA-471D-9318-5CB7F7FC4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4A820-1F58-4D72-B23E-7AB8B99D0924}" type="datetimeFigureOut">
              <a:rPr lang="en-LC" smtClean="0"/>
              <a:t>21/10/2021</a:t>
            </a:fld>
            <a:endParaRPr lang="en-LC"/>
          </a:p>
        </p:txBody>
      </p:sp>
      <p:sp>
        <p:nvSpPr>
          <p:cNvPr id="5" name="Footer Placeholder 4">
            <a:extLst>
              <a:ext uri="{FF2B5EF4-FFF2-40B4-BE49-F238E27FC236}">
                <a16:creationId xmlns:a16="http://schemas.microsoft.com/office/drawing/2014/main" id="{A60D33DA-F840-415E-B24F-C0FA126E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C"/>
          </a:p>
        </p:txBody>
      </p:sp>
      <p:sp>
        <p:nvSpPr>
          <p:cNvPr id="6" name="Slide Number Placeholder 5">
            <a:extLst>
              <a:ext uri="{FF2B5EF4-FFF2-40B4-BE49-F238E27FC236}">
                <a16:creationId xmlns:a16="http://schemas.microsoft.com/office/drawing/2014/main" id="{A4D64466-7310-4D65-B0DA-6F58BF5E0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351DC-86D7-4F21-8B1E-38C87FC737A4}" type="slidenum">
              <a:rPr lang="en-LC" smtClean="0"/>
              <a:t>‹#›</a:t>
            </a:fld>
            <a:endParaRPr lang="en-LC"/>
          </a:p>
        </p:txBody>
      </p:sp>
    </p:spTree>
    <p:extLst>
      <p:ext uri="{BB962C8B-B14F-4D97-AF65-F5344CB8AC3E}">
        <p14:creationId xmlns:p14="http://schemas.microsoft.com/office/powerpoint/2010/main" val="398200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E7F86F13-A705-43A0-98C1-298FA5AA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063B06DE-02FF-439B-8D97-6368A8D88866}"/>
              </a:ext>
            </a:extLst>
          </p:cNvPr>
          <p:cNvSpPr/>
          <p:nvPr/>
        </p:nvSpPr>
        <p:spPr>
          <a:xfrm>
            <a:off x="0" y="0"/>
            <a:ext cx="12192000" cy="6858000"/>
          </a:xfrm>
          <a:prstGeom prst="rect">
            <a:avLst/>
          </a:prstGeom>
          <a:solidFill>
            <a:srgbClr val="00206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892AAD4A-B01D-488D-B27F-BAF16C960D79}"/>
              </a:ext>
            </a:extLst>
          </p:cNvPr>
          <p:cNvSpPr>
            <a:spLocks noGrp="1"/>
          </p:cNvSpPr>
          <p:nvPr>
            <p:ph type="ctrTitle"/>
          </p:nvPr>
        </p:nvSpPr>
        <p:spPr>
          <a:xfrm>
            <a:off x="5697165" y="2135220"/>
            <a:ext cx="5042170" cy="1495256"/>
          </a:xfrm>
        </p:spPr>
        <p:txBody>
          <a:bodyPr/>
          <a:lstStyle/>
          <a:p>
            <a:pPr algn="l"/>
            <a:r>
              <a:rPr lang="en-US" dirty="0">
                <a:solidFill>
                  <a:schemeClr val="bg1"/>
                </a:solidFill>
                <a:latin typeface="Montserrat Black" panose="00000A00000000000000" pitchFamily="50" charset="0"/>
              </a:rPr>
              <a:t>WEEK 3</a:t>
            </a:r>
            <a:endParaRPr lang="en-LC" dirty="0">
              <a:solidFill>
                <a:schemeClr val="bg1"/>
              </a:solidFill>
              <a:latin typeface="Montserrat Black" panose="00000A00000000000000" pitchFamily="50" charset="0"/>
            </a:endParaRPr>
          </a:p>
        </p:txBody>
      </p:sp>
      <p:sp>
        <p:nvSpPr>
          <p:cNvPr id="3" name="Subtitle 2">
            <a:extLst>
              <a:ext uri="{FF2B5EF4-FFF2-40B4-BE49-F238E27FC236}">
                <a16:creationId xmlns:a16="http://schemas.microsoft.com/office/drawing/2014/main" id="{98A6DE0A-1D7A-4C8F-BCC6-5B078A0C2686}"/>
              </a:ext>
            </a:extLst>
          </p:cNvPr>
          <p:cNvSpPr>
            <a:spLocks noGrp="1"/>
          </p:cNvSpPr>
          <p:nvPr>
            <p:ph type="subTitle" idx="1"/>
          </p:nvPr>
        </p:nvSpPr>
        <p:spPr>
          <a:xfrm>
            <a:off x="5697165" y="3630476"/>
            <a:ext cx="4970833" cy="1655762"/>
          </a:xfrm>
        </p:spPr>
        <p:txBody>
          <a:bodyPr>
            <a:normAutofit/>
          </a:bodyPr>
          <a:lstStyle/>
          <a:p>
            <a:pPr algn="l"/>
            <a:r>
              <a:rPr lang="en-US" sz="2000" b="1">
                <a:solidFill>
                  <a:schemeClr val="bg1"/>
                </a:solidFill>
                <a:latin typeface="Montserrat" panose="00000500000000000000" pitchFamily="50" charset="0"/>
              </a:rPr>
              <a:t>JavaScript/Dom</a:t>
            </a:r>
            <a:endParaRPr lang="en-LC" sz="2000" b="1" dirty="0">
              <a:solidFill>
                <a:schemeClr val="bg1"/>
              </a:solidFill>
              <a:latin typeface="Montserrat" panose="00000500000000000000" pitchFamily="50" charset="0"/>
            </a:endParaRPr>
          </a:p>
        </p:txBody>
      </p:sp>
      <p:sp>
        <p:nvSpPr>
          <p:cNvPr id="8" name="Flowchart: Connector 7">
            <a:extLst>
              <a:ext uri="{FF2B5EF4-FFF2-40B4-BE49-F238E27FC236}">
                <a16:creationId xmlns:a16="http://schemas.microsoft.com/office/drawing/2014/main" id="{A8AF9DCE-5C02-4D63-99D2-A3CE7C49185E}"/>
              </a:ext>
            </a:extLst>
          </p:cNvPr>
          <p:cNvSpPr/>
          <p:nvPr/>
        </p:nvSpPr>
        <p:spPr>
          <a:xfrm>
            <a:off x="547991" y="1128408"/>
            <a:ext cx="4601183" cy="4601183"/>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889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9" name="Subtitle 2">
            <a:extLst>
              <a:ext uri="{FF2B5EF4-FFF2-40B4-BE49-F238E27FC236}">
                <a16:creationId xmlns:a16="http://schemas.microsoft.com/office/drawing/2014/main" id="{38EEF4D3-FD61-4712-80D7-831980EA562E}"/>
              </a:ext>
            </a:extLst>
          </p:cNvPr>
          <p:cNvSpPr txBox="1">
            <a:spLocks/>
          </p:cNvSpPr>
          <p:nvPr/>
        </p:nvSpPr>
        <p:spPr>
          <a:xfrm>
            <a:off x="9613557" y="5766842"/>
            <a:ext cx="1588851" cy="4095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b="1" dirty="0">
                <a:solidFill>
                  <a:schemeClr val="bg1"/>
                </a:solidFill>
                <a:latin typeface="Montserrat" panose="00000500000000000000" pitchFamily="50" charset="0"/>
              </a:rPr>
              <a:t>INSTRUCTOR</a:t>
            </a:r>
            <a:endParaRPr lang="en-LC" sz="1200" b="1" dirty="0">
              <a:solidFill>
                <a:schemeClr val="bg1"/>
              </a:solidFill>
              <a:latin typeface="Montserrat" panose="00000500000000000000" pitchFamily="50" charset="0"/>
            </a:endParaRPr>
          </a:p>
        </p:txBody>
      </p:sp>
      <p:sp>
        <p:nvSpPr>
          <p:cNvPr id="10" name="Subtitle 2">
            <a:extLst>
              <a:ext uri="{FF2B5EF4-FFF2-40B4-BE49-F238E27FC236}">
                <a16:creationId xmlns:a16="http://schemas.microsoft.com/office/drawing/2014/main" id="{4ABA7D9A-FA16-4D1F-A08A-BE48F6BB099E}"/>
              </a:ext>
            </a:extLst>
          </p:cNvPr>
          <p:cNvSpPr txBox="1">
            <a:spLocks/>
          </p:cNvSpPr>
          <p:nvPr/>
        </p:nvSpPr>
        <p:spPr>
          <a:xfrm>
            <a:off x="9613557" y="5971638"/>
            <a:ext cx="1920204" cy="40959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solidFill>
                  <a:schemeClr val="bg1"/>
                </a:solidFill>
                <a:latin typeface="Montserrat" panose="00000500000000000000" pitchFamily="50" charset="0"/>
              </a:rPr>
              <a:t>A. Daniel Omajali</a:t>
            </a:r>
            <a:endParaRPr lang="en-LC" sz="1600" b="1" dirty="0">
              <a:solidFill>
                <a:schemeClr val="bg1"/>
              </a:solidFill>
              <a:latin typeface="Montserrat" panose="00000500000000000000" pitchFamily="50" charset="0"/>
            </a:endParaRPr>
          </a:p>
        </p:txBody>
      </p:sp>
      <p:sp>
        <p:nvSpPr>
          <p:cNvPr id="11" name="Subtitle 2">
            <a:extLst>
              <a:ext uri="{FF2B5EF4-FFF2-40B4-BE49-F238E27FC236}">
                <a16:creationId xmlns:a16="http://schemas.microsoft.com/office/drawing/2014/main" id="{A7002EDE-EC32-4301-93CF-0D397E2C8CE7}"/>
              </a:ext>
            </a:extLst>
          </p:cNvPr>
          <p:cNvSpPr txBox="1">
            <a:spLocks/>
          </p:cNvSpPr>
          <p:nvPr/>
        </p:nvSpPr>
        <p:spPr>
          <a:xfrm>
            <a:off x="5697165" y="4287149"/>
            <a:ext cx="2068749" cy="4095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50" b="1" dirty="0">
                <a:solidFill>
                  <a:schemeClr val="bg1"/>
                </a:solidFill>
                <a:latin typeface="Montserrat" panose="00000500000000000000" pitchFamily="50" charset="0"/>
              </a:rPr>
              <a:t>Otukpo Tech Academy</a:t>
            </a:r>
            <a:endParaRPr lang="en-LC" sz="1400" b="1" dirty="0">
              <a:solidFill>
                <a:schemeClr val="bg1"/>
              </a:solidFill>
              <a:latin typeface="Montserrat" panose="00000500000000000000" pitchFamily="50" charset="0"/>
            </a:endParaRPr>
          </a:p>
        </p:txBody>
      </p:sp>
      <p:cxnSp>
        <p:nvCxnSpPr>
          <p:cNvPr id="13" name="Straight Connector 12">
            <a:extLst>
              <a:ext uri="{FF2B5EF4-FFF2-40B4-BE49-F238E27FC236}">
                <a16:creationId xmlns:a16="http://schemas.microsoft.com/office/drawing/2014/main" id="{1249C089-6EF7-418D-99BF-CF7ABC1E1D1C}"/>
              </a:ext>
            </a:extLst>
          </p:cNvPr>
          <p:cNvCxnSpPr>
            <a:cxnSpLocks/>
          </p:cNvCxnSpPr>
          <p:nvPr/>
        </p:nvCxnSpPr>
        <p:spPr>
          <a:xfrm>
            <a:off x="5778228" y="4153712"/>
            <a:ext cx="34882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B8B94707-AC60-4F45-A357-B1F3FD1BFB47}"/>
              </a:ext>
            </a:extLst>
          </p:cNvPr>
          <p:cNvSpPr txBox="1">
            <a:spLocks/>
          </p:cNvSpPr>
          <p:nvPr/>
        </p:nvSpPr>
        <p:spPr>
          <a:xfrm>
            <a:off x="5697165" y="2395033"/>
            <a:ext cx="4970833" cy="46515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bg1"/>
                </a:solidFill>
                <a:latin typeface="Montserrat" panose="00000500000000000000" pitchFamily="50" charset="0"/>
              </a:rPr>
              <a:t>Lesson Plan</a:t>
            </a:r>
            <a:endParaRPr lang="en-LC" sz="2800" b="1"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363935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730830"/>
            <a:ext cx="11011161" cy="4833256"/>
          </a:xfrm>
        </p:spPr>
        <p:txBody>
          <a:bodyPr>
            <a:normAutofit/>
          </a:bodyPr>
          <a:lstStyle/>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e</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Less than and greater than operators (&lt;, &gt;)</a:t>
            </a:r>
          </a:p>
          <a:p>
            <a:pPr marL="0" lvl="0" indent="0" algn="just">
              <a:lnSpc>
                <a:spcPct val="107000"/>
              </a:lnSpc>
              <a:buNone/>
            </a:pPr>
            <a:r>
              <a:rPr lang="en-US" sz="2400" dirty="0">
                <a:latin typeface="Calibri" panose="020F0502020204030204" pitchFamily="34" charset="0"/>
                <a:ea typeface="Calibri" panose="020F0502020204030204" pitchFamily="34" charset="0"/>
                <a:cs typeface="Times New Roman" panose="02020603050405020304" pitchFamily="18" charset="0"/>
              </a:rPr>
              <a:t>Less than and greater than operator is denoted by &lt; and &gt; respectively</a:t>
            </a:r>
          </a:p>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Illustration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2400" b="1" dirty="0">
                <a:solidFill>
                  <a:srgbClr val="7A3E9D"/>
                </a:solidFill>
                <a:effectLst/>
                <a:latin typeface="Consolas" panose="020B0609020204030204" pitchFamily="49" charset="0"/>
              </a:rPr>
              <a:t>var</a:t>
            </a:r>
            <a:r>
              <a:rPr lang="en-US" sz="2400" b="1" dirty="0">
                <a:solidFill>
                  <a:srgbClr val="333333"/>
                </a:solidFill>
                <a:effectLst/>
                <a:latin typeface="Consolas" panose="020B0609020204030204" pitchFamily="49" charset="0"/>
              </a:rPr>
              <a:t> </a:t>
            </a:r>
            <a:r>
              <a:rPr lang="en-US" sz="2400" b="1" dirty="0">
                <a:solidFill>
                  <a:srgbClr val="7A3E9D"/>
                </a:solidFill>
                <a:effectLst/>
                <a:latin typeface="Consolas" panose="020B0609020204030204" pitchFamily="49" charset="0"/>
              </a:rPr>
              <a:t>cutoff</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a:t>
            </a:r>
            <a:r>
              <a:rPr lang="en-US" sz="2400" b="1" dirty="0">
                <a:solidFill>
                  <a:srgbClr val="333333"/>
                </a:solidFill>
                <a:effectLst/>
                <a:latin typeface="Consolas" panose="020B0609020204030204" pitchFamily="49" charset="0"/>
              </a:rPr>
              <a:t> </a:t>
            </a:r>
            <a:r>
              <a:rPr lang="en-US" sz="2400" b="1" dirty="0">
                <a:solidFill>
                  <a:srgbClr val="9C5D27"/>
                </a:solidFill>
                <a:effectLst/>
                <a:latin typeface="Consolas" panose="020B0609020204030204" pitchFamily="49" charset="0"/>
              </a:rPr>
              <a:t>180</a:t>
            </a:r>
            <a:endParaRPr lang="en-US" sz="2400" b="1" dirty="0">
              <a:solidFill>
                <a:srgbClr val="333333"/>
              </a:solidFill>
              <a:effectLst/>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var</a:t>
            </a:r>
            <a:r>
              <a:rPr lang="en-US" sz="2400" b="1" dirty="0">
                <a:solidFill>
                  <a:srgbClr val="333333"/>
                </a:solidFill>
                <a:effectLst/>
                <a:latin typeface="Consolas" panose="020B0609020204030204" pitchFamily="49" charset="0"/>
              </a:rPr>
              <a:t> </a:t>
            </a:r>
            <a:r>
              <a:rPr lang="en-US" sz="2400" b="1" dirty="0" err="1">
                <a:solidFill>
                  <a:srgbClr val="7A3E9D"/>
                </a:solidFill>
                <a:effectLst/>
                <a:latin typeface="Consolas" panose="020B0609020204030204" pitchFamily="49" charset="0"/>
              </a:rPr>
              <a:t>jambscore</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a:t>
            </a:r>
            <a:r>
              <a:rPr lang="en-US" sz="2400" b="1" dirty="0">
                <a:solidFill>
                  <a:srgbClr val="333333"/>
                </a:solidFill>
                <a:effectLst/>
                <a:latin typeface="Consolas" panose="020B0609020204030204" pitchFamily="49" charset="0"/>
              </a:rPr>
              <a:t> </a:t>
            </a:r>
            <a:r>
              <a:rPr lang="en-US" sz="2400" b="1" dirty="0">
                <a:solidFill>
                  <a:srgbClr val="9C5D27"/>
                </a:solidFill>
                <a:effectLst/>
                <a:latin typeface="Consolas" panose="020B0609020204030204" pitchFamily="49" charset="0"/>
              </a:rPr>
              <a:t>200</a:t>
            </a:r>
            <a:endParaRPr lang="en-US" sz="2400" b="1" dirty="0">
              <a:solidFill>
                <a:srgbClr val="333333"/>
              </a:solidFill>
              <a:effectLst/>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document</a:t>
            </a:r>
            <a:r>
              <a:rPr lang="en-US" sz="2400" b="1" dirty="0">
                <a:solidFill>
                  <a:srgbClr val="777777"/>
                </a:solidFill>
                <a:effectLst/>
                <a:latin typeface="Consolas" panose="020B0609020204030204" pitchFamily="49" charset="0"/>
              </a:rPr>
              <a:t>.</a:t>
            </a:r>
            <a:r>
              <a:rPr lang="en-US" sz="2400" b="1" dirty="0">
                <a:solidFill>
                  <a:srgbClr val="AA3731"/>
                </a:solidFill>
                <a:effectLst/>
                <a:latin typeface="Consolas" panose="020B0609020204030204" pitchFamily="49" charset="0"/>
              </a:rPr>
              <a:t>write</a:t>
            </a:r>
            <a:r>
              <a:rPr lang="en-US" sz="2400" b="1" dirty="0">
                <a:solidFill>
                  <a:srgbClr val="333333"/>
                </a:solidFill>
                <a:effectLst/>
                <a:latin typeface="Consolas" panose="020B0609020204030204" pitchFamily="49" charset="0"/>
              </a:rPr>
              <a:t>(</a:t>
            </a:r>
            <a:r>
              <a:rPr lang="en-US" sz="2400" b="1" dirty="0">
                <a:solidFill>
                  <a:srgbClr val="7A3E9D"/>
                </a:solidFill>
                <a:effectLst/>
                <a:latin typeface="Consolas" panose="020B0609020204030204" pitchFamily="49" charset="0"/>
              </a:rPr>
              <a:t>cutoff</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&gt;</a:t>
            </a:r>
            <a:r>
              <a:rPr lang="en-US" sz="2400" b="1" dirty="0">
                <a:solidFill>
                  <a:srgbClr val="333333"/>
                </a:solidFill>
                <a:effectLst/>
                <a:latin typeface="Consolas" panose="020B0609020204030204" pitchFamily="49" charset="0"/>
              </a:rPr>
              <a:t> </a:t>
            </a:r>
            <a:r>
              <a:rPr lang="en-US" sz="2400" b="1" dirty="0" err="1">
                <a:solidFill>
                  <a:srgbClr val="7A3E9D"/>
                </a:solidFill>
                <a:effectLst/>
                <a:latin typeface="Consolas" panose="020B0609020204030204" pitchFamily="49" charset="0"/>
              </a:rPr>
              <a:t>jambscore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endParaRPr lang="en-US" sz="2400" b="1" dirty="0">
              <a:solidFill>
                <a:srgbClr val="333333"/>
              </a:solidFill>
              <a:effectLst/>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document</a:t>
            </a:r>
            <a:r>
              <a:rPr lang="en-US" sz="2400" b="1" dirty="0">
                <a:solidFill>
                  <a:srgbClr val="777777"/>
                </a:solidFill>
                <a:effectLst/>
                <a:latin typeface="Consolas" panose="020B0609020204030204" pitchFamily="49" charset="0"/>
              </a:rPr>
              <a:t>.</a:t>
            </a:r>
            <a:r>
              <a:rPr lang="en-US" sz="2400" b="1" dirty="0">
                <a:solidFill>
                  <a:srgbClr val="AA3731"/>
                </a:solidFill>
                <a:effectLst/>
                <a:latin typeface="Consolas" panose="020B0609020204030204" pitchFamily="49" charset="0"/>
              </a:rPr>
              <a:t>write</a:t>
            </a:r>
            <a:r>
              <a:rPr lang="en-US" sz="2400" b="1" dirty="0">
                <a:solidFill>
                  <a:srgbClr val="333333"/>
                </a:solidFill>
                <a:effectLst/>
                <a:latin typeface="Consolas" panose="020B0609020204030204" pitchFamily="49" charset="0"/>
              </a:rPr>
              <a:t>(</a:t>
            </a:r>
            <a:r>
              <a:rPr lang="en-US" sz="2400" b="1" dirty="0">
                <a:solidFill>
                  <a:srgbClr val="7A3E9D"/>
                </a:solidFill>
                <a:effectLst/>
                <a:latin typeface="Consolas" panose="020B0609020204030204" pitchFamily="49" charset="0"/>
              </a:rPr>
              <a:t>cutoff</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&lt;</a:t>
            </a:r>
            <a:r>
              <a:rPr lang="en-US" sz="2400" b="1" dirty="0">
                <a:solidFill>
                  <a:srgbClr val="333333"/>
                </a:solidFill>
                <a:effectLst/>
                <a:latin typeface="Consolas" panose="020B0609020204030204" pitchFamily="49" charset="0"/>
              </a:rPr>
              <a:t> </a:t>
            </a:r>
            <a:r>
              <a:rPr lang="en-US" sz="2400" b="1" dirty="0" err="1">
                <a:solidFill>
                  <a:srgbClr val="7A3E9D"/>
                </a:solidFill>
                <a:effectLst/>
                <a:latin typeface="Consolas" panose="020B0609020204030204" pitchFamily="49" charset="0"/>
              </a:rPr>
              <a:t>jambscore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endParaRPr lang="en-US" sz="2400" b="1" dirty="0">
              <a:solidFill>
                <a:srgbClr val="333333"/>
              </a:solidFill>
              <a:effectLst/>
              <a:latin typeface="Consolas" panose="020B0609020204030204" pitchFamily="49" charset="0"/>
            </a:endParaRPr>
          </a:p>
          <a:p>
            <a:pPr marL="0" lvl="0" indent="0" algn="just">
              <a:lnSpc>
                <a:spcPct val="107000"/>
              </a:lnSpc>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792C108A-B4C7-4367-9F58-1BEFCC661EAA}"/>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1" name="Rectangle 10">
            <a:extLst>
              <a:ext uri="{FF2B5EF4-FFF2-40B4-BE49-F238E27FC236}">
                <a16:creationId xmlns:a16="http://schemas.microsoft.com/office/drawing/2014/main" id="{68A51B2E-80FC-47AA-95B1-90F34781107A}"/>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Title 1">
            <a:extLst>
              <a:ext uri="{FF2B5EF4-FFF2-40B4-BE49-F238E27FC236}">
                <a16:creationId xmlns:a16="http://schemas.microsoft.com/office/drawing/2014/main" id="{CAEE42EE-DEC5-4D12-A382-27CE5CE83C1C}"/>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3" name="Straight Connector 12">
            <a:extLst>
              <a:ext uri="{FF2B5EF4-FFF2-40B4-BE49-F238E27FC236}">
                <a16:creationId xmlns:a16="http://schemas.microsoft.com/office/drawing/2014/main" id="{FC99A446-CCC0-428D-967F-8A5C2C21D9B4}"/>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730830"/>
            <a:ext cx="11011161" cy="4833256"/>
          </a:xfrm>
        </p:spPr>
        <p:txBody>
          <a:bodyPr>
            <a:normAutofit/>
          </a:bodyPr>
          <a:lstStyle/>
          <a:p>
            <a:pPr marL="0" lvl="0" indent="0" algn="just">
              <a:lnSpc>
                <a:spcPct val="107000"/>
              </a:lnSpc>
              <a:buNone/>
            </a:pPr>
            <a:r>
              <a:rPr lang="en-US" sz="3200" b="1" dirty="0">
                <a:effectLst/>
                <a:latin typeface="Calibri" panose="020F0502020204030204" pitchFamily="34" charset="0"/>
                <a:ea typeface="Calibri" panose="020F0502020204030204" pitchFamily="34" charset="0"/>
                <a:cs typeface="Times New Roman" panose="02020603050405020304" pitchFamily="18" charset="0"/>
              </a:rPr>
              <a:t>f. "NOT" operator (!)</a:t>
            </a:r>
          </a:p>
          <a:p>
            <a:pPr marL="0" lvl="0" indent="0" algn="just">
              <a:lnSpc>
                <a:spcPct val="107000"/>
              </a:lnSpc>
              <a:buNone/>
            </a:pPr>
            <a:r>
              <a:rPr lang="en-US" sz="3200" dirty="0">
                <a:latin typeface="Calibri" panose="020F0502020204030204" pitchFamily="34" charset="0"/>
                <a:ea typeface="Calibri" panose="020F0502020204030204" pitchFamily="34" charset="0"/>
                <a:cs typeface="Times New Roman" panose="02020603050405020304" pitchFamily="18" charset="0"/>
              </a:rPr>
              <a:t>"NOT” operator is denoted by !</a:t>
            </a:r>
          </a:p>
          <a:p>
            <a:pPr marL="0" lvl="0" indent="0" algn="just">
              <a:lnSpc>
                <a:spcPct val="107000"/>
              </a:lnSpc>
              <a:buNone/>
            </a:pPr>
            <a:r>
              <a:rPr lang="en-US" sz="3200" b="1" dirty="0">
                <a:latin typeface="Calibri" panose="020F0502020204030204" pitchFamily="34" charset="0"/>
                <a:ea typeface="Calibri" panose="020F0502020204030204" pitchFamily="34" charset="0"/>
                <a:cs typeface="Times New Roman" panose="02020603050405020304" pitchFamily="18" charset="0"/>
              </a:rPr>
              <a:t>Illustration</a:t>
            </a:r>
            <a:r>
              <a:rPr lang="en-US" sz="32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3200" b="1" dirty="0">
                <a:solidFill>
                  <a:srgbClr val="7A3E9D"/>
                </a:solidFill>
                <a:effectLst/>
                <a:latin typeface="Consolas" panose="020B0609020204030204" pitchFamily="49" charset="0"/>
              </a:rPr>
              <a:t>var</a:t>
            </a:r>
            <a:r>
              <a:rPr lang="en-US" sz="3200" b="1" dirty="0">
                <a:solidFill>
                  <a:srgbClr val="333333"/>
                </a:solidFill>
                <a:effectLst/>
                <a:latin typeface="Consolas" panose="020B0609020204030204" pitchFamily="49" charset="0"/>
              </a:rPr>
              <a:t> </a:t>
            </a:r>
            <a:r>
              <a:rPr lang="en-US" sz="3200" b="1" dirty="0">
                <a:solidFill>
                  <a:srgbClr val="7A3E9D"/>
                </a:solidFill>
                <a:effectLst/>
                <a:latin typeface="Consolas" panose="020B0609020204030204" pitchFamily="49" charset="0"/>
              </a:rPr>
              <a:t>raining</a:t>
            </a:r>
            <a:r>
              <a:rPr lang="en-US" sz="3200" b="1" dirty="0">
                <a:solidFill>
                  <a:srgbClr val="333333"/>
                </a:solidFill>
                <a:effectLst/>
                <a:latin typeface="Consolas" panose="020B0609020204030204" pitchFamily="49" charset="0"/>
              </a:rPr>
              <a:t> </a:t>
            </a:r>
            <a:r>
              <a:rPr lang="en-US" sz="3200" b="1" dirty="0">
                <a:solidFill>
                  <a:srgbClr val="777777"/>
                </a:solidFill>
                <a:effectLst/>
                <a:latin typeface="Consolas" panose="020B0609020204030204" pitchFamily="49" charset="0"/>
              </a:rPr>
              <a:t>=</a:t>
            </a:r>
            <a:r>
              <a:rPr lang="en-US" sz="3200" b="1" dirty="0">
                <a:solidFill>
                  <a:srgbClr val="333333"/>
                </a:solidFill>
                <a:effectLst/>
                <a:latin typeface="Consolas" panose="020B0609020204030204" pitchFamily="49" charset="0"/>
              </a:rPr>
              <a:t> </a:t>
            </a:r>
            <a:r>
              <a:rPr lang="en-US" sz="3200" b="1" dirty="0">
                <a:solidFill>
                  <a:srgbClr val="9C5D27"/>
                </a:solidFill>
                <a:effectLst/>
                <a:latin typeface="Consolas" panose="020B0609020204030204" pitchFamily="49" charset="0"/>
              </a:rPr>
              <a:t>true</a:t>
            </a:r>
            <a:endParaRPr lang="en-US" sz="3200" b="1" dirty="0">
              <a:solidFill>
                <a:srgbClr val="333333"/>
              </a:solidFill>
              <a:effectLst/>
              <a:latin typeface="Consolas" panose="020B0609020204030204" pitchFamily="49" charset="0"/>
            </a:endParaRPr>
          </a:p>
          <a:p>
            <a:pPr marL="0" indent="0">
              <a:buNone/>
            </a:pPr>
            <a:r>
              <a:rPr lang="en-US" sz="3200" b="1" dirty="0">
                <a:solidFill>
                  <a:srgbClr val="7A3E9D"/>
                </a:solidFill>
                <a:effectLst/>
                <a:latin typeface="Consolas" panose="020B0609020204030204" pitchFamily="49" charset="0"/>
              </a:rPr>
              <a:t>document</a:t>
            </a:r>
            <a:r>
              <a:rPr lang="en-US" sz="3200" b="1" dirty="0">
                <a:solidFill>
                  <a:srgbClr val="777777"/>
                </a:solidFill>
                <a:effectLst/>
                <a:latin typeface="Consolas" panose="020B0609020204030204" pitchFamily="49" charset="0"/>
              </a:rPr>
              <a:t>.</a:t>
            </a:r>
            <a:r>
              <a:rPr lang="en-US" sz="3200" b="1" dirty="0">
                <a:solidFill>
                  <a:srgbClr val="AA3731"/>
                </a:solidFill>
                <a:effectLst/>
                <a:latin typeface="Consolas" panose="020B0609020204030204" pitchFamily="49" charset="0"/>
              </a:rPr>
              <a:t>write</a:t>
            </a:r>
            <a:r>
              <a:rPr lang="en-US" sz="3200" b="1" dirty="0">
                <a:solidFill>
                  <a:srgbClr val="333333"/>
                </a:solidFill>
                <a:effectLst/>
                <a:latin typeface="Consolas" panose="020B0609020204030204" pitchFamily="49" charset="0"/>
              </a:rPr>
              <a:t>(</a:t>
            </a:r>
            <a:r>
              <a:rPr lang="en-US" sz="3200" b="1" dirty="0">
                <a:solidFill>
                  <a:srgbClr val="777777"/>
                </a:solidFill>
                <a:effectLst/>
                <a:latin typeface="Consolas" panose="020B0609020204030204" pitchFamily="49" charset="0"/>
              </a:rPr>
              <a:t>!</a:t>
            </a:r>
            <a:r>
              <a:rPr lang="en-US" sz="3200" b="1" dirty="0">
                <a:solidFill>
                  <a:srgbClr val="7A3E9D"/>
                </a:solidFill>
                <a:effectLst/>
                <a:latin typeface="Consolas" panose="020B0609020204030204" pitchFamily="49" charset="0"/>
              </a:rPr>
              <a:t>raining</a:t>
            </a:r>
            <a:r>
              <a:rPr lang="en-US" sz="3200" b="1" dirty="0">
                <a:solidFill>
                  <a:srgbClr val="333333"/>
                </a:solidFill>
                <a:effectLst/>
                <a:latin typeface="Consolas" panose="020B0609020204030204" pitchFamily="49" charset="0"/>
              </a:rPr>
              <a:t>)</a:t>
            </a:r>
            <a:r>
              <a:rPr lang="en-US" sz="3200" b="1" dirty="0">
                <a:solidFill>
                  <a:srgbClr val="777777"/>
                </a:solidFill>
                <a:effectLst/>
                <a:latin typeface="Consolas" panose="020B0609020204030204" pitchFamily="49" charset="0"/>
              </a:rPr>
              <a:t>;</a:t>
            </a:r>
            <a:endParaRPr lang="en-US" sz="3200" b="1" dirty="0">
              <a:solidFill>
                <a:srgbClr val="333333"/>
              </a:solidFill>
              <a:effectLst/>
              <a:latin typeface="Consolas" panose="020B0609020204030204" pitchFamily="49" charset="0"/>
            </a:endParaRPr>
          </a:p>
          <a:p>
            <a:pPr marL="0" lvl="0" indent="0" algn="just">
              <a:lnSpc>
                <a:spcPct val="107000"/>
              </a:lnSpc>
              <a:buNone/>
            </a:pP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D3A010B-5F64-450D-8721-A0D8BAEEC46A}"/>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AB33B539-511C-4F9F-ACE6-F4B16EC71FB5}"/>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E3F5CA16-E2E9-46A6-98CC-371AABE20054}"/>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94CF16BA-D888-43F8-866F-A0D398797DA3}"/>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68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200149"/>
            <a:ext cx="5262309" cy="5551456"/>
          </a:xfrm>
        </p:spPr>
        <p:txBody>
          <a:bodyPr>
            <a:noAutofit/>
          </a:bodyPr>
          <a:lstStyle/>
          <a:p>
            <a:pPr marL="0" indent="0">
              <a:buNone/>
            </a:pPr>
            <a:r>
              <a:rPr lang="en-US" sz="1300" b="1" i="1" dirty="0">
                <a:solidFill>
                  <a:srgbClr val="AAAAAA"/>
                </a:solidFill>
                <a:effectLst/>
                <a:latin typeface="Consolas" panose="020B0609020204030204" pitchFamily="49" charset="0"/>
              </a:rPr>
              <a:t>1. //What will be the output of the code below</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food</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Rice</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I wish to eat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food</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 today</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p>
          <a:p>
            <a:pPr marL="0" indent="0">
              <a:buNone/>
            </a:pPr>
            <a:endParaRPr lang="en-US" sz="1300" b="1" dirty="0">
              <a:solidFill>
                <a:srgbClr val="777777"/>
              </a:solidFill>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2.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Abel</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err="1">
                <a:solidFill>
                  <a:srgbClr val="448C27"/>
                </a:solidFill>
                <a:effectLst/>
                <a:latin typeface="Consolas" panose="020B0609020204030204" pitchFamily="49" charset="0"/>
              </a:rPr>
              <a:t>abel</a:t>
            </a:r>
            <a:r>
              <a:rPr lang="en-US" sz="1300" b="1" dirty="0">
                <a:solidFill>
                  <a:srgbClr val="777777"/>
                </a:solidFill>
                <a:effectLst/>
                <a:latin typeface="Consolas" panose="020B0609020204030204" pitchFamily="49" charset="0"/>
              </a:rPr>
              <a:t>“</a:t>
            </a:r>
            <a:endParaRPr lang="en-US" sz="1300" b="1" dirty="0">
              <a:solidFill>
                <a:srgbClr val="333333"/>
              </a:solidFill>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None/>
            </a:pPr>
            <a:endParaRPr lang="en-US" sz="1300" b="1" dirty="0">
              <a:solidFill>
                <a:srgbClr val="333333"/>
              </a:solidFill>
              <a:effectLst/>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3.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9C5D27"/>
                </a:solidFill>
                <a:effectLst/>
                <a:latin typeface="Consolas" panose="020B0609020204030204" pitchFamily="49" charset="0"/>
              </a:rPr>
              <a:t>45</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45</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4.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latin typeface="Consolas" panose="020B0609020204030204" pitchFamily="49" charset="0"/>
            </a:endParaRPr>
          </a:p>
          <a:p>
            <a:pPr marL="0" indent="0">
              <a:buNone/>
            </a:pPr>
            <a:endParaRPr lang="en-US" sz="1300" b="1" dirty="0">
              <a:solidFill>
                <a:srgbClr val="333333"/>
              </a:solidFill>
              <a:effectLst/>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5. //Will the output of the code below be True or False?</a:t>
            </a:r>
            <a:endParaRPr lang="en-US" sz="1300" b="1" i="1" dirty="0">
              <a:solidFill>
                <a:srgbClr val="333333"/>
              </a:solidFill>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p:txBody>
      </p:sp>
      <p:sp>
        <p:nvSpPr>
          <p:cNvPr id="9" name="Content Placeholder 2">
            <a:extLst>
              <a:ext uri="{FF2B5EF4-FFF2-40B4-BE49-F238E27FC236}">
                <a16:creationId xmlns:a16="http://schemas.microsoft.com/office/drawing/2014/main" id="{CB25EA15-5AB5-4F75-AB5E-98854B8B1B5D}"/>
              </a:ext>
            </a:extLst>
          </p:cNvPr>
          <p:cNvSpPr txBox="1">
            <a:spLocks/>
          </p:cNvSpPr>
          <p:nvPr/>
        </p:nvSpPr>
        <p:spPr>
          <a:xfrm>
            <a:off x="6461138" y="1200148"/>
            <a:ext cx="5262309" cy="5551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b="1" i="1" dirty="0">
                <a:solidFill>
                  <a:srgbClr val="AAAAAA"/>
                </a:solidFill>
                <a:effectLst/>
                <a:latin typeface="Consolas" panose="020B0609020204030204" pitchFamily="49" charset="0"/>
              </a:rPr>
              <a:t>6.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&amp;&amp;</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Font typeface="Arial" panose="020B0604020202020204" pitchFamily="34" charset="0"/>
              <a:buNone/>
            </a:pPr>
            <a:endParaRPr lang="en-US" sz="1300" b="1" dirty="0">
              <a:solidFill>
                <a:srgbClr val="777777"/>
              </a:solidFill>
              <a:latin typeface="Consolas" panose="020B0609020204030204" pitchFamily="49" charset="0"/>
            </a:endParaRPr>
          </a:p>
          <a:p>
            <a:pPr marL="0" indent="0">
              <a:buNone/>
            </a:pPr>
            <a:r>
              <a:rPr lang="en-US" sz="1300" b="1" i="1" dirty="0">
                <a:solidFill>
                  <a:srgbClr val="AAAAAA"/>
                </a:solidFill>
                <a:latin typeface="Consolas" panose="020B0609020204030204" pitchFamily="49" charset="0"/>
              </a:rPr>
              <a:t>7. </a:t>
            </a:r>
            <a:r>
              <a:rPr lang="en-US" sz="1300" b="1" i="1" dirty="0">
                <a:solidFill>
                  <a:srgbClr val="AAAAAA"/>
                </a:solidFill>
                <a:effectLst/>
                <a:latin typeface="Consolas" panose="020B0609020204030204" pitchFamily="49" charset="0"/>
              </a:rPr>
              <a:t>//Will the output of the code below be True or False?</a:t>
            </a:r>
            <a:endParaRPr lang="en-US" sz="1300" b="1" i="1" dirty="0">
              <a:solidFill>
                <a:srgbClr val="333333"/>
              </a:solidFill>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&amp;&amp;</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Font typeface="Arial" panose="020B0604020202020204" pitchFamily="34" charset="0"/>
              <a:buNone/>
            </a:pPr>
            <a:endParaRPr lang="en-US" sz="1300" b="1" dirty="0">
              <a:solidFill>
                <a:srgbClr val="333333"/>
              </a:solidFill>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8.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othername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pPr marL="0" indent="0">
              <a:buFont typeface="Arial" panose="020B0604020202020204" pitchFamily="34" charset="0"/>
              <a:buNone/>
            </a:pPr>
            <a:endParaRPr lang="en-US" sz="1300" b="1" dirty="0">
              <a:solidFill>
                <a:srgbClr val="333333"/>
              </a:solidFill>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9.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x</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9C5D27"/>
                </a:solidFill>
                <a:effectLst/>
                <a:latin typeface="Consolas" panose="020B0609020204030204" pitchFamily="49" charset="0"/>
              </a:rPr>
              <a:t>10</a:t>
            </a:r>
            <a:endParaRPr lang="en-US" sz="1300" b="1" dirty="0">
              <a:solidFill>
                <a:srgbClr val="333333"/>
              </a:solidFill>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y</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9C5D27"/>
                </a:solidFill>
                <a:effectLst/>
                <a:latin typeface="Consolas" panose="020B0609020204030204" pitchFamily="49" charset="0"/>
              </a:rPr>
              <a:t>13</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y</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&lt;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x</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p>
          <a:p>
            <a:pPr marL="0" indent="0">
              <a:buNone/>
            </a:pPr>
            <a:endParaRPr lang="en-US" sz="1300" b="1" dirty="0">
              <a:solidFill>
                <a:srgbClr val="777777"/>
              </a:solidFill>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10. //Will the output of the code below be True or False?</a:t>
            </a:r>
            <a:endParaRPr lang="en-US" sz="1300" b="1" dirty="0">
              <a:solidFill>
                <a:srgbClr val="333333"/>
              </a:solidFill>
              <a:effectLst/>
              <a:latin typeface="Consolas" panose="020B0609020204030204" pitchFamily="49" charset="0"/>
            </a:endParaRPr>
          </a:p>
          <a:p>
            <a:pPr marL="0" indent="0">
              <a:buNone/>
            </a:pPr>
            <a:r>
              <a:rPr lang="en-US" sz="1300" b="1" dirty="0">
                <a:solidFill>
                  <a:srgbClr val="7A3E9D"/>
                </a:solidFill>
                <a:effectLst/>
                <a:latin typeface="Consolas" panose="020B0609020204030204" pitchFamily="49" charset="0"/>
              </a:rPr>
              <a:t>document</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write</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num1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num2</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&amp;&amp;</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x</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&lt;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y</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909EAEAF-44FE-46DA-B14B-BE68E8FE5E06}"/>
              </a:ext>
            </a:extLst>
          </p:cNvPr>
          <p:cNvSpPr/>
          <p:nvPr/>
        </p:nvSpPr>
        <p:spPr>
          <a:xfrm>
            <a:off x="6048171" y="2298649"/>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E8A59FE0-C422-45E4-A1BF-36EA6CDAC00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Rectangle 12">
            <a:extLst>
              <a:ext uri="{FF2B5EF4-FFF2-40B4-BE49-F238E27FC236}">
                <a16:creationId xmlns:a16="http://schemas.microsoft.com/office/drawing/2014/main" id="{00089ADF-B896-4D4B-8124-2B9A27C5E62B}"/>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4" name="Title 1">
            <a:extLst>
              <a:ext uri="{FF2B5EF4-FFF2-40B4-BE49-F238E27FC236}">
                <a16:creationId xmlns:a16="http://schemas.microsoft.com/office/drawing/2014/main" id="{B937405E-50E3-46A1-BC66-EF5555A55CE1}"/>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Zona Pro" panose="02010A03040002020004" pitchFamily="50" charset="0"/>
              </a:rPr>
              <a:t>CLASS WORK</a:t>
            </a:r>
            <a:endParaRPr lang="en-LC" sz="3600" dirty="0">
              <a:solidFill>
                <a:schemeClr val="bg1"/>
              </a:solidFill>
              <a:latin typeface="Zona Pro" panose="02010A03040002020004" pitchFamily="50" charset="0"/>
            </a:endParaRPr>
          </a:p>
        </p:txBody>
      </p:sp>
      <p:cxnSp>
        <p:nvCxnSpPr>
          <p:cNvPr id="15" name="Straight Connector 14">
            <a:extLst>
              <a:ext uri="{FF2B5EF4-FFF2-40B4-BE49-F238E27FC236}">
                <a16:creationId xmlns:a16="http://schemas.microsoft.com/office/drawing/2014/main" id="{4EFACD71-4850-4454-8CE3-739F48AF6813}"/>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13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216478"/>
            <a:ext cx="5262309" cy="5461907"/>
          </a:xfrm>
        </p:spPr>
        <p:txBody>
          <a:bodyPr>
            <a:noAutofit/>
          </a:bodyPr>
          <a:lstStyle/>
          <a:p>
            <a:pPr marL="0" indent="0">
              <a:buNone/>
            </a:pPr>
            <a:r>
              <a:rPr lang="en-US" sz="2400" b="1" i="1" dirty="0">
                <a:solidFill>
                  <a:srgbClr val="AAAAAA"/>
                </a:solidFill>
                <a:effectLst/>
                <a:latin typeface="Consolas" panose="020B0609020204030204" pitchFamily="49" charset="0"/>
              </a:rPr>
              <a:t>11. //Will the output of the code below be True or False?</a:t>
            </a:r>
            <a:endParaRPr lang="en-US" sz="2400" b="1" i="1" dirty="0">
              <a:solidFill>
                <a:srgbClr val="333333"/>
              </a:solidFill>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document</a:t>
            </a:r>
            <a:r>
              <a:rPr lang="en-US" sz="2400" b="1" dirty="0">
                <a:solidFill>
                  <a:srgbClr val="777777"/>
                </a:solidFill>
                <a:effectLst/>
                <a:latin typeface="Consolas" panose="020B0609020204030204" pitchFamily="49" charset="0"/>
              </a:rPr>
              <a:t>.</a:t>
            </a:r>
            <a:r>
              <a:rPr lang="en-US" sz="2400" b="1" dirty="0">
                <a:solidFill>
                  <a:srgbClr val="AA3731"/>
                </a:solidFill>
                <a:effectLst/>
                <a:latin typeface="Consolas" panose="020B0609020204030204" pitchFamily="49" charset="0"/>
              </a:rPr>
              <a:t>write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r>
              <a:rPr lang="en-US" sz="2400" b="1" dirty="0">
                <a:solidFill>
                  <a:srgbClr val="9C5D27"/>
                </a:solidFill>
                <a:effectLst/>
                <a:latin typeface="Consolas" panose="020B0609020204030204" pitchFamily="49" charset="0"/>
              </a:rPr>
              <a:t>true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endParaRPr lang="en-US" sz="2400" b="1" dirty="0">
              <a:solidFill>
                <a:srgbClr val="333333"/>
              </a:solidFill>
              <a:effectLst/>
              <a:latin typeface="Consolas" panose="020B0609020204030204" pitchFamily="49" charset="0"/>
            </a:endParaRPr>
          </a:p>
          <a:p>
            <a:pPr marL="0" indent="0">
              <a:buNone/>
            </a:pPr>
            <a:endParaRPr lang="en-US" sz="3600" b="1" dirty="0">
              <a:solidFill>
                <a:srgbClr val="777777"/>
              </a:solidFill>
              <a:latin typeface="Consolas" panose="020B0609020204030204" pitchFamily="49" charset="0"/>
            </a:endParaRPr>
          </a:p>
          <a:p>
            <a:pPr marL="0" indent="0">
              <a:buNone/>
            </a:pPr>
            <a:r>
              <a:rPr lang="en-US" sz="2400" b="1" i="1" dirty="0">
                <a:solidFill>
                  <a:srgbClr val="AAAAAA"/>
                </a:solidFill>
                <a:effectLst/>
                <a:latin typeface="Consolas" panose="020B0609020204030204" pitchFamily="49" charset="0"/>
              </a:rPr>
              <a:t>12. //Will the output of the code below be True or False?</a:t>
            </a:r>
            <a:endParaRPr lang="en-US" sz="2400" b="1" dirty="0">
              <a:solidFill>
                <a:srgbClr val="333333"/>
              </a:solidFill>
              <a:effectLst/>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document</a:t>
            </a:r>
            <a:r>
              <a:rPr lang="en-US" sz="2400" b="1" dirty="0">
                <a:solidFill>
                  <a:srgbClr val="777777"/>
                </a:solidFill>
                <a:effectLst/>
                <a:latin typeface="Consolas" panose="020B0609020204030204" pitchFamily="49" charset="0"/>
              </a:rPr>
              <a:t>.</a:t>
            </a:r>
            <a:r>
              <a:rPr lang="en-US" sz="2400" b="1" dirty="0">
                <a:solidFill>
                  <a:srgbClr val="AA3731"/>
                </a:solidFill>
                <a:effectLst/>
                <a:latin typeface="Consolas" panose="020B0609020204030204" pitchFamily="49" charset="0"/>
              </a:rPr>
              <a:t>write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r>
              <a:rPr lang="en-US" sz="2400" b="1" dirty="0">
                <a:solidFill>
                  <a:srgbClr val="9C5D27"/>
                </a:solidFill>
                <a:effectLst/>
                <a:latin typeface="Consolas" panose="020B0609020204030204" pitchFamily="49" charset="0"/>
              </a:rPr>
              <a:t>false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endParaRPr lang="en-US" sz="2400" b="1" dirty="0">
              <a:solidFill>
                <a:srgbClr val="333333"/>
              </a:solidFill>
              <a:latin typeface="Consolas" panose="020B0609020204030204" pitchFamily="49" charset="0"/>
            </a:endParaRPr>
          </a:p>
          <a:p>
            <a:pPr marL="0" indent="0">
              <a:buNone/>
            </a:pPr>
            <a:endParaRPr lang="en-US" sz="3600" b="1" dirty="0">
              <a:solidFill>
                <a:srgbClr val="333333"/>
              </a:solidFill>
              <a:effectLst/>
              <a:latin typeface="Consolas" panose="020B0609020204030204" pitchFamily="49" charset="0"/>
            </a:endParaRPr>
          </a:p>
          <a:p>
            <a:pPr marL="0" indent="0">
              <a:buNone/>
            </a:pPr>
            <a:r>
              <a:rPr lang="en-US" sz="2400" b="1" i="1" dirty="0">
                <a:solidFill>
                  <a:srgbClr val="AAAAAA"/>
                </a:solidFill>
                <a:effectLst/>
                <a:latin typeface="Consolas" panose="020B0609020204030204" pitchFamily="49" charset="0"/>
              </a:rPr>
              <a:t>13. //Will the output of the code below be True or False?</a:t>
            </a:r>
          </a:p>
          <a:p>
            <a:pPr marL="0" indent="0">
              <a:buNone/>
            </a:pPr>
            <a:r>
              <a:rPr lang="en-US" sz="2400" b="1" dirty="0">
                <a:solidFill>
                  <a:srgbClr val="7A3E9D"/>
                </a:solidFill>
                <a:effectLst/>
                <a:latin typeface="Consolas" panose="020B0609020204030204" pitchFamily="49" charset="0"/>
              </a:rPr>
              <a:t>var</a:t>
            </a:r>
            <a:r>
              <a:rPr lang="en-US" sz="2400" b="1" dirty="0">
                <a:solidFill>
                  <a:srgbClr val="333333"/>
                </a:solidFill>
                <a:effectLst/>
                <a:latin typeface="Consolas" panose="020B0609020204030204" pitchFamily="49" charset="0"/>
              </a:rPr>
              <a:t> </a:t>
            </a:r>
            <a:r>
              <a:rPr lang="en-US" sz="2400" b="1" dirty="0">
                <a:solidFill>
                  <a:srgbClr val="7A3E9D"/>
                </a:solidFill>
                <a:effectLst/>
                <a:latin typeface="Consolas" panose="020B0609020204030204" pitchFamily="49" charset="0"/>
              </a:rPr>
              <a:t>y</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a:t>
            </a:r>
            <a:r>
              <a:rPr lang="en-US" sz="2400" b="1" dirty="0">
                <a:solidFill>
                  <a:srgbClr val="333333"/>
                </a:solidFill>
                <a:effectLst/>
                <a:latin typeface="Consolas" panose="020B0609020204030204" pitchFamily="49" charset="0"/>
              </a:rPr>
              <a:t> </a:t>
            </a:r>
            <a:r>
              <a:rPr lang="en-US" sz="2400" b="1" dirty="0">
                <a:solidFill>
                  <a:srgbClr val="9C5D27"/>
                </a:solidFill>
                <a:effectLst/>
                <a:latin typeface="Consolas" panose="020B0609020204030204" pitchFamily="49" charset="0"/>
              </a:rPr>
              <a:t>13</a:t>
            </a:r>
            <a:endParaRPr lang="en-US" sz="2400" b="1" dirty="0">
              <a:solidFill>
                <a:srgbClr val="333333"/>
              </a:solidFill>
              <a:effectLst/>
              <a:latin typeface="Consolas" panose="020B0609020204030204" pitchFamily="49" charset="0"/>
            </a:endParaRPr>
          </a:p>
          <a:p>
            <a:pPr marL="0" indent="0">
              <a:buNone/>
            </a:pPr>
            <a:r>
              <a:rPr lang="en-US" sz="2400" b="1" dirty="0">
                <a:solidFill>
                  <a:srgbClr val="7A3E9D"/>
                </a:solidFill>
                <a:effectLst/>
                <a:latin typeface="Consolas" panose="020B0609020204030204" pitchFamily="49" charset="0"/>
              </a:rPr>
              <a:t>document</a:t>
            </a:r>
            <a:r>
              <a:rPr lang="en-US" sz="2400" b="1" dirty="0">
                <a:solidFill>
                  <a:srgbClr val="777777"/>
                </a:solidFill>
                <a:effectLst/>
                <a:latin typeface="Consolas" panose="020B0609020204030204" pitchFamily="49" charset="0"/>
              </a:rPr>
              <a:t>.</a:t>
            </a:r>
            <a:r>
              <a:rPr lang="en-US" sz="2400" b="1" dirty="0">
                <a:solidFill>
                  <a:srgbClr val="AA3731"/>
                </a:solidFill>
                <a:effectLst/>
                <a:latin typeface="Consolas" panose="020B0609020204030204" pitchFamily="49" charset="0"/>
              </a:rPr>
              <a:t>write</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r>
              <a:rPr lang="en-US" sz="2400" b="1" dirty="0">
                <a:solidFill>
                  <a:srgbClr val="333333"/>
                </a:solidFill>
                <a:effectLst/>
                <a:latin typeface="Consolas" panose="020B0609020204030204" pitchFamily="49" charset="0"/>
              </a:rPr>
              <a:t>(</a:t>
            </a:r>
            <a:r>
              <a:rPr lang="en-US" sz="2400" b="1" dirty="0">
                <a:solidFill>
                  <a:srgbClr val="7A3E9D"/>
                </a:solidFill>
                <a:effectLst/>
                <a:latin typeface="Consolas" panose="020B0609020204030204" pitchFamily="49" charset="0"/>
              </a:rPr>
              <a:t>y</a:t>
            </a:r>
            <a:r>
              <a:rPr lang="en-US" sz="2400" b="1" dirty="0">
                <a:solidFill>
                  <a:srgbClr val="333333"/>
                </a:solidFill>
                <a:effectLst/>
                <a:latin typeface="Consolas" panose="020B0609020204030204" pitchFamily="49" charset="0"/>
              </a:rPr>
              <a:t> </a:t>
            </a:r>
            <a:r>
              <a:rPr lang="en-US" sz="2400" b="1" dirty="0">
                <a:solidFill>
                  <a:srgbClr val="777777"/>
                </a:solidFill>
                <a:effectLst/>
                <a:latin typeface="Consolas" panose="020B0609020204030204" pitchFamily="49" charset="0"/>
              </a:rPr>
              <a:t>&gt;</a:t>
            </a:r>
            <a:r>
              <a:rPr lang="en-US" sz="2400" b="1" dirty="0">
                <a:solidFill>
                  <a:srgbClr val="333333"/>
                </a:solidFill>
                <a:effectLst/>
                <a:latin typeface="Consolas" panose="020B0609020204030204" pitchFamily="49" charset="0"/>
              </a:rPr>
              <a:t> </a:t>
            </a:r>
            <a:r>
              <a:rPr lang="en-US" sz="2400" b="1" dirty="0">
                <a:solidFill>
                  <a:srgbClr val="9C5D27"/>
                </a:solidFill>
                <a:effectLst/>
                <a:latin typeface="Consolas" panose="020B0609020204030204" pitchFamily="49" charset="0"/>
              </a:rPr>
              <a:t>10</a:t>
            </a:r>
            <a:r>
              <a:rPr lang="en-US" sz="2400" b="1" dirty="0">
                <a:solidFill>
                  <a:srgbClr val="333333"/>
                </a:solidFill>
                <a:effectLst/>
                <a:latin typeface="Consolas" panose="020B0609020204030204" pitchFamily="49" charset="0"/>
              </a:rPr>
              <a:t>))</a:t>
            </a:r>
            <a:r>
              <a:rPr lang="en-US" sz="2400" b="1" dirty="0">
                <a:solidFill>
                  <a:srgbClr val="777777"/>
                </a:solidFill>
                <a:effectLst/>
                <a:latin typeface="Consolas" panose="020B0609020204030204" pitchFamily="49" charset="0"/>
              </a:rPr>
              <a:t>;</a:t>
            </a:r>
            <a:endParaRPr lang="en-US" sz="2400" b="1" dirty="0">
              <a:solidFill>
                <a:srgbClr val="333333"/>
              </a:solidFill>
              <a:effectLst/>
              <a:latin typeface="Consolas" panose="020B0609020204030204" pitchFamily="49" charset="0"/>
            </a:endParaRPr>
          </a:p>
        </p:txBody>
      </p:sp>
      <p:sp>
        <p:nvSpPr>
          <p:cNvPr id="9" name="Content Placeholder 2">
            <a:extLst>
              <a:ext uri="{FF2B5EF4-FFF2-40B4-BE49-F238E27FC236}">
                <a16:creationId xmlns:a16="http://schemas.microsoft.com/office/drawing/2014/main" id="{CB25EA15-5AB5-4F75-AB5E-98854B8B1B5D}"/>
              </a:ext>
            </a:extLst>
          </p:cNvPr>
          <p:cNvSpPr txBox="1">
            <a:spLocks/>
          </p:cNvSpPr>
          <p:nvPr/>
        </p:nvSpPr>
        <p:spPr>
          <a:xfrm>
            <a:off x="6461136" y="1624693"/>
            <a:ext cx="5262309" cy="4833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100"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909EAEAF-44FE-46DA-B14B-BE68E8FE5E06}"/>
              </a:ext>
            </a:extLst>
          </p:cNvPr>
          <p:cNvSpPr/>
          <p:nvPr/>
        </p:nvSpPr>
        <p:spPr>
          <a:xfrm>
            <a:off x="6048171" y="2298649"/>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113DCC83-5093-4461-86D8-0250790F405F}"/>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Rectangle 12">
            <a:extLst>
              <a:ext uri="{FF2B5EF4-FFF2-40B4-BE49-F238E27FC236}">
                <a16:creationId xmlns:a16="http://schemas.microsoft.com/office/drawing/2014/main" id="{0C76063D-FABD-4A12-BEDC-4176EB657E2D}"/>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4" name="Title 1">
            <a:extLst>
              <a:ext uri="{FF2B5EF4-FFF2-40B4-BE49-F238E27FC236}">
                <a16:creationId xmlns:a16="http://schemas.microsoft.com/office/drawing/2014/main" id="{16121556-AAFF-46A1-B02E-8BB525B2676F}"/>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CLASS WORK</a:t>
            </a:r>
            <a:endParaRPr lang="en-LC" sz="3600" dirty="0">
              <a:solidFill>
                <a:schemeClr val="bg1"/>
              </a:solidFill>
              <a:latin typeface="Zona Pro" panose="02010A03040002020004" pitchFamily="50" charset="0"/>
            </a:endParaRPr>
          </a:p>
        </p:txBody>
      </p:sp>
      <p:cxnSp>
        <p:nvCxnSpPr>
          <p:cNvPr id="15" name="Straight Connector 14">
            <a:extLst>
              <a:ext uri="{FF2B5EF4-FFF2-40B4-BE49-F238E27FC236}">
                <a16:creationId xmlns:a16="http://schemas.microsoft.com/office/drawing/2014/main" id="{9006582B-C0EC-466D-B523-E9B84E843BD4}"/>
              </a:ext>
            </a:extLst>
          </p:cNvPr>
          <p:cNvCxnSpPr>
            <a:cxnSpLocks/>
          </p:cNvCxnSpPr>
          <p:nvPr/>
        </p:nvCxnSpPr>
        <p:spPr>
          <a:xfrm>
            <a:off x="468550" y="812404"/>
            <a:ext cx="23318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92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314451"/>
            <a:ext cx="11011161" cy="4833256"/>
          </a:xfrm>
        </p:spPr>
        <p:txBody>
          <a:bodyPr>
            <a:noAutofit/>
          </a:bodyPr>
          <a:lstStyle/>
          <a:p>
            <a:pPr marL="0" lvl="0" indent="0" algn="just">
              <a:lnSpc>
                <a:spcPct val="107000"/>
              </a:lnSpc>
              <a:buNone/>
            </a:pPr>
            <a:r>
              <a:rPr lang="en-US" sz="4800" dirty="0">
                <a:latin typeface="Calibri" panose="020F0502020204030204" pitchFamily="34" charset="0"/>
                <a:ea typeface="Calibri" panose="020F0502020204030204" pitchFamily="34" charset="0"/>
                <a:cs typeface="Times New Roman" panose="02020603050405020304" pitchFamily="18" charset="0"/>
              </a:rPr>
              <a:t>A function can be seen as a block of code that does something. Rather than writing very similar lines of code multiple times, you can add them into the function and call the function as may times.</a:t>
            </a:r>
          </a:p>
        </p:txBody>
      </p:sp>
      <p:sp>
        <p:nvSpPr>
          <p:cNvPr id="11" name="Rectangle 10">
            <a:extLst>
              <a:ext uri="{FF2B5EF4-FFF2-40B4-BE49-F238E27FC236}">
                <a16:creationId xmlns:a16="http://schemas.microsoft.com/office/drawing/2014/main" id="{0CECA6DD-D41C-440F-B36F-E76EA6B35DC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BB690739-383F-412E-BCFE-49EAB6D4452D}"/>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78C764F5-A173-4A10-9DAD-1BE28A05DC37}"/>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8869A79E-EA3A-43BF-83EA-F7C6B84FD4D4}"/>
              </a:ext>
            </a:extLst>
          </p:cNvPr>
          <p:cNvCxnSpPr>
            <a:cxnSpLocks/>
          </p:cNvCxnSpPr>
          <p:nvPr/>
        </p:nvCxnSpPr>
        <p:spPr>
          <a:xfrm>
            <a:off x="468550" y="812404"/>
            <a:ext cx="225015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78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11011161" cy="5494711"/>
          </a:xfrm>
        </p:spPr>
        <p:txBody>
          <a:bodyPr>
            <a:noAutofit/>
          </a:bodyPr>
          <a:lstStyle/>
          <a:p>
            <a:pPr marL="0" lvl="0" indent="0" algn="just">
              <a:lnSpc>
                <a:spcPct val="107000"/>
              </a:lnSpc>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r>
              <a:rPr lang="en-US" sz="17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a. A function that adds two numbers together:</a:t>
            </a:r>
          </a:p>
          <a:p>
            <a:pPr marL="0" indent="0" algn="just">
              <a:lnSpc>
                <a:spcPct val="107000"/>
              </a:lnSpc>
              <a:buNone/>
            </a:pPr>
            <a:r>
              <a:rPr lang="en-US" sz="1700" b="1" dirty="0">
                <a:solidFill>
                  <a:srgbClr val="91B3E0"/>
                </a:solidFill>
                <a:effectLst/>
                <a:latin typeface="Consolas" panose="020B0609020204030204" pitchFamily="49" charset="0"/>
              </a:rPr>
              <a:t>&lt;</a:t>
            </a:r>
            <a:r>
              <a:rPr lang="en-US" sz="1700" b="1" dirty="0">
                <a:solidFill>
                  <a:srgbClr val="4B69C6"/>
                </a:solidFill>
                <a:effectLst/>
                <a:latin typeface="Consolas" panose="020B0609020204030204" pitchFamily="49" charset="0"/>
              </a:rPr>
              <a:t>script</a:t>
            </a:r>
            <a:r>
              <a:rPr lang="en-US" sz="1700" b="1" dirty="0">
                <a:solidFill>
                  <a:srgbClr val="91B3E0"/>
                </a:solidFill>
                <a:effectLst/>
                <a:latin typeface="Consolas" panose="020B0609020204030204" pitchFamily="49" charset="0"/>
              </a:rPr>
              <a:t>&gt;</a:t>
            </a:r>
          </a:p>
          <a:p>
            <a:pPr marL="0" indent="0">
              <a:buNone/>
            </a:pPr>
            <a:r>
              <a:rPr lang="en-US" sz="1700" b="1" dirty="0">
                <a:solidFill>
                  <a:srgbClr val="7A3E9D"/>
                </a:solidFill>
                <a:effectLst/>
                <a:latin typeface="Consolas" panose="020B0609020204030204" pitchFamily="49" charset="0"/>
              </a:rPr>
              <a:t>	function</a:t>
            </a:r>
            <a:r>
              <a:rPr lang="en-US" sz="1700" b="1" dirty="0">
                <a:solidFill>
                  <a:srgbClr val="333333"/>
                </a:solidFill>
                <a:effectLst/>
                <a:latin typeface="Consolas" panose="020B0609020204030204" pitchFamily="49" charset="0"/>
              </a:rPr>
              <a:t> </a:t>
            </a:r>
            <a:r>
              <a:rPr lang="en-US" sz="1700" b="1" dirty="0" err="1">
                <a:solidFill>
                  <a:srgbClr val="AA3731"/>
                </a:solidFill>
                <a:effectLst/>
                <a:latin typeface="Consolas" panose="020B0609020204030204" pitchFamily="49" charset="0"/>
              </a:rPr>
              <a:t>addNumbers</a:t>
            </a:r>
            <a:r>
              <a:rPr lang="en-US" sz="1700" b="1" dirty="0">
                <a:solidFill>
                  <a:srgbClr val="777777"/>
                </a:solidFill>
                <a:effectLst/>
                <a:latin typeface="Consolas" panose="020B0609020204030204" pitchFamily="49" charset="0"/>
              </a:rPr>
              <a:t>(</a:t>
            </a:r>
            <a:r>
              <a:rPr lang="en-US" sz="1700" b="1" dirty="0" err="1">
                <a:solidFill>
                  <a:srgbClr val="7A3E9D"/>
                </a:solidFill>
                <a:effectLst/>
                <a:latin typeface="Consolas" panose="020B0609020204030204" pitchFamily="49" charset="0"/>
              </a:rPr>
              <a:t>firstNumber</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 </a:t>
            </a:r>
            <a:r>
              <a:rPr lang="en-US" sz="1700" b="1" dirty="0" err="1">
                <a:solidFill>
                  <a:srgbClr val="7A3E9D"/>
                </a:solidFill>
                <a:effectLst/>
                <a:latin typeface="Consolas" panose="020B0609020204030204" pitchFamily="49" charset="0"/>
              </a:rPr>
              <a:t>secondNumber</a:t>
            </a:r>
            <a:r>
              <a:rPr lang="en-US" sz="1700" b="1" dirty="0">
                <a:solidFill>
                  <a:srgbClr val="777777"/>
                </a:solidFill>
                <a:effectLst/>
                <a:latin typeface="Consolas" panose="020B0609020204030204" pitchFamily="49" charset="0"/>
              </a:rPr>
              <a:t>){</a:t>
            </a:r>
            <a:endParaRPr lang="en-US" sz="1700" b="1" dirty="0">
              <a:solidFill>
                <a:srgbClr val="333333"/>
              </a:solidFill>
              <a:effectLst/>
              <a:latin typeface="Consolas" panose="020B0609020204030204" pitchFamily="49" charset="0"/>
            </a:endParaRPr>
          </a:p>
          <a:p>
            <a:pPr marL="0" indent="0">
              <a:buNone/>
            </a:pPr>
            <a:r>
              <a:rPr lang="en-US" sz="1700" b="1" dirty="0">
                <a:solidFill>
                  <a:srgbClr val="4B69C6"/>
                </a:solidFill>
                <a:latin typeface="Consolas" panose="020B0609020204030204" pitchFamily="49" charset="0"/>
              </a:rPr>
              <a:t>		</a:t>
            </a:r>
            <a:r>
              <a:rPr lang="en-US" sz="1700" b="1" dirty="0">
                <a:solidFill>
                  <a:srgbClr val="4B69C6"/>
                </a:solidFill>
                <a:effectLst/>
                <a:latin typeface="Consolas" panose="020B0609020204030204" pitchFamily="49" charset="0"/>
              </a:rPr>
              <a:t>return</a:t>
            </a:r>
            <a:r>
              <a:rPr lang="en-US" sz="1700" b="1" dirty="0">
                <a:solidFill>
                  <a:srgbClr val="333333"/>
                </a:solidFill>
                <a:effectLst/>
                <a:latin typeface="Consolas" panose="020B0609020204030204" pitchFamily="49" charset="0"/>
              </a:rPr>
              <a:t> </a:t>
            </a:r>
            <a:r>
              <a:rPr lang="en-US" sz="1700" b="1" dirty="0" err="1">
                <a:solidFill>
                  <a:srgbClr val="7A3E9D"/>
                </a:solidFill>
                <a:effectLst/>
                <a:latin typeface="Consolas" panose="020B0609020204030204" pitchFamily="49" charset="0"/>
              </a:rPr>
              <a:t>firstNumber</a:t>
            </a:r>
            <a:r>
              <a:rPr lang="en-US" sz="1700" b="1" dirty="0">
                <a:solidFill>
                  <a:srgbClr val="333333"/>
                </a:solidFill>
                <a:effectLst/>
                <a:latin typeface="Consolas" panose="020B0609020204030204" pitchFamily="49" charset="0"/>
              </a:rPr>
              <a:t> </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 </a:t>
            </a:r>
            <a:r>
              <a:rPr lang="en-US" sz="1700" b="1" dirty="0" err="1">
                <a:solidFill>
                  <a:srgbClr val="7A3E9D"/>
                </a:solidFill>
                <a:effectLst/>
                <a:latin typeface="Consolas" panose="020B0609020204030204" pitchFamily="49" charset="0"/>
              </a:rPr>
              <a:t>secondNumber</a:t>
            </a:r>
            <a:r>
              <a:rPr lang="en-US" sz="1700" b="1" dirty="0">
                <a:solidFill>
                  <a:srgbClr val="777777"/>
                </a:solidFill>
                <a:effectLst/>
                <a:latin typeface="Consolas" panose="020B0609020204030204" pitchFamily="49" charset="0"/>
              </a:rPr>
              <a:t>;</a:t>
            </a:r>
            <a:endParaRPr lang="en-US" sz="1700" b="1" dirty="0">
              <a:solidFill>
                <a:srgbClr val="333333"/>
              </a:solidFill>
              <a:effectLst/>
              <a:latin typeface="Consolas" panose="020B0609020204030204" pitchFamily="49" charset="0"/>
            </a:endParaRPr>
          </a:p>
          <a:p>
            <a:pPr marL="0" indent="0">
              <a:buNone/>
            </a:pPr>
            <a:r>
              <a:rPr lang="en-US" sz="1700" b="1" dirty="0">
                <a:solidFill>
                  <a:srgbClr val="777777"/>
                </a:solidFill>
                <a:effectLst/>
                <a:latin typeface="Consolas" panose="020B0609020204030204" pitchFamily="49" charset="0"/>
              </a:rPr>
              <a:t>	}</a:t>
            </a:r>
          </a:p>
          <a:p>
            <a:pPr marL="0" indent="0">
              <a:buNone/>
            </a:pPr>
            <a:endParaRPr lang="en-US" sz="1700" b="1" dirty="0">
              <a:solidFill>
                <a:srgbClr val="333333"/>
              </a:solidFill>
              <a:effectLst/>
              <a:latin typeface="Consolas" panose="020B0609020204030204" pitchFamily="49" charset="0"/>
            </a:endParaRPr>
          </a:p>
          <a:p>
            <a:pPr marL="0" indent="0">
              <a:buNone/>
            </a:pPr>
            <a:r>
              <a:rPr lang="en-US" sz="1700" b="1" i="1" dirty="0">
                <a:solidFill>
                  <a:srgbClr val="AAAAAA"/>
                </a:solidFill>
                <a:effectLst/>
                <a:latin typeface="Consolas" panose="020B0609020204030204" pitchFamily="49" charset="0"/>
              </a:rPr>
              <a:t>	//Call the function on our HTML document</a:t>
            </a:r>
            <a:endParaRPr lang="en-US" sz="1700" b="1" dirty="0">
              <a:solidFill>
                <a:srgbClr val="333333"/>
              </a:solidFill>
              <a:effectLst/>
              <a:latin typeface="Consolas" panose="020B0609020204030204" pitchFamily="49" charset="0"/>
            </a:endParaRPr>
          </a:p>
          <a:p>
            <a:pPr marL="0" indent="0">
              <a:buNone/>
            </a:pPr>
            <a:r>
              <a:rPr lang="en-US" sz="1700" b="1" dirty="0">
                <a:solidFill>
                  <a:srgbClr val="7A3E9D"/>
                </a:solidFill>
                <a:effectLst/>
                <a:latin typeface="Consolas" panose="020B0609020204030204" pitchFamily="49" charset="0"/>
              </a:rPr>
              <a:t>	document</a:t>
            </a:r>
            <a:r>
              <a:rPr lang="en-US" sz="1700" b="1" dirty="0">
                <a:solidFill>
                  <a:srgbClr val="777777"/>
                </a:solidFill>
                <a:effectLst/>
                <a:latin typeface="Consolas" panose="020B0609020204030204" pitchFamily="49" charset="0"/>
              </a:rPr>
              <a:t>.</a:t>
            </a:r>
            <a:r>
              <a:rPr lang="en-US" sz="1700" b="1" dirty="0">
                <a:solidFill>
                  <a:srgbClr val="AA3731"/>
                </a:solidFill>
                <a:effectLst/>
                <a:latin typeface="Consolas" panose="020B0609020204030204" pitchFamily="49" charset="0"/>
              </a:rPr>
              <a:t>write</a:t>
            </a:r>
            <a:r>
              <a:rPr lang="en-US" sz="1700" b="1" dirty="0">
                <a:solidFill>
                  <a:srgbClr val="333333"/>
                </a:solidFill>
                <a:effectLst/>
                <a:latin typeface="Consolas" panose="020B0609020204030204" pitchFamily="49" charset="0"/>
              </a:rPr>
              <a:t>(</a:t>
            </a:r>
            <a:r>
              <a:rPr lang="en-US" sz="1700" b="1" dirty="0" err="1">
                <a:solidFill>
                  <a:srgbClr val="AA3731"/>
                </a:solidFill>
                <a:effectLst/>
                <a:latin typeface="Consolas" panose="020B0609020204030204" pitchFamily="49" charset="0"/>
              </a:rPr>
              <a:t>addNumbers</a:t>
            </a:r>
            <a:r>
              <a:rPr lang="en-US" sz="1700" b="1" dirty="0">
                <a:solidFill>
                  <a:srgbClr val="333333"/>
                </a:solidFill>
                <a:effectLst/>
                <a:latin typeface="Consolas" panose="020B0609020204030204" pitchFamily="49" charset="0"/>
              </a:rPr>
              <a:t>(</a:t>
            </a:r>
            <a:r>
              <a:rPr lang="en-US" sz="1700" b="1" dirty="0">
                <a:solidFill>
                  <a:srgbClr val="9C5D27"/>
                </a:solidFill>
                <a:effectLst/>
                <a:latin typeface="Consolas" panose="020B0609020204030204" pitchFamily="49" charset="0"/>
              </a:rPr>
              <a:t>2</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 </a:t>
            </a:r>
            <a:r>
              <a:rPr lang="en-US" sz="1700" b="1" dirty="0">
                <a:solidFill>
                  <a:srgbClr val="9C5D27"/>
                </a:solidFill>
                <a:effectLst/>
                <a:latin typeface="Consolas" panose="020B0609020204030204" pitchFamily="49" charset="0"/>
              </a:rPr>
              <a:t>3</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endParaRPr lang="en-US" sz="1700" b="1" dirty="0">
              <a:solidFill>
                <a:srgbClr val="333333"/>
              </a:solidFill>
              <a:effectLst/>
              <a:latin typeface="Consolas" panose="020B0609020204030204" pitchFamily="49" charset="0"/>
            </a:endParaRPr>
          </a:p>
          <a:p>
            <a:pPr marL="0" indent="0">
              <a:buNone/>
            </a:pPr>
            <a:r>
              <a:rPr lang="en-US" sz="1700" b="1" dirty="0">
                <a:solidFill>
                  <a:srgbClr val="7A3E9D"/>
                </a:solidFill>
                <a:effectLst/>
                <a:latin typeface="Consolas" panose="020B0609020204030204" pitchFamily="49" charset="0"/>
              </a:rPr>
              <a:t>	document</a:t>
            </a:r>
            <a:r>
              <a:rPr lang="en-US" sz="1700" b="1" dirty="0">
                <a:solidFill>
                  <a:srgbClr val="777777"/>
                </a:solidFill>
                <a:effectLst/>
                <a:latin typeface="Consolas" panose="020B0609020204030204" pitchFamily="49" charset="0"/>
              </a:rPr>
              <a:t>.</a:t>
            </a:r>
            <a:r>
              <a:rPr lang="en-US" sz="1700" b="1" dirty="0">
                <a:solidFill>
                  <a:srgbClr val="AA3731"/>
                </a:solidFill>
                <a:effectLst/>
                <a:latin typeface="Consolas" panose="020B0609020204030204" pitchFamily="49" charset="0"/>
              </a:rPr>
              <a:t>write</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r>
              <a:rPr lang="en-US" sz="1700" b="1" dirty="0">
                <a:solidFill>
                  <a:srgbClr val="448C27"/>
                </a:solidFill>
                <a:effectLst/>
                <a:latin typeface="Consolas" panose="020B0609020204030204" pitchFamily="49" charset="0"/>
              </a:rPr>
              <a:t>&lt;</a:t>
            </a:r>
            <a:r>
              <a:rPr lang="en-US" sz="1700" b="1" dirty="0" err="1">
                <a:solidFill>
                  <a:srgbClr val="448C27"/>
                </a:solidFill>
                <a:effectLst/>
                <a:latin typeface="Consolas" panose="020B0609020204030204" pitchFamily="49" charset="0"/>
              </a:rPr>
              <a:t>br</a:t>
            </a:r>
            <a:r>
              <a:rPr lang="en-US" sz="1700" b="1" dirty="0">
                <a:solidFill>
                  <a:srgbClr val="448C27"/>
                </a:solidFill>
                <a:effectLst/>
                <a:latin typeface="Consolas" panose="020B0609020204030204" pitchFamily="49" charset="0"/>
              </a:rPr>
              <a:t>&gt;</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 </a:t>
            </a:r>
            <a:r>
              <a:rPr lang="en-US" sz="1700" b="1" i="1" dirty="0">
                <a:solidFill>
                  <a:srgbClr val="AAAAAA"/>
                </a:solidFill>
                <a:effectLst/>
                <a:latin typeface="Consolas" panose="020B0609020204030204" pitchFamily="49" charset="0"/>
              </a:rPr>
              <a:t>//This is just to add a line break</a:t>
            </a:r>
            <a:endParaRPr lang="en-US" sz="1700" b="1" dirty="0">
              <a:solidFill>
                <a:srgbClr val="333333"/>
              </a:solidFill>
              <a:effectLst/>
              <a:latin typeface="Consolas" panose="020B0609020204030204" pitchFamily="49" charset="0"/>
            </a:endParaRPr>
          </a:p>
          <a:p>
            <a:pPr marL="0" indent="0">
              <a:buNone/>
            </a:pPr>
            <a:r>
              <a:rPr lang="en-US" sz="1700" b="1" dirty="0">
                <a:solidFill>
                  <a:srgbClr val="7A3E9D"/>
                </a:solidFill>
                <a:effectLst/>
                <a:latin typeface="Consolas" panose="020B0609020204030204" pitchFamily="49" charset="0"/>
              </a:rPr>
              <a:t>	document</a:t>
            </a:r>
            <a:r>
              <a:rPr lang="en-US" sz="1700" b="1" dirty="0">
                <a:solidFill>
                  <a:srgbClr val="777777"/>
                </a:solidFill>
                <a:effectLst/>
                <a:latin typeface="Consolas" panose="020B0609020204030204" pitchFamily="49" charset="0"/>
              </a:rPr>
              <a:t>.</a:t>
            </a:r>
            <a:r>
              <a:rPr lang="en-US" sz="1700" b="1" dirty="0">
                <a:solidFill>
                  <a:srgbClr val="AA3731"/>
                </a:solidFill>
                <a:effectLst/>
                <a:latin typeface="Consolas" panose="020B0609020204030204" pitchFamily="49" charset="0"/>
              </a:rPr>
              <a:t>write</a:t>
            </a:r>
            <a:r>
              <a:rPr lang="en-US" sz="1700" b="1" dirty="0">
                <a:solidFill>
                  <a:srgbClr val="333333"/>
                </a:solidFill>
                <a:effectLst/>
                <a:latin typeface="Consolas" panose="020B0609020204030204" pitchFamily="49" charset="0"/>
              </a:rPr>
              <a:t>(</a:t>
            </a:r>
            <a:r>
              <a:rPr lang="en-US" sz="1700" b="1" dirty="0" err="1">
                <a:solidFill>
                  <a:srgbClr val="AA3731"/>
                </a:solidFill>
                <a:effectLst/>
                <a:latin typeface="Consolas" panose="020B0609020204030204" pitchFamily="49" charset="0"/>
              </a:rPr>
              <a:t>addNumbers</a:t>
            </a:r>
            <a:r>
              <a:rPr lang="en-US" sz="1700" b="1" dirty="0">
                <a:solidFill>
                  <a:srgbClr val="333333"/>
                </a:solidFill>
                <a:effectLst/>
                <a:latin typeface="Consolas" panose="020B0609020204030204" pitchFamily="49" charset="0"/>
              </a:rPr>
              <a:t>(</a:t>
            </a:r>
            <a:r>
              <a:rPr lang="en-US" sz="1700" b="1" dirty="0">
                <a:solidFill>
                  <a:srgbClr val="9C5D27"/>
                </a:solidFill>
                <a:effectLst/>
                <a:latin typeface="Consolas" panose="020B0609020204030204" pitchFamily="49" charset="0"/>
              </a:rPr>
              <a:t>20</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 </a:t>
            </a:r>
            <a:r>
              <a:rPr lang="en-US" sz="1700" b="1" dirty="0">
                <a:solidFill>
                  <a:srgbClr val="9C5D27"/>
                </a:solidFill>
                <a:effectLst/>
                <a:latin typeface="Consolas" panose="020B0609020204030204" pitchFamily="49" charset="0"/>
              </a:rPr>
              <a:t>7</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endParaRPr lang="en-US" sz="1700" b="1" dirty="0">
              <a:solidFill>
                <a:srgbClr val="333333"/>
              </a:solidFill>
              <a:effectLst/>
              <a:latin typeface="Consolas" panose="020B0609020204030204" pitchFamily="49" charset="0"/>
            </a:endParaRPr>
          </a:p>
          <a:p>
            <a:pPr marL="0" indent="0">
              <a:buNone/>
            </a:pPr>
            <a:r>
              <a:rPr lang="en-US" sz="1700" b="1" dirty="0">
                <a:solidFill>
                  <a:srgbClr val="7A3E9D"/>
                </a:solidFill>
                <a:effectLst/>
                <a:latin typeface="Consolas" panose="020B0609020204030204" pitchFamily="49" charset="0"/>
              </a:rPr>
              <a:t>	document</a:t>
            </a:r>
            <a:r>
              <a:rPr lang="en-US" sz="1700" b="1" dirty="0">
                <a:solidFill>
                  <a:srgbClr val="777777"/>
                </a:solidFill>
                <a:effectLst/>
                <a:latin typeface="Consolas" panose="020B0609020204030204" pitchFamily="49" charset="0"/>
              </a:rPr>
              <a:t>.</a:t>
            </a:r>
            <a:r>
              <a:rPr lang="en-US" sz="1700" b="1" dirty="0">
                <a:solidFill>
                  <a:srgbClr val="AA3731"/>
                </a:solidFill>
                <a:effectLst/>
                <a:latin typeface="Consolas" panose="020B0609020204030204" pitchFamily="49" charset="0"/>
              </a:rPr>
              <a:t>write</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r>
              <a:rPr lang="en-US" sz="1700" b="1" dirty="0">
                <a:solidFill>
                  <a:srgbClr val="448C27"/>
                </a:solidFill>
                <a:effectLst/>
                <a:latin typeface="Consolas" panose="020B0609020204030204" pitchFamily="49" charset="0"/>
              </a:rPr>
              <a:t>&lt;</a:t>
            </a:r>
            <a:r>
              <a:rPr lang="en-US" sz="1700" b="1" dirty="0" err="1">
                <a:solidFill>
                  <a:srgbClr val="448C27"/>
                </a:solidFill>
                <a:effectLst/>
                <a:latin typeface="Consolas" panose="020B0609020204030204" pitchFamily="49" charset="0"/>
              </a:rPr>
              <a:t>br</a:t>
            </a:r>
            <a:r>
              <a:rPr lang="en-US" sz="1700" b="1" dirty="0">
                <a:solidFill>
                  <a:srgbClr val="448C27"/>
                </a:solidFill>
                <a:effectLst/>
                <a:latin typeface="Consolas" panose="020B0609020204030204" pitchFamily="49" charset="0"/>
              </a:rPr>
              <a:t>&gt;</a:t>
            </a:r>
            <a:r>
              <a:rPr lang="en-US" sz="1700" b="1" dirty="0">
                <a:solidFill>
                  <a:srgbClr val="777777"/>
                </a:solidFill>
                <a:effectLst/>
                <a:latin typeface="Consolas" panose="020B0609020204030204" pitchFamily="49" charset="0"/>
              </a:rPr>
              <a:t>"</a:t>
            </a:r>
            <a:r>
              <a:rPr lang="en-US" sz="1700" b="1" dirty="0">
                <a:solidFill>
                  <a:srgbClr val="333333"/>
                </a:solidFill>
                <a:effectLst/>
                <a:latin typeface="Consolas" panose="020B0609020204030204" pitchFamily="49" charset="0"/>
              </a:rPr>
              <a:t>)</a:t>
            </a:r>
            <a:r>
              <a:rPr lang="en-US" sz="1700" b="1" dirty="0">
                <a:solidFill>
                  <a:srgbClr val="777777"/>
                </a:solidFill>
                <a:effectLst/>
                <a:latin typeface="Consolas" panose="020B0609020204030204" pitchFamily="49" charset="0"/>
              </a:rPr>
              <a:t>;</a:t>
            </a:r>
            <a:endParaRPr lang="en-US" sz="1700" b="1" dirty="0">
              <a:solidFill>
                <a:srgbClr val="333333"/>
              </a:solidFill>
              <a:effectLst/>
              <a:latin typeface="Consolas" panose="020B0609020204030204" pitchFamily="49" charset="0"/>
            </a:endParaRPr>
          </a:p>
          <a:p>
            <a:pPr marL="0" indent="0">
              <a:buNone/>
            </a:pPr>
            <a:r>
              <a:rPr lang="en-US" sz="1700" b="1" i="1" dirty="0">
                <a:solidFill>
                  <a:srgbClr val="AAAAAA"/>
                </a:solidFill>
                <a:effectLst/>
                <a:latin typeface="Consolas" panose="020B0609020204030204" pitchFamily="49" charset="0"/>
              </a:rPr>
              <a:t>	//NOTES: (</a:t>
            </a:r>
            <a:r>
              <a:rPr lang="en-US" sz="1700" b="1" i="1" dirty="0" err="1">
                <a:solidFill>
                  <a:srgbClr val="AAAAAA"/>
                </a:solidFill>
                <a:effectLst/>
                <a:latin typeface="Consolas" panose="020B0609020204030204" pitchFamily="49" charset="0"/>
              </a:rPr>
              <a:t>firstNumber</a:t>
            </a:r>
            <a:r>
              <a:rPr lang="en-US" sz="1700" b="1" i="1" dirty="0">
                <a:solidFill>
                  <a:srgbClr val="AAAAAA"/>
                </a:solidFill>
                <a:effectLst/>
                <a:latin typeface="Consolas" panose="020B0609020204030204" pitchFamily="49" charset="0"/>
              </a:rPr>
              <a:t>, </a:t>
            </a:r>
            <a:r>
              <a:rPr lang="en-US" sz="1700" b="1" i="1" dirty="0" err="1">
                <a:solidFill>
                  <a:srgbClr val="AAAAAA"/>
                </a:solidFill>
                <a:effectLst/>
                <a:latin typeface="Consolas" panose="020B0609020204030204" pitchFamily="49" charset="0"/>
              </a:rPr>
              <a:t>secondNumber</a:t>
            </a:r>
            <a:r>
              <a:rPr lang="en-US" sz="1700" b="1" i="1" dirty="0">
                <a:solidFill>
                  <a:srgbClr val="AAAAAA"/>
                </a:solidFill>
                <a:effectLst/>
                <a:latin typeface="Consolas" panose="020B0609020204030204" pitchFamily="49" charset="0"/>
              </a:rPr>
              <a:t>) are called parameters while (2, 3), (20, 7) 	are called arguments</a:t>
            </a:r>
            <a:endParaRPr lang="en-US" sz="1700" b="1" dirty="0">
              <a:solidFill>
                <a:srgbClr val="333333"/>
              </a:solidFill>
              <a:effectLst/>
              <a:latin typeface="Consolas" panose="020B0609020204030204" pitchFamily="49" charset="0"/>
            </a:endParaRPr>
          </a:p>
          <a:p>
            <a:pPr marL="0" indent="0" algn="just">
              <a:lnSpc>
                <a:spcPct val="107000"/>
              </a:lnSpc>
              <a:buNone/>
            </a:pPr>
            <a:r>
              <a:rPr lang="en-US" sz="1700" b="1" dirty="0">
                <a:solidFill>
                  <a:srgbClr val="91B3E0"/>
                </a:solidFill>
                <a:effectLst/>
                <a:latin typeface="Consolas" panose="020B0609020204030204" pitchFamily="49" charset="0"/>
              </a:rPr>
              <a:t>&lt;/</a:t>
            </a:r>
            <a:r>
              <a:rPr lang="en-US" sz="1700" b="1" dirty="0">
                <a:solidFill>
                  <a:srgbClr val="4B69C6"/>
                </a:solidFill>
                <a:effectLst/>
                <a:latin typeface="Consolas" panose="020B0609020204030204" pitchFamily="49" charset="0"/>
              </a:rPr>
              <a:t>script</a:t>
            </a:r>
            <a:r>
              <a:rPr lang="en-US" sz="1700" b="1" dirty="0">
                <a:solidFill>
                  <a:srgbClr val="91B3E0"/>
                </a:solidFill>
                <a:effectLst/>
                <a:latin typeface="Consolas" panose="020B0609020204030204" pitchFamily="49" charset="0"/>
              </a:rPr>
              <a:t>&gt;</a:t>
            </a:r>
            <a:endParaRPr lang="en-US" sz="170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67742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5352585" cy="5494711"/>
          </a:xfrm>
        </p:spPr>
        <p:txBody>
          <a:bodyPr>
            <a:noAutofit/>
          </a:bodyPr>
          <a:lstStyle/>
          <a:p>
            <a:pPr marL="0" lvl="0" indent="0" algn="just">
              <a:lnSpc>
                <a:spcPct val="107000"/>
              </a:lnSpc>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p>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b. A function that changes the text and color of an HTML element when a button is clicked:</a:t>
            </a:r>
            <a:endParaRPr lang="en-US" sz="2400" b="1" dirty="0">
              <a:solidFill>
                <a:srgbClr val="333333"/>
              </a:solidFill>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1600" b="1" dirty="0">
              <a:solidFill>
                <a:srgbClr val="91B3E0"/>
              </a:solidFill>
              <a:effectLst/>
              <a:latin typeface="Consolas" panose="020B0609020204030204" pitchFamily="49" charset="0"/>
            </a:endParaRPr>
          </a:p>
          <a:p>
            <a:pPr marL="0" indent="0">
              <a:buNone/>
            </a:pPr>
            <a:r>
              <a:rPr lang="en-US" sz="1600" b="1" i="1" dirty="0">
                <a:solidFill>
                  <a:srgbClr val="AAAAAA"/>
                </a:solidFill>
                <a:effectLst/>
                <a:latin typeface="Consolas" panose="020B0609020204030204" pitchFamily="49" charset="0"/>
              </a:rPr>
              <a:t>&lt;!– HTML tags --&gt;</a:t>
            </a:r>
            <a:endParaRPr lang="en-US" sz="1600" b="1" dirty="0">
              <a:solidFill>
                <a:srgbClr val="91B3E0"/>
              </a:solidFill>
              <a:latin typeface="Consolas" panose="020B0609020204030204" pitchFamily="49" charset="0"/>
            </a:endParaRPr>
          </a:p>
          <a:p>
            <a:pPr marL="0" indent="0">
              <a:buNone/>
            </a:pP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h1</a:t>
            </a:r>
            <a:r>
              <a:rPr lang="en-US" sz="1600" b="1" dirty="0">
                <a:solidFill>
                  <a:srgbClr val="91B3E0"/>
                </a:solidFill>
                <a:effectLst/>
                <a:latin typeface="Consolas" panose="020B0609020204030204" pitchFamily="49" charset="0"/>
              </a:rPr>
              <a:t> </a:t>
            </a:r>
            <a:r>
              <a:rPr lang="en-US" sz="1600" b="1" i="1" dirty="0">
                <a:solidFill>
                  <a:srgbClr val="8190A0"/>
                </a:solidFill>
                <a:effectLst/>
                <a:latin typeface="Consolas" panose="020B0609020204030204" pitchFamily="49" charset="0"/>
              </a:rPr>
              <a:t>id</a:t>
            </a:r>
            <a:r>
              <a:rPr lang="en-US" sz="1600" b="1" dirty="0">
                <a:solidFill>
                  <a:srgbClr val="777777"/>
                </a:solidFill>
                <a:effectLst/>
                <a:latin typeface="Consolas" panose="020B0609020204030204" pitchFamily="49" charset="0"/>
              </a:rPr>
              <a:t>="</a:t>
            </a:r>
            <a:r>
              <a:rPr lang="en-US" sz="1600" b="1" dirty="0">
                <a:solidFill>
                  <a:srgbClr val="448C27"/>
                </a:solidFill>
                <a:effectLst/>
                <a:latin typeface="Consolas" panose="020B0609020204030204" pitchFamily="49" charset="0"/>
              </a:rPr>
              <a:t>header</a:t>
            </a:r>
            <a:r>
              <a:rPr lang="en-US" sz="1600" b="1" dirty="0">
                <a:solidFill>
                  <a:srgbClr val="777777"/>
                </a:solidFill>
                <a:effectLst/>
                <a:latin typeface="Consolas" panose="020B0609020204030204" pitchFamily="49" charset="0"/>
              </a:rPr>
              <a:t>"</a:t>
            </a:r>
            <a:r>
              <a:rPr lang="en-US" sz="1600" b="1" dirty="0">
                <a:solidFill>
                  <a:srgbClr val="91B3E0"/>
                </a:solidFill>
                <a:effectLst/>
                <a:latin typeface="Consolas" panose="020B0609020204030204" pitchFamily="49" charset="0"/>
              </a:rPr>
              <a:t>&gt;</a:t>
            </a:r>
            <a:r>
              <a:rPr lang="en-US" sz="1600" b="1" dirty="0">
                <a:solidFill>
                  <a:srgbClr val="333333"/>
                </a:solidFill>
                <a:effectLst/>
                <a:latin typeface="Consolas" panose="020B0609020204030204" pitchFamily="49" charset="0"/>
              </a:rPr>
              <a:t>HELLO</a:t>
            </a: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h1</a:t>
            </a:r>
            <a:r>
              <a:rPr lang="en-US" sz="1600" b="1" dirty="0">
                <a:solidFill>
                  <a:srgbClr val="91B3E0"/>
                </a:solidFill>
                <a:effectLst/>
                <a:latin typeface="Consolas" panose="020B0609020204030204" pitchFamily="49" charset="0"/>
              </a:rPr>
              <a:t>&gt;</a:t>
            </a:r>
            <a:endParaRPr lang="en-US" sz="1600" b="1" dirty="0">
              <a:solidFill>
                <a:srgbClr val="333333"/>
              </a:solidFill>
              <a:effectLst/>
              <a:latin typeface="Consolas" panose="020B0609020204030204" pitchFamily="49" charset="0"/>
            </a:endParaRPr>
          </a:p>
          <a:p>
            <a:pPr marL="0" indent="0">
              <a:buNone/>
            </a:pP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 </a:t>
            </a:r>
            <a:r>
              <a:rPr lang="en-US" sz="1600" b="1" i="1" dirty="0">
                <a:solidFill>
                  <a:srgbClr val="8190A0"/>
                </a:solidFill>
                <a:effectLst/>
                <a:latin typeface="Consolas" panose="020B0609020204030204" pitchFamily="49" charset="0"/>
              </a:rPr>
              <a:t>onclick</a:t>
            </a:r>
            <a:r>
              <a:rPr lang="en-US" sz="1600" b="1" dirty="0">
                <a:solidFill>
                  <a:srgbClr val="777777"/>
                </a:solidFill>
                <a:effectLst/>
                <a:latin typeface="Consolas" panose="020B0609020204030204" pitchFamily="49" charset="0"/>
              </a:rPr>
              <a:t>="</a:t>
            </a:r>
            <a:r>
              <a:rPr lang="en-US" sz="1600" b="1" dirty="0">
                <a:solidFill>
                  <a:srgbClr val="AA3731"/>
                </a:solidFill>
                <a:effectLst/>
                <a:latin typeface="Consolas" panose="020B0609020204030204" pitchFamily="49" charset="0"/>
              </a:rPr>
              <a:t>red</a:t>
            </a:r>
            <a:r>
              <a:rPr lang="en-US" sz="1600" b="1" dirty="0">
                <a:solidFill>
                  <a:srgbClr val="448C27"/>
                </a:solidFill>
                <a:effectLst/>
                <a:latin typeface="Consolas" panose="020B0609020204030204" pitchFamily="49" charset="0"/>
              </a:rPr>
              <a:t>()</a:t>
            </a:r>
            <a:r>
              <a:rPr lang="en-US" sz="1600" b="1" dirty="0">
                <a:solidFill>
                  <a:srgbClr val="777777"/>
                </a:solidFill>
                <a:effectLst/>
                <a:latin typeface="Consolas" panose="020B0609020204030204" pitchFamily="49" charset="0"/>
              </a:rPr>
              <a:t>"</a:t>
            </a:r>
            <a:r>
              <a:rPr lang="en-US" sz="1600" b="1" dirty="0">
                <a:solidFill>
                  <a:srgbClr val="91B3E0"/>
                </a:solidFill>
                <a:effectLst/>
                <a:latin typeface="Consolas" panose="020B0609020204030204" pitchFamily="49" charset="0"/>
              </a:rPr>
              <a:t>&gt;</a:t>
            </a:r>
            <a:r>
              <a:rPr lang="en-US" sz="1600" b="1" dirty="0">
                <a:solidFill>
                  <a:srgbClr val="333333"/>
                </a:solidFill>
                <a:effectLst/>
                <a:latin typeface="Consolas" panose="020B0609020204030204" pitchFamily="49" charset="0"/>
              </a:rPr>
              <a:t>Red</a:t>
            </a: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&gt;</a:t>
            </a:r>
            <a:endParaRPr lang="en-US" sz="1600" b="1" dirty="0">
              <a:solidFill>
                <a:srgbClr val="333333"/>
              </a:solidFill>
              <a:effectLst/>
              <a:latin typeface="Consolas" panose="020B0609020204030204" pitchFamily="49" charset="0"/>
            </a:endParaRPr>
          </a:p>
          <a:p>
            <a:pPr marL="0" indent="0">
              <a:buNone/>
            </a:pP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 </a:t>
            </a:r>
            <a:r>
              <a:rPr lang="en-US" sz="1600" b="1" i="1" dirty="0">
                <a:solidFill>
                  <a:srgbClr val="8190A0"/>
                </a:solidFill>
                <a:effectLst/>
                <a:latin typeface="Consolas" panose="020B0609020204030204" pitchFamily="49" charset="0"/>
              </a:rPr>
              <a:t>onclick</a:t>
            </a:r>
            <a:r>
              <a:rPr lang="en-US" sz="1600" b="1" dirty="0">
                <a:solidFill>
                  <a:srgbClr val="777777"/>
                </a:solidFill>
                <a:effectLst/>
                <a:latin typeface="Consolas" panose="020B0609020204030204" pitchFamily="49" charset="0"/>
              </a:rPr>
              <a:t>="</a:t>
            </a:r>
            <a:r>
              <a:rPr lang="en-US" sz="1600" b="1" dirty="0">
                <a:solidFill>
                  <a:srgbClr val="AA3731"/>
                </a:solidFill>
                <a:effectLst/>
                <a:latin typeface="Consolas" panose="020B0609020204030204" pitchFamily="49" charset="0"/>
              </a:rPr>
              <a:t>green</a:t>
            </a:r>
            <a:r>
              <a:rPr lang="en-US" sz="1600" b="1" dirty="0">
                <a:solidFill>
                  <a:srgbClr val="448C27"/>
                </a:solidFill>
                <a:effectLst/>
                <a:latin typeface="Consolas" panose="020B0609020204030204" pitchFamily="49" charset="0"/>
              </a:rPr>
              <a:t>()</a:t>
            </a:r>
            <a:r>
              <a:rPr lang="en-US" sz="1600" b="1" dirty="0">
                <a:solidFill>
                  <a:srgbClr val="777777"/>
                </a:solidFill>
                <a:effectLst/>
                <a:latin typeface="Consolas" panose="020B0609020204030204" pitchFamily="49" charset="0"/>
              </a:rPr>
              <a:t>"</a:t>
            </a:r>
            <a:r>
              <a:rPr lang="en-US" sz="1600" b="1" dirty="0">
                <a:solidFill>
                  <a:srgbClr val="91B3E0"/>
                </a:solidFill>
                <a:effectLst/>
                <a:latin typeface="Consolas" panose="020B0609020204030204" pitchFamily="49" charset="0"/>
              </a:rPr>
              <a:t>&gt;</a:t>
            </a:r>
            <a:r>
              <a:rPr lang="en-US" sz="1600" b="1" dirty="0">
                <a:solidFill>
                  <a:srgbClr val="333333"/>
                </a:solidFill>
                <a:effectLst/>
                <a:latin typeface="Consolas" panose="020B0609020204030204" pitchFamily="49" charset="0"/>
              </a:rPr>
              <a:t>Green</a:t>
            </a: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&gt;</a:t>
            </a:r>
            <a:endParaRPr lang="en-US" sz="1600" b="1" dirty="0">
              <a:solidFill>
                <a:srgbClr val="333333"/>
              </a:solidFill>
              <a:effectLst/>
              <a:latin typeface="Consolas" panose="020B0609020204030204" pitchFamily="49" charset="0"/>
            </a:endParaRPr>
          </a:p>
          <a:p>
            <a:pPr marL="0" indent="0">
              <a:buNone/>
            </a:pP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 </a:t>
            </a:r>
            <a:r>
              <a:rPr lang="en-US" sz="1600" b="1" i="1" dirty="0">
                <a:solidFill>
                  <a:srgbClr val="8190A0"/>
                </a:solidFill>
                <a:effectLst/>
                <a:latin typeface="Consolas" panose="020B0609020204030204" pitchFamily="49" charset="0"/>
              </a:rPr>
              <a:t>onclick</a:t>
            </a:r>
            <a:r>
              <a:rPr lang="en-US" sz="1600" b="1" dirty="0">
                <a:solidFill>
                  <a:srgbClr val="777777"/>
                </a:solidFill>
                <a:effectLst/>
                <a:latin typeface="Consolas" panose="020B0609020204030204" pitchFamily="49" charset="0"/>
              </a:rPr>
              <a:t>="</a:t>
            </a:r>
            <a:r>
              <a:rPr lang="en-US" sz="1600" b="1" dirty="0">
                <a:solidFill>
                  <a:srgbClr val="AA3731"/>
                </a:solidFill>
                <a:effectLst/>
                <a:latin typeface="Consolas" panose="020B0609020204030204" pitchFamily="49" charset="0"/>
              </a:rPr>
              <a:t>blue</a:t>
            </a:r>
            <a:r>
              <a:rPr lang="en-US" sz="1600" b="1" dirty="0">
                <a:solidFill>
                  <a:srgbClr val="448C27"/>
                </a:solidFill>
                <a:effectLst/>
                <a:latin typeface="Consolas" panose="020B0609020204030204" pitchFamily="49" charset="0"/>
              </a:rPr>
              <a:t>()</a:t>
            </a:r>
            <a:r>
              <a:rPr lang="en-US" sz="1600" b="1" dirty="0">
                <a:solidFill>
                  <a:srgbClr val="777777"/>
                </a:solidFill>
                <a:effectLst/>
                <a:latin typeface="Consolas" panose="020B0609020204030204" pitchFamily="49" charset="0"/>
              </a:rPr>
              <a:t>"</a:t>
            </a:r>
            <a:r>
              <a:rPr lang="en-US" sz="1600" b="1" dirty="0">
                <a:solidFill>
                  <a:srgbClr val="91B3E0"/>
                </a:solidFill>
                <a:effectLst/>
                <a:latin typeface="Consolas" panose="020B0609020204030204" pitchFamily="49" charset="0"/>
              </a:rPr>
              <a:t>&gt;</a:t>
            </a:r>
            <a:r>
              <a:rPr lang="en-US" sz="1600" b="1" dirty="0">
                <a:solidFill>
                  <a:srgbClr val="333333"/>
                </a:solidFill>
                <a:effectLst/>
                <a:latin typeface="Consolas" panose="020B0609020204030204" pitchFamily="49" charset="0"/>
              </a:rPr>
              <a:t>Blue</a:t>
            </a:r>
            <a:r>
              <a:rPr lang="en-US" sz="1600" b="1" dirty="0">
                <a:solidFill>
                  <a:srgbClr val="91B3E0"/>
                </a:solidFill>
                <a:effectLst/>
                <a:latin typeface="Consolas" panose="020B0609020204030204" pitchFamily="49" charset="0"/>
              </a:rPr>
              <a:t>&lt;/</a:t>
            </a:r>
            <a:r>
              <a:rPr lang="en-US" sz="1600" b="1" dirty="0">
                <a:solidFill>
                  <a:srgbClr val="4B69C6"/>
                </a:solidFill>
                <a:effectLst/>
                <a:latin typeface="Consolas" panose="020B0609020204030204" pitchFamily="49" charset="0"/>
              </a:rPr>
              <a:t>button</a:t>
            </a:r>
            <a:r>
              <a:rPr lang="en-US" sz="1600" b="1" dirty="0">
                <a:solidFill>
                  <a:srgbClr val="91B3E0"/>
                </a:solidFill>
                <a:effectLst/>
                <a:latin typeface="Consolas" panose="020B0609020204030204" pitchFamily="49" charset="0"/>
              </a:rPr>
              <a:t>&gt;&lt;</a:t>
            </a:r>
            <a:r>
              <a:rPr lang="en-US" sz="1600" b="1" dirty="0" err="1">
                <a:solidFill>
                  <a:srgbClr val="4B69C6"/>
                </a:solidFill>
                <a:effectLst/>
                <a:latin typeface="Consolas" panose="020B0609020204030204" pitchFamily="49" charset="0"/>
              </a:rPr>
              <a:t>br</a:t>
            </a:r>
            <a:r>
              <a:rPr lang="en-US" sz="1600" b="1" dirty="0">
                <a:solidFill>
                  <a:srgbClr val="91B3E0"/>
                </a:solidFill>
                <a:effectLst/>
                <a:latin typeface="Consolas" panose="020B0609020204030204" pitchFamily="49" charset="0"/>
              </a:rPr>
              <a:t>&gt;&lt;</a:t>
            </a:r>
            <a:r>
              <a:rPr lang="en-US" sz="1600" b="1" dirty="0" err="1">
                <a:solidFill>
                  <a:srgbClr val="4B69C6"/>
                </a:solidFill>
                <a:effectLst/>
                <a:latin typeface="Consolas" panose="020B0609020204030204" pitchFamily="49" charset="0"/>
              </a:rPr>
              <a:t>br</a:t>
            </a:r>
            <a:r>
              <a:rPr lang="en-US" sz="1600" b="1" dirty="0">
                <a:solidFill>
                  <a:srgbClr val="91B3E0"/>
                </a:solidFill>
                <a:effectLst/>
                <a:latin typeface="Consolas" panose="020B0609020204030204" pitchFamily="49" charset="0"/>
              </a:rPr>
              <a:t>&gt;</a:t>
            </a:r>
          </a:p>
        </p:txBody>
      </p:sp>
      <p:sp>
        <p:nvSpPr>
          <p:cNvPr id="9" name="Content Placeholder 2">
            <a:extLst>
              <a:ext uri="{FF2B5EF4-FFF2-40B4-BE49-F238E27FC236}">
                <a16:creationId xmlns:a16="http://schemas.microsoft.com/office/drawing/2014/main" id="{7F8BBAA7-A460-42E9-B945-C4706D7F8DFC}"/>
              </a:ext>
            </a:extLst>
          </p:cNvPr>
          <p:cNvSpPr txBox="1">
            <a:spLocks/>
          </p:cNvSpPr>
          <p:nvPr/>
        </p:nvSpPr>
        <p:spPr>
          <a:xfrm>
            <a:off x="6096000" y="1206001"/>
            <a:ext cx="5938157" cy="5494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900" b="1" i="1" dirty="0">
              <a:solidFill>
                <a:srgbClr val="AAAAAA"/>
              </a:solidFill>
              <a:effectLst/>
              <a:latin typeface="Consolas" panose="020B0609020204030204" pitchFamily="49" charset="0"/>
            </a:endParaRPr>
          </a:p>
          <a:p>
            <a:endParaRPr lang="en-US" sz="900" b="1" i="1" dirty="0">
              <a:solidFill>
                <a:srgbClr val="AAAAAA"/>
              </a:solidFill>
              <a:latin typeface="Consolas" panose="020B0609020204030204" pitchFamily="49" charset="0"/>
            </a:endParaRPr>
          </a:p>
          <a:p>
            <a:r>
              <a:rPr lang="en-US" sz="1100" b="1" i="1" dirty="0">
                <a:solidFill>
                  <a:srgbClr val="AAAAAA"/>
                </a:solidFill>
                <a:effectLst/>
                <a:latin typeface="Consolas" panose="020B0609020204030204" pitchFamily="49" charset="0"/>
              </a:rPr>
              <a:t>&lt;!– JavaScript Code --&gt;</a:t>
            </a:r>
            <a:endParaRPr lang="en-US" sz="1100" b="1" dirty="0">
              <a:solidFill>
                <a:srgbClr val="91B3E0"/>
              </a:solidFill>
              <a:effectLst/>
              <a:latin typeface="Consolas" panose="020B0609020204030204" pitchFamily="49" charset="0"/>
            </a:endParaRPr>
          </a:p>
          <a:p>
            <a:r>
              <a:rPr lang="en-US" sz="1100" b="1" dirty="0">
                <a:solidFill>
                  <a:srgbClr val="91B3E0"/>
                </a:solidFill>
                <a:effectLst/>
                <a:latin typeface="Consolas" panose="020B0609020204030204" pitchFamily="49" charset="0"/>
              </a:rPr>
              <a:t>&lt;</a:t>
            </a:r>
            <a:r>
              <a:rPr lang="en-US" sz="1100" b="1" dirty="0">
                <a:solidFill>
                  <a:srgbClr val="4B69C6"/>
                </a:solidFill>
                <a:effectLst/>
                <a:latin typeface="Consolas" panose="020B0609020204030204" pitchFamily="49" charset="0"/>
              </a:rPr>
              <a:t>script</a:t>
            </a:r>
            <a:r>
              <a:rPr lang="en-US" sz="1100" b="1" dirty="0">
                <a:solidFill>
                  <a:srgbClr val="91B3E0"/>
                </a:solidFill>
                <a:effectLst/>
                <a:latin typeface="Consolas" panose="020B0609020204030204" pitchFamily="49" charset="0"/>
              </a:rPr>
              <a:t>&gt;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function</a:t>
            </a:r>
            <a:r>
              <a:rPr lang="en-US" sz="1100" b="1" dirty="0">
                <a:solidFill>
                  <a:srgbClr val="333333"/>
                </a:solidFill>
                <a:effectLst/>
                <a:latin typeface="Consolas" panose="020B0609020204030204" pitchFamily="49" charset="0"/>
              </a:rPr>
              <a:t> </a:t>
            </a:r>
            <a:r>
              <a:rPr lang="en-US" sz="1100" b="1" dirty="0">
                <a:solidFill>
                  <a:srgbClr val="AA3731"/>
                </a:solidFill>
                <a:effectLst/>
                <a:latin typeface="Consolas" panose="020B0609020204030204" pitchFamily="49" charset="0"/>
              </a:rPr>
              <a:t>red</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document</a:t>
            </a:r>
            <a:r>
              <a:rPr lang="en-US" sz="1100" b="1" dirty="0">
                <a:solidFill>
                  <a:srgbClr val="777777"/>
                </a:solidFill>
                <a:effectLst/>
                <a:latin typeface="Consolas" panose="020B0609020204030204" pitchFamily="49" charset="0"/>
              </a:rPr>
              <a:t>.</a:t>
            </a:r>
            <a:r>
              <a:rPr lang="en-US" sz="1100" b="1" dirty="0">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7A3E9D"/>
                </a:solidFill>
                <a:effectLst/>
                <a:latin typeface="Consolas" panose="020B0609020204030204" pitchFamily="49" charset="0"/>
              </a:rPr>
              <a:t>innerHTML</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Red</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err="1">
                <a:solidFill>
                  <a:srgbClr val="7A3E9D"/>
                </a:solidFill>
                <a:effectLst/>
                <a:latin typeface="Consolas" panose="020B0609020204030204" pitchFamily="49" charset="0"/>
              </a:rPr>
              <a:t>document</a:t>
            </a:r>
            <a:r>
              <a:rPr lang="en-US" sz="1100" b="1" dirty="0" err="1">
                <a:solidFill>
                  <a:srgbClr val="777777"/>
                </a:solidFill>
                <a:effectLst/>
                <a:latin typeface="Consolas" panose="020B0609020204030204" pitchFamily="49" charset="0"/>
              </a:rPr>
              <a:t>.</a:t>
            </a:r>
            <a:r>
              <a:rPr lang="en-US" sz="1100" b="1" dirty="0" err="1">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style</a:t>
            </a:r>
            <a:r>
              <a:rPr lang="en-US" sz="1100" b="1" dirty="0" err="1">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color</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Red</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br>
              <a:rPr lang="en-US" sz="1100" b="1" dirty="0">
                <a:solidFill>
                  <a:srgbClr val="333333"/>
                </a:solidFill>
                <a:effectLst/>
                <a:latin typeface="Consolas" panose="020B0609020204030204" pitchFamily="49" charset="0"/>
              </a:rPr>
            </a:br>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function</a:t>
            </a:r>
            <a:r>
              <a:rPr lang="en-US" sz="1100" b="1" dirty="0">
                <a:solidFill>
                  <a:srgbClr val="333333"/>
                </a:solidFill>
                <a:effectLst/>
                <a:latin typeface="Consolas" panose="020B0609020204030204" pitchFamily="49" charset="0"/>
              </a:rPr>
              <a:t> </a:t>
            </a:r>
            <a:r>
              <a:rPr lang="en-US" sz="1100" b="1" dirty="0">
                <a:solidFill>
                  <a:srgbClr val="AA3731"/>
                </a:solidFill>
                <a:effectLst/>
                <a:latin typeface="Consolas" panose="020B0609020204030204" pitchFamily="49" charset="0"/>
              </a:rPr>
              <a:t>green</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document</a:t>
            </a:r>
            <a:r>
              <a:rPr lang="en-US" sz="1100" b="1" dirty="0">
                <a:solidFill>
                  <a:srgbClr val="777777"/>
                </a:solidFill>
                <a:effectLst/>
                <a:latin typeface="Consolas" panose="020B0609020204030204" pitchFamily="49" charset="0"/>
              </a:rPr>
              <a:t>.</a:t>
            </a:r>
            <a:r>
              <a:rPr lang="en-US" sz="1100" b="1" dirty="0">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7A3E9D"/>
                </a:solidFill>
                <a:effectLst/>
                <a:latin typeface="Consolas" panose="020B0609020204030204" pitchFamily="49" charset="0"/>
              </a:rPr>
              <a:t>innerHTML</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Green</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err="1">
                <a:solidFill>
                  <a:srgbClr val="7A3E9D"/>
                </a:solidFill>
                <a:effectLst/>
                <a:latin typeface="Consolas" panose="020B0609020204030204" pitchFamily="49" charset="0"/>
              </a:rPr>
              <a:t>document</a:t>
            </a:r>
            <a:r>
              <a:rPr lang="en-US" sz="1100" b="1" dirty="0" err="1">
                <a:solidFill>
                  <a:srgbClr val="777777"/>
                </a:solidFill>
                <a:effectLst/>
                <a:latin typeface="Consolas" panose="020B0609020204030204" pitchFamily="49" charset="0"/>
              </a:rPr>
              <a:t>.</a:t>
            </a:r>
            <a:r>
              <a:rPr lang="en-US" sz="1100" b="1" dirty="0" err="1">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style</a:t>
            </a:r>
            <a:r>
              <a:rPr lang="en-US" sz="1100" b="1" dirty="0" err="1">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color</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Green</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br>
              <a:rPr lang="en-US" sz="1100" b="1" dirty="0">
                <a:solidFill>
                  <a:srgbClr val="333333"/>
                </a:solidFill>
                <a:effectLst/>
                <a:latin typeface="Consolas" panose="020B0609020204030204" pitchFamily="49" charset="0"/>
              </a:rPr>
            </a:br>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function</a:t>
            </a:r>
            <a:r>
              <a:rPr lang="en-US" sz="1100" b="1" dirty="0">
                <a:solidFill>
                  <a:srgbClr val="333333"/>
                </a:solidFill>
                <a:effectLst/>
                <a:latin typeface="Consolas" panose="020B0609020204030204" pitchFamily="49" charset="0"/>
              </a:rPr>
              <a:t> </a:t>
            </a:r>
            <a:r>
              <a:rPr lang="en-US" sz="1100" b="1" dirty="0">
                <a:solidFill>
                  <a:srgbClr val="AA3731"/>
                </a:solidFill>
                <a:effectLst/>
                <a:latin typeface="Consolas" panose="020B0609020204030204" pitchFamily="49" charset="0"/>
              </a:rPr>
              <a:t>blue</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A3E9D"/>
                </a:solidFill>
                <a:effectLst/>
                <a:latin typeface="Consolas" panose="020B0609020204030204" pitchFamily="49" charset="0"/>
              </a:rPr>
              <a:t>document</a:t>
            </a:r>
            <a:r>
              <a:rPr lang="en-US" sz="1100" b="1" dirty="0">
                <a:solidFill>
                  <a:srgbClr val="777777"/>
                </a:solidFill>
                <a:effectLst/>
                <a:latin typeface="Consolas" panose="020B0609020204030204" pitchFamily="49" charset="0"/>
              </a:rPr>
              <a:t>.</a:t>
            </a:r>
            <a:r>
              <a:rPr lang="en-US" sz="1100" b="1" dirty="0">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7A3E9D"/>
                </a:solidFill>
                <a:effectLst/>
                <a:latin typeface="Consolas" panose="020B0609020204030204" pitchFamily="49" charset="0"/>
              </a:rPr>
              <a:t>innerHTML</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Blue</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err="1">
                <a:solidFill>
                  <a:srgbClr val="7A3E9D"/>
                </a:solidFill>
                <a:effectLst/>
                <a:latin typeface="Consolas" panose="020B0609020204030204" pitchFamily="49" charset="0"/>
              </a:rPr>
              <a:t>document</a:t>
            </a:r>
            <a:r>
              <a:rPr lang="en-US" sz="1100" b="1" dirty="0" err="1">
                <a:solidFill>
                  <a:srgbClr val="777777"/>
                </a:solidFill>
                <a:effectLst/>
                <a:latin typeface="Consolas" panose="020B0609020204030204" pitchFamily="49" charset="0"/>
              </a:rPr>
              <a:t>.</a:t>
            </a:r>
            <a:r>
              <a:rPr lang="en-US" sz="1100" b="1" dirty="0" err="1">
                <a:solidFill>
                  <a:srgbClr val="AA3731"/>
                </a:solidFill>
                <a:effectLst/>
                <a:latin typeface="Consolas" panose="020B0609020204030204" pitchFamily="49" charset="0"/>
              </a:rPr>
              <a:t>getElementById</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header</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a:t>
            </a:r>
            <a:r>
              <a:rPr lang="en-US" sz="1100" b="1" dirty="0">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style</a:t>
            </a:r>
            <a:r>
              <a:rPr lang="en-US" sz="1100" b="1" dirty="0" err="1">
                <a:solidFill>
                  <a:srgbClr val="777777"/>
                </a:solidFill>
                <a:effectLst/>
                <a:latin typeface="Consolas" panose="020B0609020204030204" pitchFamily="49" charset="0"/>
              </a:rPr>
              <a:t>.</a:t>
            </a:r>
            <a:r>
              <a:rPr lang="en-US" sz="1100" b="1" dirty="0" err="1">
                <a:solidFill>
                  <a:srgbClr val="7A3E9D"/>
                </a:solidFill>
                <a:effectLst/>
                <a:latin typeface="Consolas" panose="020B0609020204030204" pitchFamily="49" charset="0"/>
              </a:rPr>
              <a:t>color</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r>
              <a:rPr lang="en-US" sz="1100" b="1" dirty="0">
                <a:solidFill>
                  <a:srgbClr val="448C27"/>
                </a:solidFill>
                <a:effectLst/>
                <a:latin typeface="Consolas" panose="020B0609020204030204" pitchFamily="49" charset="0"/>
              </a:rPr>
              <a:t>Blue</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777777"/>
                </a:solidFill>
                <a:effectLst/>
                <a:latin typeface="Consolas" panose="020B0609020204030204" pitchFamily="49" charset="0"/>
              </a:rPr>
              <a:t>}</a:t>
            </a:r>
            <a:endParaRPr lang="en-US" sz="1100" b="1" dirty="0">
              <a:solidFill>
                <a:srgbClr val="333333"/>
              </a:solidFill>
              <a:effectLst/>
              <a:latin typeface="Consolas" panose="020B0609020204030204" pitchFamily="49" charset="0"/>
            </a:endParaRPr>
          </a:p>
          <a:p>
            <a:r>
              <a:rPr lang="en-US" sz="1100" b="1" dirty="0">
                <a:solidFill>
                  <a:srgbClr val="333333"/>
                </a:solidFill>
                <a:effectLst/>
                <a:latin typeface="Consolas" panose="020B0609020204030204" pitchFamily="49" charset="0"/>
              </a:rPr>
              <a:t>  </a:t>
            </a:r>
            <a:r>
              <a:rPr lang="en-US" sz="1100" b="1" dirty="0">
                <a:solidFill>
                  <a:srgbClr val="91B3E0"/>
                </a:solidFill>
                <a:effectLst/>
                <a:latin typeface="Consolas" panose="020B0609020204030204" pitchFamily="49" charset="0"/>
              </a:rPr>
              <a:t>&lt;/</a:t>
            </a:r>
            <a:r>
              <a:rPr lang="en-US" sz="1100" b="1" dirty="0">
                <a:solidFill>
                  <a:srgbClr val="4B69C6"/>
                </a:solidFill>
                <a:effectLst/>
                <a:latin typeface="Consolas" panose="020B0609020204030204" pitchFamily="49" charset="0"/>
              </a:rPr>
              <a:t>script</a:t>
            </a:r>
            <a:r>
              <a:rPr lang="en-US" sz="1100" b="1" dirty="0">
                <a:solidFill>
                  <a:srgbClr val="91B3E0"/>
                </a:solidFill>
                <a:effectLst/>
                <a:latin typeface="Consolas" panose="020B0609020204030204" pitchFamily="49" charset="0"/>
              </a:rPr>
              <a:t>&gt;</a:t>
            </a:r>
            <a:endParaRPr lang="en-US" sz="1100" b="1" dirty="0">
              <a:solidFill>
                <a:srgbClr val="333333"/>
              </a:solidFill>
              <a:effectLst/>
              <a:latin typeface="Consolas" panose="020B0609020204030204" pitchFamily="49" charset="0"/>
            </a:endParaRPr>
          </a:p>
          <a:p>
            <a:pPr marL="0" indent="0" algn="just">
              <a:lnSpc>
                <a:spcPct val="107000"/>
              </a:lnSpc>
              <a:buFont typeface="Arial" panose="020B0604020202020204" pitchFamily="34" charset="0"/>
              <a:buNone/>
            </a:pPr>
            <a:endParaRPr lang="en-US" sz="1100" b="1" dirty="0">
              <a:solidFill>
                <a:srgbClr val="91B3E0"/>
              </a:solidFill>
              <a:latin typeface="Consolas" panose="020B0609020204030204" pitchFamily="49" charset="0"/>
            </a:endParaRPr>
          </a:p>
        </p:txBody>
      </p:sp>
      <p:sp>
        <p:nvSpPr>
          <p:cNvPr id="11" name="Rectangle 10">
            <a:extLst>
              <a:ext uri="{FF2B5EF4-FFF2-40B4-BE49-F238E27FC236}">
                <a16:creationId xmlns:a16="http://schemas.microsoft.com/office/drawing/2014/main" id="{C01164CD-9BB5-4E58-8FED-944EA4FA744E}"/>
              </a:ext>
            </a:extLst>
          </p:cNvPr>
          <p:cNvSpPr/>
          <p:nvPr/>
        </p:nvSpPr>
        <p:spPr>
          <a:xfrm>
            <a:off x="5910740" y="2298649"/>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Tree>
    <p:extLst>
      <p:ext uri="{BB962C8B-B14F-4D97-AF65-F5344CB8AC3E}">
        <p14:creationId xmlns:p14="http://schemas.microsoft.com/office/powerpoint/2010/main" val="329968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11418650" cy="5494711"/>
          </a:xfrm>
        </p:spPr>
        <p:txBody>
          <a:bodyPr>
            <a:noAutofit/>
          </a:bodyPr>
          <a:lstStyle/>
          <a:p>
            <a:pPr marL="0" lvl="0" indent="0" algn="just">
              <a:lnSpc>
                <a:spcPct val="107000"/>
              </a:lnSpc>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r>
              <a:rPr lang="en-US" sz="13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c. Creating a calculator app using a function:</a:t>
            </a:r>
            <a:endParaRPr lang="en-US" sz="2400" b="1" dirty="0">
              <a:solidFill>
                <a:srgbClr val="91B3E0"/>
              </a:solidFill>
              <a:effectLst/>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&lt;!– HTML tags --&gt;</a:t>
            </a:r>
          </a:p>
          <a:p>
            <a:pPr marL="0" indent="0">
              <a:buNone/>
            </a:pPr>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input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type</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number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class</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form-control</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id</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box1</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placeholder</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Enter first number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required</a:t>
            </a:r>
            <a:r>
              <a:rPr lang="en-US" sz="1300" b="1" dirty="0">
                <a:solidFill>
                  <a:srgbClr val="91B3E0"/>
                </a:solidFill>
                <a:effectLst/>
                <a:latin typeface="Consolas" panose="020B0609020204030204" pitchFamily="49" charset="0"/>
              </a:rPr>
              <a:t>&gt;&lt;</a:t>
            </a:r>
            <a:r>
              <a:rPr lang="en-US" sz="1300" b="1" dirty="0" err="1">
                <a:solidFill>
                  <a:srgbClr val="91B3E0"/>
                </a:solidFill>
                <a:effectLst/>
                <a:latin typeface="Consolas" panose="020B0609020204030204" pitchFamily="49" charset="0"/>
              </a:rPr>
              <a:t>br</a:t>
            </a:r>
            <a:r>
              <a:rPr lang="en-US" sz="1300" b="1" dirty="0">
                <a:solidFill>
                  <a:srgbClr val="91B3E0"/>
                </a:solidFill>
                <a:effectLst/>
                <a:latin typeface="Consolas" panose="020B0609020204030204" pitchFamily="49" charset="0"/>
              </a:rPr>
              <a:t>&gt;</a:t>
            </a:r>
          </a:p>
          <a:p>
            <a:pPr marL="0" indent="0">
              <a:buNone/>
            </a:pPr>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input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type</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number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class</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form-control</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id</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box2</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placeholder</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Enter second number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required</a:t>
            </a:r>
            <a:r>
              <a:rPr lang="en-US" sz="1300" b="1" dirty="0">
                <a:solidFill>
                  <a:srgbClr val="91B3E0"/>
                </a:solidFill>
                <a:effectLst/>
                <a:latin typeface="Consolas" panose="020B0609020204030204" pitchFamily="49" charset="0"/>
              </a:rPr>
              <a:t>&gt;&lt;</a:t>
            </a:r>
            <a:r>
              <a:rPr lang="en-US" sz="1300" b="1" dirty="0" err="1">
                <a:solidFill>
                  <a:srgbClr val="91B3E0"/>
                </a:solidFill>
                <a:effectLst/>
                <a:latin typeface="Consolas" panose="020B0609020204030204" pitchFamily="49" charset="0"/>
              </a:rPr>
              <a:t>br</a:t>
            </a:r>
            <a:r>
              <a:rPr lang="en-US" sz="1300" b="1" dirty="0">
                <a:solidFill>
                  <a:srgbClr val="91B3E0"/>
                </a:solidFill>
                <a:effectLst/>
                <a:latin typeface="Consolas" panose="020B0609020204030204" pitchFamily="49" charset="0"/>
              </a:rPr>
              <a:t>&gt;</a:t>
            </a:r>
          </a:p>
          <a:p>
            <a:pPr marL="0" indent="0">
              <a:buNone/>
            </a:pPr>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button</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class</a:t>
            </a:r>
            <a:r>
              <a:rPr lang="en-US" sz="1300" b="1" dirty="0">
                <a:solidFill>
                  <a:srgbClr val="777777"/>
                </a:solidFill>
                <a:effectLst/>
                <a:latin typeface="Consolas" panose="020B0609020204030204" pitchFamily="49" charset="0"/>
              </a:rPr>
              <a:t>="</a:t>
            </a:r>
            <a:r>
              <a:rPr lang="en-US" sz="1300" b="1" dirty="0" err="1">
                <a:solidFill>
                  <a:srgbClr val="448C27"/>
                </a:solidFill>
                <a:effectLst/>
                <a:latin typeface="Consolas" panose="020B0609020204030204" pitchFamily="49" charset="0"/>
              </a:rPr>
              <a:t>btn</a:t>
            </a:r>
            <a:r>
              <a:rPr lang="en-US" sz="1300" b="1" dirty="0">
                <a:solidFill>
                  <a:srgbClr val="448C27"/>
                </a:solidFill>
                <a:effectLst/>
                <a:latin typeface="Consolas" panose="020B0609020204030204" pitchFamily="49" charset="0"/>
              </a:rPr>
              <a:t> </a:t>
            </a:r>
            <a:r>
              <a:rPr lang="en-US" sz="1300" b="1" dirty="0" err="1">
                <a:solidFill>
                  <a:srgbClr val="448C27"/>
                </a:solidFill>
                <a:effectLst/>
                <a:latin typeface="Consolas" panose="020B0609020204030204" pitchFamily="49" charset="0"/>
              </a:rPr>
              <a:t>btn</a:t>
            </a:r>
            <a:r>
              <a:rPr lang="en-US" sz="1300" b="1" dirty="0">
                <a:solidFill>
                  <a:srgbClr val="448C27"/>
                </a:solidFill>
                <a:effectLst/>
                <a:latin typeface="Consolas" panose="020B0609020204030204" pitchFamily="49" charset="0"/>
              </a:rPr>
              <a:t>-primary</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onclick</a:t>
            </a:r>
            <a:r>
              <a:rPr lang="en-US" sz="1300" b="1" dirty="0">
                <a:solidFill>
                  <a:srgbClr val="777777"/>
                </a:solidFill>
                <a:effectLst/>
                <a:latin typeface="Consolas" panose="020B0609020204030204" pitchFamily="49" charset="0"/>
              </a:rPr>
              <a:t>="</a:t>
            </a:r>
            <a:r>
              <a:rPr lang="en-US" sz="1300" b="1" dirty="0">
                <a:solidFill>
                  <a:srgbClr val="AA3731"/>
                </a:solidFill>
                <a:effectLst/>
                <a:latin typeface="Consolas" panose="020B0609020204030204" pitchFamily="49" charset="0"/>
              </a:rPr>
              <a:t>add</a:t>
            </a:r>
            <a:r>
              <a:rPr lang="en-US" sz="1300" b="1" dirty="0">
                <a:solidFill>
                  <a:srgbClr val="448C27"/>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&gt;</a:t>
            </a:r>
            <a:r>
              <a:rPr lang="en-US" sz="1300" b="1" dirty="0">
                <a:solidFill>
                  <a:srgbClr val="333333"/>
                </a:solidFill>
                <a:effectLst/>
                <a:latin typeface="Consolas" panose="020B0609020204030204" pitchFamily="49" charset="0"/>
              </a:rPr>
              <a:t>Add</a:t>
            </a:r>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button</a:t>
            </a:r>
            <a:r>
              <a:rPr lang="en-US" sz="1300" b="1" dirty="0">
                <a:solidFill>
                  <a:srgbClr val="91B3E0"/>
                </a:solidFill>
                <a:effectLst/>
                <a:latin typeface="Consolas" panose="020B0609020204030204" pitchFamily="49" charset="0"/>
              </a:rPr>
              <a:t>&gt;&lt;</a:t>
            </a:r>
            <a:r>
              <a:rPr lang="en-US" sz="1300" b="1" dirty="0" err="1">
                <a:solidFill>
                  <a:srgbClr val="91B3E0"/>
                </a:solidFill>
                <a:effectLst/>
                <a:latin typeface="Consolas" panose="020B0609020204030204" pitchFamily="49" charset="0"/>
              </a:rPr>
              <a:t>br</a:t>
            </a:r>
            <a:r>
              <a:rPr lang="en-US" sz="1300" b="1" dirty="0">
                <a:solidFill>
                  <a:srgbClr val="91B3E0"/>
                </a:solidFill>
                <a:effectLst/>
                <a:latin typeface="Consolas" panose="020B0609020204030204" pitchFamily="49" charset="0"/>
              </a:rPr>
              <a:t>&gt;</a:t>
            </a:r>
          </a:p>
          <a:p>
            <a:pPr marL="0" indent="0">
              <a:buNone/>
            </a:pPr>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input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type</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number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class</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form-control</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a:solidFill>
                  <a:srgbClr val="8190A0"/>
                </a:solidFill>
                <a:effectLst/>
                <a:latin typeface="Consolas" panose="020B0609020204030204" pitchFamily="49" charset="0"/>
              </a:rPr>
              <a:t>id</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answer</a:t>
            </a:r>
            <a:r>
              <a:rPr lang="en-US" sz="1300" b="1" dirty="0">
                <a:solidFill>
                  <a:srgbClr val="777777"/>
                </a:solidFill>
                <a:effectLst/>
                <a:latin typeface="Consolas" panose="020B0609020204030204" pitchFamily="49" charset="0"/>
              </a:rPr>
              <a:t>"</a:t>
            </a:r>
            <a:r>
              <a:rPr lang="en-US" sz="1300" b="1" dirty="0">
                <a:solidFill>
                  <a:srgbClr val="91B3E0"/>
                </a:solidFill>
                <a:effectLst/>
                <a:latin typeface="Consolas" panose="020B0609020204030204" pitchFamily="49" charset="0"/>
              </a:rPr>
              <a:t> </a:t>
            </a:r>
            <a:r>
              <a:rPr lang="en-US" sz="1300" b="1" i="1" dirty="0" err="1">
                <a:solidFill>
                  <a:srgbClr val="8190A0"/>
                </a:solidFill>
                <a:effectLst/>
                <a:latin typeface="Consolas" panose="020B0609020204030204" pitchFamily="49" charset="0"/>
              </a:rPr>
              <a:t>readonly</a:t>
            </a:r>
            <a:r>
              <a:rPr lang="en-US" sz="1300" b="1" dirty="0">
                <a:solidFill>
                  <a:srgbClr val="91B3E0"/>
                </a:solidFill>
                <a:effectLst/>
                <a:latin typeface="Consolas" panose="020B0609020204030204" pitchFamily="49" charset="0"/>
              </a:rPr>
              <a:t>&gt;</a:t>
            </a:r>
            <a:endParaRPr lang="en-US" sz="1300" b="1" dirty="0">
              <a:solidFill>
                <a:srgbClr val="333333"/>
              </a:solidFill>
              <a:effectLst/>
              <a:latin typeface="Consolas" panose="020B0609020204030204" pitchFamily="49" charset="0"/>
            </a:endParaRPr>
          </a:p>
          <a:p>
            <a:pPr marL="0" indent="0">
              <a:buNone/>
            </a:pPr>
            <a:r>
              <a:rPr lang="en-US" sz="1300" b="1" i="1" dirty="0">
                <a:solidFill>
                  <a:srgbClr val="AAAAAA"/>
                </a:solidFill>
                <a:effectLst/>
                <a:latin typeface="Consolas" panose="020B0609020204030204" pitchFamily="49" charset="0"/>
              </a:rPr>
              <a:t>&lt;!– JavaScript Code --&gt;</a:t>
            </a:r>
            <a:endParaRPr lang="en-US" sz="1300" b="1" dirty="0">
              <a:solidFill>
                <a:srgbClr val="333333"/>
              </a:solidFill>
              <a:effectLst/>
              <a:latin typeface="Consolas" panose="020B0609020204030204" pitchFamily="49" charset="0"/>
            </a:endParaRPr>
          </a:p>
          <a:p>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script</a:t>
            </a:r>
            <a:r>
              <a:rPr lang="en-US" sz="1300" b="1" dirty="0">
                <a:solidFill>
                  <a:srgbClr val="91B3E0"/>
                </a:solidFill>
                <a:effectLst/>
                <a:latin typeface="Consolas" panose="020B0609020204030204" pitchFamily="49" charset="0"/>
              </a:rPr>
              <a:t>&gt;</a:t>
            </a:r>
            <a:endParaRPr lang="en-US" sz="1300" b="1" dirty="0">
              <a:solidFill>
                <a:srgbClr val="333333"/>
              </a:solidFill>
              <a:effectLst/>
              <a:latin typeface="Consolas" panose="020B0609020204030204" pitchFamily="49" charset="0"/>
            </a:endParaRPr>
          </a:p>
          <a:p>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function</a:t>
            </a:r>
            <a:r>
              <a:rPr lang="en-US" sz="1300" b="1" dirty="0">
                <a:solidFill>
                  <a:srgbClr val="333333"/>
                </a:solidFill>
                <a:effectLst/>
                <a:latin typeface="Consolas" panose="020B0609020204030204" pitchFamily="49" charset="0"/>
              </a:rPr>
              <a:t> </a:t>
            </a:r>
            <a:r>
              <a:rPr lang="en-US" sz="1300" b="1" dirty="0">
                <a:solidFill>
                  <a:srgbClr val="AA3731"/>
                </a:solidFill>
                <a:effectLst/>
                <a:latin typeface="Consolas" panose="020B0609020204030204" pitchFamily="49" charset="0"/>
              </a:rPr>
              <a:t>add</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box1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document</a:t>
            </a:r>
            <a:r>
              <a:rPr lang="en-US" sz="1300" b="1" dirty="0" err="1">
                <a:solidFill>
                  <a:srgbClr val="777777"/>
                </a:solidFill>
                <a:effectLst/>
                <a:latin typeface="Consolas" panose="020B0609020204030204" pitchFamily="49" charset="0"/>
              </a:rPr>
              <a:t>.</a:t>
            </a:r>
            <a:r>
              <a:rPr lang="en-US" sz="1300" b="1" dirty="0" err="1">
                <a:solidFill>
                  <a:srgbClr val="AA3731"/>
                </a:solidFill>
                <a:effectLst/>
                <a:latin typeface="Consolas" panose="020B0609020204030204" pitchFamily="49" charset="0"/>
              </a:rPr>
              <a:t>getElementById</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box1</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7A3E9D"/>
                </a:solidFill>
                <a:effectLst/>
                <a:latin typeface="Consolas" panose="020B0609020204030204" pitchFamily="49" charset="0"/>
              </a:rPr>
              <a:t>value</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box2</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document</a:t>
            </a:r>
            <a:r>
              <a:rPr lang="en-US" sz="1300" b="1" dirty="0" err="1">
                <a:solidFill>
                  <a:srgbClr val="777777"/>
                </a:solidFill>
                <a:effectLst/>
                <a:latin typeface="Consolas" panose="020B0609020204030204" pitchFamily="49" charset="0"/>
              </a:rPr>
              <a:t>.</a:t>
            </a:r>
            <a:r>
              <a:rPr lang="en-US" sz="1300" b="1" dirty="0" err="1">
                <a:solidFill>
                  <a:srgbClr val="AA3731"/>
                </a:solidFill>
                <a:effectLst/>
                <a:latin typeface="Consolas" panose="020B0609020204030204" pitchFamily="49" charset="0"/>
              </a:rPr>
              <a:t>getElementById</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box2</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7A3E9D"/>
                </a:solidFill>
                <a:effectLst/>
                <a:latin typeface="Consolas" panose="020B0609020204030204" pitchFamily="49" charset="0"/>
              </a:rPr>
              <a:t>value</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var</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sum</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Number</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box1</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Number</a:t>
            </a:r>
            <a:r>
              <a:rPr lang="en-US" sz="1300" b="1" dirty="0">
                <a:solidFill>
                  <a:srgbClr val="333333"/>
                </a:solidFill>
                <a:effectLst/>
                <a:latin typeface="Consolas" panose="020B0609020204030204" pitchFamily="49" charset="0"/>
              </a:rPr>
              <a:t>(</a:t>
            </a:r>
            <a:r>
              <a:rPr lang="en-US" sz="1300" b="1" dirty="0">
                <a:solidFill>
                  <a:srgbClr val="7A3E9D"/>
                </a:solidFill>
                <a:effectLst/>
                <a:latin typeface="Consolas" panose="020B0609020204030204" pitchFamily="49" charset="0"/>
              </a:rPr>
              <a:t>box2</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br>
              <a:rPr lang="en-US" sz="1300" b="1" dirty="0">
                <a:solidFill>
                  <a:srgbClr val="333333"/>
                </a:solidFill>
                <a:effectLst/>
                <a:latin typeface="Consolas" panose="020B0609020204030204" pitchFamily="49" charset="0"/>
              </a:rPr>
            </a:br>
            <a:r>
              <a:rPr lang="en-US" sz="1300" b="1" dirty="0">
                <a:solidFill>
                  <a:srgbClr val="333333"/>
                </a:solidFill>
                <a:effectLst/>
                <a:latin typeface="Consolas" panose="020B0609020204030204" pitchFamily="49" charset="0"/>
              </a:rPr>
              <a:t>            </a:t>
            </a:r>
            <a:r>
              <a:rPr lang="en-US" sz="1300" b="1" dirty="0" err="1">
                <a:solidFill>
                  <a:srgbClr val="7A3E9D"/>
                </a:solidFill>
                <a:effectLst/>
                <a:latin typeface="Consolas" panose="020B0609020204030204" pitchFamily="49" charset="0"/>
              </a:rPr>
              <a:t>document</a:t>
            </a:r>
            <a:r>
              <a:rPr lang="en-US" sz="1300" b="1" dirty="0" err="1">
                <a:solidFill>
                  <a:srgbClr val="777777"/>
                </a:solidFill>
                <a:effectLst/>
                <a:latin typeface="Consolas" panose="020B0609020204030204" pitchFamily="49" charset="0"/>
              </a:rPr>
              <a:t>.</a:t>
            </a:r>
            <a:r>
              <a:rPr lang="en-US" sz="1300" b="1" dirty="0" err="1">
                <a:solidFill>
                  <a:srgbClr val="AA3731"/>
                </a:solidFill>
                <a:effectLst/>
                <a:latin typeface="Consolas" panose="020B0609020204030204" pitchFamily="49" charset="0"/>
              </a:rPr>
              <a:t>getElementById</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448C27"/>
                </a:solidFill>
                <a:effectLst/>
                <a:latin typeface="Consolas" panose="020B0609020204030204" pitchFamily="49" charset="0"/>
              </a:rPr>
              <a:t>answer</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a:t>
            </a:r>
            <a:r>
              <a:rPr lang="en-US" sz="1300" b="1" dirty="0">
                <a:solidFill>
                  <a:srgbClr val="777777"/>
                </a:solidFill>
                <a:effectLst/>
                <a:latin typeface="Consolas" panose="020B0609020204030204" pitchFamily="49" charset="0"/>
              </a:rPr>
              <a:t>.</a:t>
            </a:r>
            <a:r>
              <a:rPr lang="en-US" sz="1300" b="1" dirty="0">
                <a:solidFill>
                  <a:srgbClr val="7A3E9D"/>
                </a:solidFill>
                <a:effectLst/>
                <a:latin typeface="Consolas" panose="020B0609020204030204" pitchFamily="49" charset="0"/>
              </a:rPr>
              <a:t>value</a:t>
            </a:r>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r>
              <a:rPr lang="en-US" sz="1300" b="1" dirty="0">
                <a:solidFill>
                  <a:srgbClr val="333333"/>
                </a:solidFill>
                <a:effectLst/>
                <a:latin typeface="Consolas" panose="020B0609020204030204" pitchFamily="49" charset="0"/>
              </a:rPr>
              <a:t> </a:t>
            </a:r>
            <a:r>
              <a:rPr lang="en-US" sz="1300" b="1" dirty="0">
                <a:solidFill>
                  <a:srgbClr val="7A3E9D"/>
                </a:solidFill>
                <a:effectLst/>
                <a:latin typeface="Consolas" panose="020B0609020204030204" pitchFamily="49" charset="0"/>
              </a:rPr>
              <a:t>sum</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r>
              <a:rPr lang="en-US" sz="1300" b="1" dirty="0">
                <a:solidFill>
                  <a:srgbClr val="333333"/>
                </a:solidFill>
                <a:effectLst/>
                <a:latin typeface="Consolas" panose="020B0609020204030204" pitchFamily="49" charset="0"/>
              </a:rPr>
              <a:t>        </a:t>
            </a:r>
            <a:r>
              <a:rPr lang="en-US" sz="1300" b="1" dirty="0">
                <a:solidFill>
                  <a:srgbClr val="777777"/>
                </a:solidFill>
                <a:effectLst/>
                <a:latin typeface="Consolas" panose="020B0609020204030204" pitchFamily="49" charset="0"/>
              </a:rPr>
              <a:t>}</a:t>
            </a:r>
            <a:endParaRPr lang="en-US" sz="1300" b="1" dirty="0">
              <a:solidFill>
                <a:srgbClr val="333333"/>
              </a:solidFill>
              <a:effectLst/>
              <a:latin typeface="Consolas" panose="020B0609020204030204" pitchFamily="49" charset="0"/>
            </a:endParaRPr>
          </a:p>
          <a:p>
            <a:r>
              <a:rPr lang="en-US" sz="1300" b="1" dirty="0">
                <a:solidFill>
                  <a:srgbClr val="91B3E0"/>
                </a:solidFill>
                <a:effectLst/>
                <a:latin typeface="Consolas" panose="020B0609020204030204" pitchFamily="49" charset="0"/>
              </a:rPr>
              <a:t>&lt;/</a:t>
            </a:r>
            <a:r>
              <a:rPr lang="en-US" sz="1300" b="1" dirty="0">
                <a:solidFill>
                  <a:srgbClr val="4B69C6"/>
                </a:solidFill>
                <a:effectLst/>
                <a:latin typeface="Consolas" panose="020B0609020204030204" pitchFamily="49" charset="0"/>
              </a:rPr>
              <a:t>script</a:t>
            </a:r>
            <a:r>
              <a:rPr lang="en-US" sz="1300" b="1" dirty="0">
                <a:solidFill>
                  <a:srgbClr val="91B3E0"/>
                </a:solidFill>
                <a:effectLst/>
                <a:latin typeface="Consolas" panose="020B0609020204030204" pitchFamily="49" charset="0"/>
              </a:rPr>
              <a:t>&gt;</a:t>
            </a:r>
            <a:endParaRPr lang="en-US" sz="1300" b="1" dirty="0">
              <a:solidFill>
                <a:srgbClr val="333333"/>
              </a:solidFill>
              <a:effectLst/>
              <a:latin typeface="Consolas" panose="020B0609020204030204" pitchFamily="49" charset="0"/>
            </a:endParaRPr>
          </a:p>
          <a:p>
            <a:pPr marL="0" indent="0">
              <a:buNone/>
            </a:pPr>
            <a:endParaRPr lang="en-US" sz="130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19036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11590100" cy="5494711"/>
          </a:xfrm>
        </p:spPr>
        <p:txBody>
          <a:bodyPr>
            <a:noAutofit/>
          </a:bodyPr>
          <a:lstStyle/>
          <a:p>
            <a:pPr marL="0" lvl="0" indent="0" algn="just">
              <a:lnSpc>
                <a:spcPct val="107000"/>
              </a:lnSpc>
              <a:spcBef>
                <a:spcPts val="0"/>
              </a:spcBef>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r>
              <a:rPr lang="en-US" sz="16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spcBef>
                <a:spcPts val="0"/>
              </a:spcBef>
              <a:buNone/>
            </a:pPr>
            <a:r>
              <a:rPr lang="en-US" sz="2400" b="1" dirty="0">
                <a:latin typeface="Calibri" panose="020F0502020204030204" pitchFamily="34" charset="0"/>
                <a:ea typeface="Calibri" panose="020F0502020204030204" pitchFamily="34" charset="0"/>
                <a:cs typeface="Times New Roman" panose="02020603050405020304" pitchFamily="18" charset="0"/>
              </a:rPr>
              <a:t>d. Checking admission status:</a:t>
            </a:r>
            <a:endParaRPr lang="en-US" sz="2400" b="1" dirty="0">
              <a:solidFill>
                <a:srgbClr val="91B3E0"/>
              </a:solidFill>
              <a:effectLst/>
              <a:latin typeface="Consolas" panose="020B0609020204030204" pitchFamily="49" charset="0"/>
            </a:endParaRPr>
          </a:p>
          <a:p>
            <a:pPr marL="0" indent="0">
              <a:lnSpc>
                <a:spcPct val="150000"/>
              </a:lnSpc>
              <a:spcBef>
                <a:spcPts val="0"/>
              </a:spcBef>
              <a:buNone/>
            </a:pPr>
            <a:r>
              <a:rPr lang="en-US" sz="1150" b="1" i="1" dirty="0">
                <a:solidFill>
                  <a:srgbClr val="AAAAAA"/>
                </a:solidFill>
                <a:effectLst/>
                <a:latin typeface="Consolas" panose="020B0609020204030204" pitchFamily="49" charset="0"/>
              </a:rPr>
              <a:t>&lt;!– HTML tags --&gt;</a:t>
            </a:r>
          </a:p>
          <a:p>
            <a:pPr marL="0" indent="0">
              <a:lnSpc>
                <a:spcPct val="150000"/>
              </a:lnSpc>
              <a:spcBef>
                <a:spcPts val="0"/>
              </a:spcBef>
              <a:buNone/>
            </a:pPr>
            <a:r>
              <a:rPr lang="en-US" sz="1150" b="1" dirty="0">
                <a:solidFill>
                  <a:srgbClr val="91B3E0"/>
                </a:solidFill>
                <a:effectLst/>
                <a:latin typeface="Consolas" panose="020B0609020204030204" pitchFamily="49" charset="0"/>
              </a:rPr>
              <a:t>&lt;</a:t>
            </a:r>
            <a:r>
              <a:rPr lang="en-US" sz="1150" b="1" dirty="0">
                <a:solidFill>
                  <a:srgbClr val="4B69C6"/>
                </a:solidFill>
                <a:effectLst/>
                <a:latin typeface="Consolas" panose="020B0609020204030204" pitchFamily="49" charset="0"/>
              </a:rPr>
              <a:t>input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type</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number</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class</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form-control</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placeholder</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Enter Jamb Score</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id</a:t>
            </a:r>
            <a:r>
              <a:rPr lang="en-US" sz="1150" b="1" dirty="0">
                <a:solidFill>
                  <a:srgbClr val="777777"/>
                </a:solidFill>
                <a:effectLst/>
                <a:latin typeface="Consolas" panose="020B0609020204030204" pitchFamily="49" charset="0"/>
              </a:rPr>
              <a:t>="</a:t>
            </a:r>
            <a:r>
              <a:rPr lang="en-US" sz="1150" b="1" dirty="0" err="1">
                <a:solidFill>
                  <a:srgbClr val="448C27"/>
                </a:solidFill>
                <a:effectLst/>
                <a:latin typeface="Consolas" panose="020B0609020204030204" pitchFamily="49" charset="0"/>
              </a:rPr>
              <a:t>jambscore</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required</a:t>
            </a:r>
            <a:r>
              <a:rPr lang="en-US" sz="1150" b="1" dirty="0">
                <a:solidFill>
                  <a:srgbClr val="91B3E0"/>
                </a:solidFill>
                <a:effectLst/>
                <a:latin typeface="Consolas" panose="020B0609020204030204" pitchFamily="49" charset="0"/>
              </a:rPr>
              <a:t>&gt;</a:t>
            </a:r>
            <a:endParaRPr lang="en-US" sz="1150" b="1" dirty="0">
              <a:solidFill>
                <a:srgbClr val="333333"/>
              </a:solidFill>
              <a:effectLst/>
              <a:latin typeface="Consolas" panose="020B0609020204030204" pitchFamily="49" charset="0"/>
            </a:endParaRPr>
          </a:p>
          <a:p>
            <a:pPr marL="0" indent="0">
              <a:lnSpc>
                <a:spcPct val="150000"/>
              </a:lnSpc>
              <a:spcBef>
                <a:spcPts val="0"/>
              </a:spcBef>
              <a:buNone/>
            </a:pPr>
            <a:r>
              <a:rPr lang="en-US" sz="1150" b="1" dirty="0">
                <a:solidFill>
                  <a:srgbClr val="91B3E0"/>
                </a:solidFill>
                <a:effectLst/>
                <a:latin typeface="Consolas" panose="020B0609020204030204" pitchFamily="49" charset="0"/>
              </a:rPr>
              <a:t>&lt;</a:t>
            </a:r>
            <a:r>
              <a:rPr lang="en-US" sz="1150" b="1" dirty="0">
                <a:solidFill>
                  <a:srgbClr val="4B69C6"/>
                </a:solidFill>
                <a:effectLst/>
                <a:latin typeface="Consolas" panose="020B0609020204030204" pitchFamily="49" charset="0"/>
              </a:rPr>
              <a:t>button</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class</a:t>
            </a:r>
            <a:r>
              <a:rPr lang="en-US" sz="1150" b="1" dirty="0">
                <a:solidFill>
                  <a:srgbClr val="777777"/>
                </a:solidFill>
                <a:effectLst/>
                <a:latin typeface="Consolas" panose="020B0609020204030204" pitchFamily="49" charset="0"/>
              </a:rPr>
              <a:t>="</a:t>
            </a:r>
            <a:r>
              <a:rPr lang="en-US" sz="1150" b="1" dirty="0" err="1">
                <a:solidFill>
                  <a:srgbClr val="448C27"/>
                </a:solidFill>
                <a:effectLst/>
                <a:latin typeface="Consolas" panose="020B0609020204030204" pitchFamily="49" charset="0"/>
              </a:rPr>
              <a:t>btn</a:t>
            </a:r>
            <a:r>
              <a:rPr lang="en-US" sz="1150" b="1" dirty="0">
                <a:solidFill>
                  <a:srgbClr val="448C27"/>
                </a:solidFill>
                <a:effectLst/>
                <a:latin typeface="Consolas" panose="020B0609020204030204" pitchFamily="49" charset="0"/>
              </a:rPr>
              <a:t> </a:t>
            </a:r>
            <a:r>
              <a:rPr lang="en-US" sz="1150" b="1" dirty="0" err="1">
                <a:solidFill>
                  <a:srgbClr val="448C27"/>
                </a:solidFill>
                <a:effectLst/>
                <a:latin typeface="Consolas" panose="020B0609020204030204" pitchFamily="49" charset="0"/>
              </a:rPr>
              <a:t>btn</a:t>
            </a:r>
            <a:r>
              <a:rPr lang="en-US" sz="1150" b="1" dirty="0">
                <a:solidFill>
                  <a:srgbClr val="448C27"/>
                </a:solidFill>
                <a:effectLst/>
                <a:latin typeface="Consolas" panose="020B0609020204030204" pitchFamily="49" charset="0"/>
              </a:rPr>
              <a:t>-primary</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 </a:t>
            </a:r>
            <a:r>
              <a:rPr lang="en-US" sz="1150" b="1" i="1" dirty="0">
                <a:solidFill>
                  <a:srgbClr val="8190A0"/>
                </a:solidFill>
                <a:effectLst/>
                <a:latin typeface="Consolas" panose="020B0609020204030204" pitchFamily="49" charset="0"/>
              </a:rPr>
              <a:t>onclick</a:t>
            </a:r>
            <a:r>
              <a:rPr lang="en-US" sz="1150" b="1" dirty="0">
                <a:solidFill>
                  <a:srgbClr val="777777"/>
                </a:solidFill>
                <a:effectLst/>
                <a:latin typeface="Consolas" panose="020B0609020204030204" pitchFamily="49" charset="0"/>
              </a:rPr>
              <a:t>="</a:t>
            </a:r>
            <a:r>
              <a:rPr lang="en-US" sz="1150" b="1" dirty="0" err="1">
                <a:solidFill>
                  <a:srgbClr val="AA3731"/>
                </a:solidFill>
                <a:effectLst/>
                <a:latin typeface="Consolas" panose="020B0609020204030204" pitchFamily="49" charset="0"/>
              </a:rPr>
              <a:t>checkAdmission</a:t>
            </a:r>
            <a:r>
              <a:rPr lang="en-US" sz="1150" b="1" dirty="0">
                <a:solidFill>
                  <a:srgbClr val="448C27"/>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91B3E0"/>
                </a:solidFill>
                <a:effectLst/>
                <a:latin typeface="Consolas" panose="020B0609020204030204" pitchFamily="49" charset="0"/>
              </a:rPr>
              <a:t>&gt;</a:t>
            </a:r>
            <a:r>
              <a:rPr lang="en-US" sz="1150" b="1" dirty="0">
                <a:solidFill>
                  <a:srgbClr val="333333"/>
                </a:solidFill>
                <a:effectLst/>
                <a:latin typeface="Consolas" panose="020B0609020204030204" pitchFamily="49" charset="0"/>
              </a:rPr>
              <a:t>Check</a:t>
            </a:r>
            <a:r>
              <a:rPr lang="en-US" sz="1150" b="1" dirty="0">
                <a:solidFill>
                  <a:srgbClr val="91B3E0"/>
                </a:solidFill>
                <a:effectLst/>
                <a:latin typeface="Consolas" panose="020B0609020204030204" pitchFamily="49" charset="0"/>
              </a:rPr>
              <a:t>&lt;/</a:t>
            </a:r>
            <a:r>
              <a:rPr lang="en-US" sz="1150" b="1" dirty="0">
                <a:solidFill>
                  <a:srgbClr val="4B69C6"/>
                </a:solidFill>
                <a:effectLst/>
                <a:latin typeface="Consolas" panose="020B0609020204030204" pitchFamily="49" charset="0"/>
              </a:rPr>
              <a:t>button</a:t>
            </a:r>
            <a:r>
              <a:rPr lang="en-US" sz="1150" b="1" dirty="0">
                <a:solidFill>
                  <a:srgbClr val="91B3E0"/>
                </a:solidFill>
                <a:effectLst/>
                <a:latin typeface="Consolas" panose="020B0609020204030204" pitchFamily="49" charset="0"/>
              </a:rPr>
              <a:t>&gt;</a:t>
            </a:r>
            <a:endParaRPr lang="en-US" sz="1150" b="1" dirty="0">
              <a:solidFill>
                <a:srgbClr val="333333"/>
              </a:solidFill>
              <a:effectLst/>
              <a:latin typeface="Consolas" panose="020B0609020204030204" pitchFamily="49" charset="0"/>
            </a:endParaRPr>
          </a:p>
          <a:p>
            <a:pPr marL="0" indent="0">
              <a:lnSpc>
                <a:spcPct val="150000"/>
              </a:lnSpc>
              <a:spcBef>
                <a:spcPts val="0"/>
              </a:spcBef>
              <a:buNone/>
            </a:pPr>
            <a:r>
              <a:rPr lang="en-US" sz="1150" b="1" i="1" dirty="0">
                <a:solidFill>
                  <a:srgbClr val="AAAAAA"/>
                </a:solidFill>
                <a:effectLst/>
                <a:latin typeface="Consolas" panose="020B0609020204030204" pitchFamily="49" charset="0"/>
              </a:rPr>
              <a:t>&lt;!– JavaScript Code --&gt;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91B3E0"/>
                </a:solidFill>
                <a:effectLst/>
                <a:latin typeface="Consolas" panose="020B0609020204030204" pitchFamily="49" charset="0"/>
              </a:rPr>
              <a:t>&lt;</a:t>
            </a:r>
            <a:r>
              <a:rPr lang="en-US" sz="1150" b="1" dirty="0">
                <a:solidFill>
                  <a:srgbClr val="4B69C6"/>
                </a:solidFill>
                <a:effectLst/>
                <a:latin typeface="Consolas" panose="020B0609020204030204" pitchFamily="49" charset="0"/>
              </a:rPr>
              <a:t>script</a:t>
            </a:r>
            <a:r>
              <a:rPr lang="en-US" sz="1150" b="1" dirty="0">
                <a:solidFill>
                  <a:srgbClr val="91B3E0"/>
                </a:solidFill>
                <a:effectLst/>
                <a:latin typeface="Consolas" panose="020B0609020204030204" pitchFamily="49" charset="0"/>
              </a:rPr>
              <a:t>&gt;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A3E9D"/>
                </a:solidFill>
                <a:effectLst/>
                <a:latin typeface="Consolas" panose="020B0609020204030204" pitchFamily="49" charset="0"/>
              </a:rPr>
              <a:t>function</a:t>
            </a:r>
            <a:r>
              <a:rPr lang="en-US" sz="1150" b="1" dirty="0">
                <a:solidFill>
                  <a:srgbClr val="333333"/>
                </a:solidFill>
                <a:effectLst/>
                <a:latin typeface="Consolas" panose="020B0609020204030204" pitchFamily="49" charset="0"/>
              </a:rPr>
              <a:t> </a:t>
            </a:r>
            <a:r>
              <a:rPr lang="en-US" sz="1150" b="1" dirty="0" err="1">
                <a:solidFill>
                  <a:srgbClr val="AA3731"/>
                </a:solidFill>
                <a:effectLst/>
                <a:latin typeface="Consolas" panose="020B0609020204030204" pitchFamily="49" charset="0"/>
              </a:rPr>
              <a:t>checkAdmission</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A3E9D"/>
                </a:solidFill>
                <a:effectLst/>
                <a:latin typeface="Consolas" panose="020B0609020204030204" pitchFamily="49" charset="0"/>
              </a:rPr>
              <a:t>var</a:t>
            </a:r>
            <a:r>
              <a:rPr lang="en-US" sz="1150" b="1" dirty="0">
                <a:solidFill>
                  <a:srgbClr val="333333"/>
                </a:solidFill>
                <a:effectLst/>
                <a:latin typeface="Consolas" panose="020B0609020204030204" pitchFamily="49" charset="0"/>
              </a:rPr>
              <a:t> </a:t>
            </a:r>
            <a:r>
              <a:rPr lang="en-US" sz="1150" b="1" dirty="0" err="1">
                <a:solidFill>
                  <a:srgbClr val="7A3E9D"/>
                </a:solidFill>
                <a:effectLst/>
                <a:latin typeface="Consolas" panose="020B0609020204030204" pitchFamily="49" charset="0"/>
              </a:rPr>
              <a:t>jambscore</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 </a:t>
            </a:r>
            <a:r>
              <a:rPr lang="en-US" sz="1150" b="1" dirty="0" err="1">
                <a:solidFill>
                  <a:srgbClr val="7A3E9D"/>
                </a:solidFill>
                <a:effectLst/>
                <a:latin typeface="Consolas" panose="020B0609020204030204" pitchFamily="49" charset="0"/>
              </a:rPr>
              <a:t>document</a:t>
            </a:r>
            <a:r>
              <a:rPr lang="en-US" sz="1150" b="1" dirty="0" err="1">
                <a:solidFill>
                  <a:srgbClr val="777777"/>
                </a:solidFill>
                <a:effectLst/>
                <a:latin typeface="Consolas" panose="020B0609020204030204" pitchFamily="49" charset="0"/>
              </a:rPr>
              <a:t>.</a:t>
            </a:r>
            <a:r>
              <a:rPr lang="en-US" sz="1150" b="1" dirty="0" err="1">
                <a:solidFill>
                  <a:srgbClr val="AA3731"/>
                </a:solidFill>
                <a:effectLst/>
                <a:latin typeface="Consolas" panose="020B0609020204030204" pitchFamily="49" charset="0"/>
              </a:rPr>
              <a:t>getElementById</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err="1">
                <a:solidFill>
                  <a:srgbClr val="448C27"/>
                </a:solidFill>
                <a:effectLst/>
                <a:latin typeface="Consolas" panose="020B0609020204030204" pitchFamily="49" charset="0"/>
              </a:rPr>
              <a:t>jambscore</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7A3E9D"/>
                </a:solidFill>
                <a:effectLst/>
                <a:latin typeface="Consolas" panose="020B0609020204030204" pitchFamily="49" charset="0"/>
              </a:rPr>
              <a:t>value</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4B69C6"/>
                </a:solidFill>
                <a:effectLst/>
                <a:latin typeface="Consolas" panose="020B0609020204030204" pitchFamily="49" charset="0"/>
              </a:rPr>
              <a:t>if</a:t>
            </a:r>
            <a:r>
              <a:rPr lang="en-US" sz="1150" b="1" dirty="0">
                <a:solidFill>
                  <a:srgbClr val="333333"/>
                </a:solidFill>
                <a:effectLst/>
                <a:latin typeface="Consolas" panose="020B0609020204030204" pitchFamily="49" charset="0"/>
              </a:rPr>
              <a:t>(</a:t>
            </a:r>
            <a:r>
              <a:rPr lang="en-US" sz="1150" b="1" dirty="0" err="1">
                <a:solidFill>
                  <a:srgbClr val="7A3E9D"/>
                </a:solidFill>
                <a:effectLst/>
                <a:latin typeface="Consolas" panose="020B0609020204030204" pitchFamily="49" charset="0"/>
              </a:rPr>
              <a:t>jambscore</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&gt;=</a:t>
            </a:r>
            <a:r>
              <a:rPr lang="en-US" sz="1150" b="1" dirty="0">
                <a:solidFill>
                  <a:srgbClr val="333333"/>
                </a:solidFill>
                <a:effectLst/>
                <a:latin typeface="Consolas" panose="020B0609020204030204" pitchFamily="49" charset="0"/>
              </a:rPr>
              <a:t> </a:t>
            </a:r>
            <a:r>
              <a:rPr lang="en-US" sz="1150" b="1" dirty="0">
                <a:solidFill>
                  <a:srgbClr val="9C5D27"/>
                </a:solidFill>
                <a:effectLst/>
                <a:latin typeface="Consolas" panose="020B0609020204030204" pitchFamily="49" charset="0"/>
              </a:rPr>
              <a:t>180</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A3E9D"/>
                </a:solidFill>
                <a:effectLst/>
                <a:latin typeface="Consolas" panose="020B0609020204030204" pitchFamily="49" charset="0"/>
              </a:rPr>
              <a:t>document</a:t>
            </a:r>
            <a:r>
              <a:rPr lang="en-US" sz="1150" b="1" dirty="0">
                <a:solidFill>
                  <a:srgbClr val="777777"/>
                </a:solidFill>
                <a:effectLst/>
                <a:latin typeface="Consolas" panose="020B0609020204030204" pitchFamily="49" charset="0"/>
              </a:rPr>
              <a:t>.</a:t>
            </a:r>
            <a:r>
              <a:rPr lang="en-US" sz="1150" b="1" dirty="0">
                <a:solidFill>
                  <a:srgbClr val="AA3731"/>
                </a:solidFill>
                <a:effectLst/>
                <a:latin typeface="Consolas" panose="020B0609020204030204" pitchFamily="49" charset="0"/>
              </a:rPr>
              <a:t>getElementById</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message</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7A3E9D"/>
                </a:solidFill>
                <a:effectLst/>
                <a:latin typeface="Consolas" panose="020B0609020204030204" pitchFamily="49" charset="0"/>
              </a:rPr>
              <a:t>innerHTML</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Congratulations! You are eligible for admission into the university</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4B69C6"/>
                </a:solidFill>
                <a:effectLst/>
                <a:latin typeface="Consolas" panose="020B0609020204030204" pitchFamily="49" charset="0"/>
              </a:rPr>
              <a:t>else</a:t>
            </a:r>
            <a:r>
              <a:rPr lang="en-US" sz="1150" b="1" dirty="0">
                <a:solidFill>
                  <a:srgbClr val="333333"/>
                </a:solidFill>
                <a:effectLst/>
                <a:latin typeface="Consolas" panose="020B0609020204030204" pitchFamily="49" charset="0"/>
              </a:rPr>
              <a:t> </a:t>
            </a:r>
            <a:r>
              <a:rPr lang="en-US" sz="1150" b="1" dirty="0">
                <a:solidFill>
                  <a:srgbClr val="4B69C6"/>
                </a:solidFill>
                <a:effectLst/>
                <a:latin typeface="Consolas" panose="020B0609020204030204" pitchFamily="49" charset="0"/>
              </a:rPr>
              <a:t>if</a:t>
            </a:r>
            <a:r>
              <a:rPr lang="en-US" sz="1150" b="1" dirty="0">
                <a:solidFill>
                  <a:srgbClr val="333333"/>
                </a:solidFill>
                <a:effectLst/>
                <a:latin typeface="Consolas" panose="020B0609020204030204" pitchFamily="49" charset="0"/>
              </a:rPr>
              <a:t>  (</a:t>
            </a:r>
            <a:r>
              <a:rPr lang="en-US" sz="1150" b="1" dirty="0" err="1">
                <a:solidFill>
                  <a:srgbClr val="7A3E9D"/>
                </a:solidFill>
                <a:effectLst/>
                <a:latin typeface="Consolas" panose="020B0609020204030204" pitchFamily="49" charset="0"/>
              </a:rPr>
              <a:t>jambscore</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&lt;</a:t>
            </a:r>
            <a:r>
              <a:rPr lang="en-US" sz="1150" b="1" dirty="0">
                <a:solidFill>
                  <a:srgbClr val="333333"/>
                </a:solidFill>
                <a:effectLst/>
                <a:latin typeface="Consolas" panose="020B0609020204030204" pitchFamily="49" charset="0"/>
              </a:rPr>
              <a:t> </a:t>
            </a:r>
            <a:r>
              <a:rPr lang="en-US" sz="1150" b="1" dirty="0">
                <a:solidFill>
                  <a:srgbClr val="9C5D27"/>
                </a:solidFill>
                <a:effectLst/>
                <a:latin typeface="Consolas" panose="020B0609020204030204" pitchFamily="49" charset="0"/>
              </a:rPr>
              <a:t>180</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&amp;&amp;</a:t>
            </a:r>
            <a:r>
              <a:rPr lang="en-US" sz="1150" b="1" dirty="0">
                <a:solidFill>
                  <a:srgbClr val="333333"/>
                </a:solidFill>
                <a:effectLst/>
                <a:latin typeface="Consolas" panose="020B0609020204030204" pitchFamily="49" charset="0"/>
              </a:rPr>
              <a:t> </a:t>
            </a:r>
            <a:r>
              <a:rPr lang="en-US" sz="1150" b="1" dirty="0" err="1">
                <a:solidFill>
                  <a:srgbClr val="7A3E9D"/>
                </a:solidFill>
                <a:effectLst/>
                <a:latin typeface="Consolas" panose="020B0609020204030204" pitchFamily="49" charset="0"/>
              </a:rPr>
              <a:t>jambscore</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&gt;</a:t>
            </a:r>
            <a:r>
              <a:rPr lang="en-US" sz="1150" b="1" dirty="0">
                <a:solidFill>
                  <a:srgbClr val="333333"/>
                </a:solidFill>
                <a:effectLst/>
                <a:latin typeface="Consolas" panose="020B0609020204030204" pitchFamily="49" charset="0"/>
              </a:rPr>
              <a:t> </a:t>
            </a:r>
            <a:r>
              <a:rPr lang="en-US" sz="1150" b="1" dirty="0">
                <a:solidFill>
                  <a:srgbClr val="9C5D27"/>
                </a:solidFill>
                <a:effectLst/>
                <a:latin typeface="Consolas" panose="020B0609020204030204" pitchFamily="49" charset="0"/>
              </a:rPr>
              <a:t>0</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A3E9D"/>
                </a:solidFill>
                <a:effectLst/>
                <a:latin typeface="Consolas" panose="020B0609020204030204" pitchFamily="49" charset="0"/>
              </a:rPr>
              <a:t>document</a:t>
            </a:r>
            <a:r>
              <a:rPr lang="en-US" sz="1150" b="1" dirty="0">
                <a:solidFill>
                  <a:srgbClr val="777777"/>
                </a:solidFill>
                <a:effectLst/>
                <a:latin typeface="Consolas" panose="020B0609020204030204" pitchFamily="49" charset="0"/>
              </a:rPr>
              <a:t>.</a:t>
            </a:r>
            <a:r>
              <a:rPr lang="en-US" sz="1150" b="1" dirty="0">
                <a:solidFill>
                  <a:srgbClr val="AA3731"/>
                </a:solidFill>
                <a:effectLst/>
                <a:latin typeface="Consolas" panose="020B0609020204030204" pitchFamily="49" charset="0"/>
              </a:rPr>
              <a:t>getElementById</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message</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7A3E9D"/>
                </a:solidFill>
                <a:effectLst/>
                <a:latin typeface="Consolas" panose="020B0609020204030204" pitchFamily="49" charset="0"/>
              </a:rPr>
              <a:t>innerHTML</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We are sorry, You are NOT eligible for admission, you scored below 180</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4B69C6"/>
                </a:solidFill>
                <a:effectLst/>
                <a:latin typeface="Consolas" panose="020B0609020204030204" pitchFamily="49" charset="0"/>
              </a:rPr>
              <a:t>else</a:t>
            </a:r>
            <a:r>
              <a:rPr lang="en-US" sz="1150" b="1" dirty="0">
                <a:solidFill>
                  <a:srgbClr val="333333"/>
                </a:solidFill>
                <a:effectLst/>
                <a:latin typeface="Consolas" panose="020B0609020204030204" pitchFamily="49" charset="0"/>
              </a:rPr>
              <a:t> </a:t>
            </a:r>
            <a:r>
              <a:rPr lang="en-US" sz="1150" b="1" dirty="0">
                <a:solidFill>
                  <a:srgbClr val="4B69C6"/>
                </a:solidFill>
                <a:effectLst/>
                <a:latin typeface="Consolas" panose="020B0609020204030204" pitchFamily="49" charset="0"/>
              </a:rPr>
              <a:t>if</a:t>
            </a:r>
            <a:r>
              <a:rPr lang="en-US" sz="1150" b="1" dirty="0">
                <a:solidFill>
                  <a:srgbClr val="333333"/>
                </a:solidFill>
                <a:effectLst/>
                <a:latin typeface="Consolas" panose="020B0609020204030204" pitchFamily="49" charset="0"/>
              </a:rPr>
              <a:t> (</a:t>
            </a:r>
            <a:r>
              <a:rPr lang="en-US" sz="1150" b="1" dirty="0" err="1">
                <a:solidFill>
                  <a:srgbClr val="7A3E9D"/>
                </a:solidFill>
                <a:effectLst/>
                <a:latin typeface="Consolas" panose="020B0609020204030204" pitchFamily="49" charset="0"/>
              </a:rPr>
              <a:t>jambscore</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A3E9D"/>
                </a:solidFill>
                <a:effectLst/>
                <a:latin typeface="Consolas" panose="020B0609020204030204" pitchFamily="49" charset="0"/>
              </a:rPr>
              <a:t>document</a:t>
            </a:r>
            <a:r>
              <a:rPr lang="en-US" sz="1150" b="1" dirty="0">
                <a:solidFill>
                  <a:srgbClr val="777777"/>
                </a:solidFill>
                <a:effectLst/>
                <a:latin typeface="Consolas" panose="020B0609020204030204" pitchFamily="49" charset="0"/>
              </a:rPr>
              <a:t>.</a:t>
            </a:r>
            <a:r>
              <a:rPr lang="en-US" sz="1150" b="1" dirty="0">
                <a:solidFill>
                  <a:srgbClr val="AA3731"/>
                </a:solidFill>
                <a:effectLst/>
                <a:latin typeface="Consolas" panose="020B0609020204030204" pitchFamily="49" charset="0"/>
              </a:rPr>
              <a:t>getElementById</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message</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a:t>
            </a:r>
            <a:r>
              <a:rPr lang="en-US" sz="1150" b="1" dirty="0">
                <a:solidFill>
                  <a:srgbClr val="777777"/>
                </a:solidFill>
                <a:effectLst/>
                <a:latin typeface="Consolas" panose="020B0609020204030204" pitchFamily="49" charset="0"/>
              </a:rPr>
              <a:t>.</a:t>
            </a:r>
            <a:r>
              <a:rPr lang="en-US" sz="1150" b="1" dirty="0">
                <a:solidFill>
                  <a:srgbClr val="7A3E9D"/>
                </a:solidFill>
                <a:effectLst/>
                <a:latin typeface="Consolas" panose="020B0609020204030204" pitchFamily="49" charset="0"/>
              </a:rPr>
              <a:t>innerHTML</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r>
              <a:rPr lang="en-US" sz="1150" b="1" dirty="0">
                <a:solidFill>
                  <a:srgbClr val="448C27"/>
                </a:solidFill>
                <a:effectLst/>
                <a:latin typeface="Consolas" panose="020B0609020204030204" pitchFamily="49" charset="0"/>
              </a:rPr>
              <a:t>Please enter your jamb score</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333333"/>
                </a:solidFill>
                <a:effectLst/>
                <a:latin typeface="Consolas" panose="020B0609020204030204" pitchFamily="49" charset="0"/>
              </a:rPr>
              <a:t>        </a:t>
            </a:r>
            <a:r>
              <a:rPr lang="en-US" sz="1150" b="1" dirty="0">
                <a:solidFill>
                  <a:srgbClr val="777777"/>
                </a:solidFill>
                <a:effectLst/>
                <a:latin typeface="Consolas" panose="020B0609020204030204" pitchFamily="49" charset="0"/>
              </a:rPr>
              <a:t>}</a:t>
            </a:r>
            <a:endParaRPr lang="en-US" sz="1150" b="1" dirty="0">
              <a:solidFill>
                <a:srgbClr val="333333"/>
              </a:solidFill>
              <a:effectLst/>
              <a:latin typeface="Consolas" panose="020B0609020204030204" pitchFamily="49" charset="0"/>
            </a:endParaRPr>
          </a:p>
          <a:p>
            <a:pPr>
              <a:lnSpc>
                <a:spcPct val="150000"/>
              </a:lnSpc>
              <a:spcBef>
                <a:spcPts val="0"/>
              </a:spcBef>
            </a:pPr>
            <a:r>
              <a:rPr lang="en-US" sz="1150" b="1" dirty="0">
                <a:solidFill>
                  <a:srgbClr val="91B3E0"/>
                </a:solidFill>
                <a:effectLst/>
                <a:latin typeface="Consolas" panose="020B0609020204030204" pitchFamily="49" charset="0"/>
              </a:rPr>
              <a:t>&lt;/</a:t>
            </a:r>
            <a:r>
              <a:rPr lang="en-US" sz="1150" b="1" dirty="0">
                <a:solidFill>
                  <a:srgbClr val="4B69C6"/>
                </a:solidFill>
                <a:effectLst/>
                <a:latin typeface="Consolas" panose="020B0609020204030204" pitchFamily="49" charset="0"/>
              </a:rPr>
              <a:t>script</a:t>
            </a:r>
            <a:r>
              <a:rPr lang="en-US" sz="1150" b="1" dirty="0">
                <a:solidFill>
                  <a:srgbClr val="91B3E0"/>
                </a:solidFill>
                <a:effectLst/>
                <a:latin typeface="Consolas" panose="020B0609020204030204" pitchFamily="49" charset="0"/>
              </a:rPr>
              <a:t>&gt;</a:t>
            </a:r>
            <a:endParaRPr lang="en-US" sz="115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51112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11590100" cy="5494711"/>
          </a:xfrm>
        </p:spPr>
        <p:txBody>
          <a:bodyPr>
            <a:noAutofit/>
          </a:bodyPr>
          <a:lstStyle/>
          <a:p>
            <a:pPr marL="0" lvl="0" indent="0" algn="just">
              <a:lnSpc>
                <a:spcPct val="107000"/>
              </a:lnSpc>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2400" b="1" dirty="0">
                <a:latin typeface="Calibri" panose="020F0502020204030204" pitchFamily="34" charset="0"/>
                <a:ea typeface="Calibri" panose="020F0502020204030204" pitchFamily="34" charset="0"/>
                <a:cs typeface="Times New Roman" panose="02020603050405020304" pitchFamily="18" charset="0"/>
              </a:rPr>
              <a:t>e. Form validation :</a:t>
            </a:r>
          </a:p>
          <a:p>
            <a:pPr marL="0" lvl="0" indent="0" algn="just">
              <a:lnSpc>
                <a:spcPct val="107000"/>
              </a:lnSpc>
              <a:buNone/>
            </a:pPr>
            <a:endParaRPr lang="en-US" sz="1400" b="1" dirty="0">
              <a:solidFill>
                <a:srgbClr val="91B3E0"/>
              </a:solidFill>
              <a:effectLst/>
              <a:latin typeface="Consolas" panose="020B0609020204030204" pitchFamily="49" charset="0"/>
            </a:endParaRPr>
          </a:p>
          <a:p>
            <a:pPr marL="0" indent="0">
              <a:buNone/>
            </a:pPr>
            <a:r>
              <a:rPr lang="en-US" sz="1400" b="1" i="1" dirty="0">
                <a:solidFill>
                  <a:srgbClr val="AAAAAA"/>
                </a:solidFill>
                <a:effectLst/>
                <a:latin typeface="Consolas" panose="020B0609020204030204" pitchFamily="49" charset="0"/>
              </a:rPr>
              <a:t>&lt;!– HTML tags --&gt;</a:t>
            </a: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p</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message</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style</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color: red;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a:solidFill>
                  <a:srgbClr val="4B69C6"/>
                </a:solidFill>
                <a:effectLst/>
                <a:latin typeface="Consolas" panose="020B0609020204030204" pitchFamily="49" charset="0"/>
              </a:rPr>
              <a:t>p</a:t>
            </a:r>
            <a:r>
              <a:rPr lang="en-US" sz="1400" b="1" dirty="0">
                <a:solidFill>
                  <a:srgbClr val="91B3E0"/>
                </a:solidFill>
                <a:effectLst/>
                <a:latin typeface="Consolas" panose="020B0609020204030204" pitchFamily="49" charset="0"/>
              </a:rPr>
              <a:t>&gt;</a:t>
            </a:r>
            <a:endParaRPr lang="en-US" sz="1400" b="1" i="1" dirty="0">
              <a:solidFill>
                <a:srgbClr val="AAAAAA"/>
              </a:solidFill>
              <a:effectLst/>
              <a:latin typeface="Consolas" panose="020B0609020204030204" pitchFamily="49" charset="0"/>
            </a:endParaRP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input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type</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text</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form-control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placeholder</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Full name</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fullname</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err="1">
                <a:solidFill>
                  <a:srgbClr val="91B3E0"/>
                </a:solidFill>
                <a:effectLst/>
                <a:latin typeface="Consolas" panose="020B0609020204030204" pitchFamily="49" charset="0"/>
              </a:rPr>
              <a:t>br</a:t>
            </a:r>
            <a:r>
              <a:rPr lang="en-US" sz="1400" b="1" dirty="0">
                <a:solidFill>
                  <a:srgbClr val="91B3E0"/>
                </a:solidFill>
                <a:effectLst/>
                <a:latin typeface="Consolas" panose="020B0609020204030204" pitchFamily="49" charset="0"/>
              </a:rPr>
              <a:t>&gt;</a:t>
            </a:r>
            <a:endParaRPr lang="en-US" sz="1400" b="1" dirty="0">
              <a:solidFill>
                <a:srgbClr val="333333"/>
              </a:solidFill>
              <a:effectLst/>
              <a:latin typeface="Consolas" panose="020B0609020204030204" pitchFamily="49" charset="0"/>
            </a:endParaRP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input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type</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email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form-control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placeholder</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Enter your email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email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err="1">
                <a:solidFill>
                  <a:srgbClr val="91B3E0"/>
                </a:solidFill>
                <a:effectLst/>
                <a:latin typeface="Consolas" panose="020B0609020204030204" pitchFamily="49" charset="0"/>
              </a:rPr>
              <a:t>br</a:t>
            </a:r>
            <a:r>
              <a:rPr lang="en-US" sz="1400" b="1" dirty="0">
                <a:solidFill>
                  <a:srgbClr val="91B3E0"/>
                </a:solidFill>
                <a:effectLst/>
                <a:latin typeface="Consolas" panose="020B0609020204030204" pitchFamily="49" charset="0"/>
              </a:rPr>
              <a:t>&gt;</a:t>
            </a: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input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type</a:t>
            </a:r>
            <a:r>
              <a:rPr lang="en-US" sz="1400" b="1" dirty="0">
                <a:solidFill>
                  <a:srgbClr val="777777"/>
                </a:solidFill>
                <a:effectLst/>
                <a:latin typeface="Consolas" panose="020B0609020204030204" pitchFamily="49" charset="0"/>
              </a:rPr>
              <a:t>="</a:t>
            </a:r>
            <a:r>
              <a:rPr lang="en-US" sz="1400" b="1" dirty="0" err="1">
                <a:solidFill>
                  <a:srgbClr val="448C27"/>
                </a:solidFill>
                <a:effectLst/>
                <a:latin typeface="Consolas" panose="020B0609020204030204" pitchFamily="49" charset="0"/>
              </a:rPr>
              <a:t>tel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form-control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placeholder</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Enter your phone number</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phone</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err="1">
                <a:solidFill>
                  <a:srgbClr val="91B3E0"/>
                </a:solidFill>
                <a:effectLst/>
                <a:latin typeface="Consolas" panose="020B0609020204030204" pitchFamily="49" charset="0"/>
              </a:rPr>
              <a:t>br</a:t>
            </a:r>
            <a:r>
              <a:rPr lang="en-US" sz="1400" b="1" dirty="0">
                <a:solidFill>
                  <a:srgbClr val="91B3E0"/>
                </a:solidFill>
                <a:effectLst/>
                <a:latin typeface="Consolas" panose="020B0609020204030204" pitchFamily="49" charset="0"/>
              </a:rPr>
              <a:t>&gt;</a:t>
            </a:r>
            <a:endParaRPr lang="en-US" sz="1400" b="1" dirty="0">
              <a:solidFill>
                <a:srgbClr val="333333"/>
              </a:solidFill>
              <a:effectLst/>
              <a:latin typeface="Consolas" panose="020B0609020204030204" pitchFamily="49" charset="0"/>
            </a:endParaRP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input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type</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form-control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placeholder</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Enter your 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err="1">
                <a:solidFill>
                  <a:srgbClr val="91B3E0"/>
                </a:solidFill>
                <a:effectLst/>
                <a:latin typeface="Consolas" panose="020B0609020204030204" pitchFamily="49" charset="0"/>
              </a:rPr>
              <a:t>br</a:t>
            </a:r>
            <a:r>
              <a:rPr lang="en-US" sz="1400" b="1" dirty="0">
                <a:solidFill>
                  <a:srgbClr val="91B3E0"/>
                </a:solidFill>
                <a:effectLst/>
                <a:latin typeface="Consolas" panose="020B0609020204030204" pitchFamily="49" charset="0"/>
              </a:rPr>
              <a:t>&gt;</a:t>
            </a:r>
            <a:endParaRPr lang="en-US" sz="1400" b="1" dirty="0">
              <a:solidFill>
                <a:srgbClr val="333333"/>
              </a:solidFill>
              <a:effectLst/>
              <a:latin typeface="Consolas" panose="020B0609020204030204" pitchFamily="49" charset="0"/>
            </a:endParaRP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input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type</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form-control</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placeholder</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Confirm your 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id</a:t>
            </a:r>
            <a:r>
              <a:rPr lang="en-US" sz="1400" b="1" dirty="0">
                <a:solidFill>
                  <a:srgbClr val="777777"/>
                </a:solidFill>
                <a:effectLst/>
                <a:latin typeface="Consolas" panose="020B0609020204030204" pitchFamily="49" charset="0"/>
              </a:rPr>
              <a:t>="</a:t>
            </a:r>
            <a:r>
              <a:rPr lang="en-US" sz="1400" b="1" dirty="0">
                <a:solidFill>
                  <a:srgbClr val="448C27"/>
                </a:solidFill>
                <a:effectLst/>
                <a:latin typeface="Consolas" panose="020B0609020204030204" pitchFamily="49" charset="0"/>
              </a:rPr>
              <a:t>confirmpassword</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&gt;&lt;</a:t>
            </a:r>
            <a:r>
              <a:rPr lang="en-US" sz="1400" b="1" dirty="0" err="1">
                <a:solidFill>
                  <a:srgbClr val="91B3E0"/>
                </a:solidFill>
                <a:effectLst/>
                <a:latin typeface="Consolas" panose="020B0609020204030204" pitchFamily="49" charset="0"/>
              </a:rPr>
              <a:t>br</a:t>
            </a:r>
            <a:r>
              <a:rPr lang="en-US" sz="1400" b="1" dirty="0">
                <a:solidFill>
                  <a:srgbClr val="91B3E0"/>
                </a:solidFill>
                <a:effectLst/>
                <a:latin typeface="Consolas" panose="020B0609020204030204" pitchFamily="49" charset="0"/>
              </a:rPr>
              <a:t>&gt;</a:t>
            </a:r>
            <a:endParaRPr lang="en-US" sz="1400" b="1" dirty="0">
              <a:solidFill>
                <a:srgbClr val="333333"/>
              </a:solidFill>
              <a:effectLst/>
              <a:latin typeface="Consolas" panose="020B0609020204030204" pitchFamily="49" charset="0"/>
            </a:endParaRPr>
          </a:p>
          <a:p>
            <a:pPr marL="0" indent="0">
              <a:buNone/>
            </a:pP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button</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class</a:t>
            </a:r>
            <a:r>
              <a:rPr lang="en-US" sz="1400" b="1" dirty="0">
                <a:solidFill>
                  <a:srgbClr val="777777"/>
                </a:solidFill>
                <a:effectLst/>
                <a:latin typeface="Consolas" panose="020B0609020204030204" pitchFamily="49" charset="0"/>
              </a:rPr>
              <a:t>="</a:t>
            </a:r>
            <a:r>
              <a:rPr lang="en-US" sz="1400" b="1" dirty="0" err="1">
                <a:solidFill>
                  <a:srgbClr val="448C27"/>
                </a:solidFill>
                <a:effectLst/>
                <a:latin typeface="Consolas" panose="020B0609020204030204" pitchFamily="49" charset="0"/>
              </a:rPr>
              <a:t>btn</a:t>
            </a:r>
            <a:r>
              <a:rPr lang="en-US" sz="1400" b="1" dirty="0">
                <a:solidFill>
                  <a:srgbClr val="448C27"/>
                </a:solidFill>
                <a:effectLst/>
                <a:latin typeface="Consolas" panose="020B0609020204030204" pitchFamily="49" charset="0"/>
              </a:rPr>
              <a:t> </a:t>
            </a:r>
            <a:r>
              <a:rPr lang="en-US" sz="1400" b="1" dirty="0" err="1">
                <a:solidFill>
                  <a:srgbClr val="448C27"/>
                </a:solidFill>
                <a:effectLst/>
                <a:latin typeface="Consolas" panose="020B0609020204030204" pitchFamily="49" charset="0"/>
              </a:rPr>
              <a:t>btn</a:t>
            </a:r>
            <a:r>
              <a:rPr lang="en-US" sz="1400" b="1" dirty="0">
                <a:solidFill>
                  <a:srgbClr val="448C27"/>
                </a:solidFill>
                <a:effectLst/>
                <a:latin typeface="Consolas" panose="020B0609020204030204" pitchFamily="49" charset="0"/>
              </a:rPr>
              <a:t>-primary</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 </a:t>
            </a:r>
            <a:r>
              <a:rPr lang="en-US" sz="1400" b="1" i="1" dirty="0">
                <a:solidFill>
                  <a:srgbClr val="8190A0"/>
                </a:solidFill>
                <a:effectLst/>
                <a:latin typeface="Consolas" panose="020B0609020204030204" pitchFamily="49" charset="0"/>
              </a:rPr>
              <a:t>onclick</a:t>
            </a:r>
            <a:r>
              <a:rPr lang="en-US" sz="1400" b="1" dirty="0">
                <a:solidFill>
                  <a:srgbClr val="777777"/>
                </a:solidFill>
                <a:effectLst/>
                <a:latin typeface="Consolas" panose="020B0609020204030204" pitchFamily="49" charset="0"/>
              </a:rPr>
              <a:t>="</a:t>
            </a:r>
            <a:r>
              <a:rPr lang="en-US" sz="1400" b="1" dirty="0">
                <a:solidFill>
                  <a:srgbClr val="AA3731"/>
                </a:solidFill>
                <a:effectLst/>
                <a:latin typeface="Consolas" panose="020B0609020204030204" pitchFamily="49" charset="0"/>
              </a:rPr>
              <a:t>register</a:t>
            </a:r>
            <a:r>
              <a:rPr lang="en-US" sz="1400" b="1" dirty="0">
                <a:solidFill>
                  <a:srgbClr val="448C27"/>
                </a:solidFill>
                <a:effectLst/>
                <a:latin typeface="Consolas" panose="020B0609020204030204" pitchFamily="49" charset="0"/>
              </a:rPr>
              <a:t>()</a:t>
            </a:r>
            <a:r>
              <a:rPr lang="en-US" sz="1400" b="1" dirty="0">
                <a:solidFill>
                  <a:srgbClr val="777777"/>
                </a:solidFill>
                <a:effectLst/>
                <a:latin typeface="Consolas" panose="020B0609020204030204" pitchFamily="49" charset="0"/>
              </a:rPr>
              <a:t>"</a:t>
            </a:r>
            <a:r>
              <a:rPr lang="en-US" sz="1400" b="1" dirty="0">
                <a:solidFill>
                  <a:srgbClr val="91B3E0"/>
                </a:solidFill>
                <a:effectLst/>
                <a:latin typeface="Consolas" panose="020B0609020204030204" pitchFamily="49" charset="0"/>
              </a:rPr>
              <a:t>&gt;</a:t>
            </a:r>
            <a:r>
              <a:rPr lang="en-US" sz="1400" b="1" dirty="0">
                <a:solidFill>
                  <a:srgbClr val="333333"/>
                </a:solidFill>
                <a:effectLst/>
                <a:latin typeface="Consolas" panose="020B0609020204030204" pitchFamily="49" charset="0"/>
              </a:rPr>
              <a:t>Register</a:t>
            </a:r>
            <a:r>
              <a:rPr lang="en-US" sz="1400" b="1" dirty="0">
                <a:solidFill>
                  <a:srgbClr val="91B3E0"/>
                </a:solidFill>
                <a:effectLst/>
                <a:latin typeface="Consolas" panose="020B0609020204030204" pitchFamily="49" charset="0"/>
              </a:rPr>
              <a:t>&lt;/</a:t>
            </a:r>
            <a:r>
              <a:rPr lang="en-US" sz="1400" b="1" dirty="0">
                <a:solidFill>
                  <a:srgbClr val="4B69C6"/>
                </a:solidFill>
                <a:effectLst/>
                <a:latin typeface="Consolas" panose="020B0609020204030204" pitchFamily="49" charset="0"/>
              </a:rPr>
              <a:t>button</a:t>
            </a:r>
            <a:r>
              <a:rPr lang="en-US" sz="1400" b="1" dirty="0">
                <a:solidFill>
                  <a:srgbClr val="91B3E0"/>
                </a:solidFill>
                <a:effectLst/>
                <a:latin typeface="Consolas" panose="020B0609020204030204" pitchFamily="49" charset="0"/>
              </a:rPr>
              <a:t>&gt;</a:t>
            </a:r>
            <a:endParaRPr lang="en-US" sz="1400" b="1" dirty="0">
              <a:solidFill>
                <a:srgbClr val="333333"/>
              </a:solidFill>
              <a:effectLst/>
              <a:latin typeface="Consolas" panose="020B0609020204030204" pitchFamily="49" charset="0"/>
            </a:endParaRPr>
          </a:p>
          <a:p>
            <a:pPr marL="0" indent="0">
              <a:buNone/>
            </a:pPr>
            <a:endParaRPr lang="en-US" sz="140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6433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1294817"/>
            <a:ext cx="10767423" cy="5252939"/>
          </a:xfrm>
        </p:spPr>
        <p:txBody>
          <a:bodyPr>
            <a:normAutofit fontScale="85000" lnSpcReduction="10000"/>
          </a:bodyPr>
          <a:lstStyle/>
          <a:p>
            <a:pPr marL="0" lvl="0" indent="0" algn="just">
              <a:lnSpc>
                <a:spcPct val="107000"/>
              </a:lnSpc>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have two main areas we can write our JS code to - console and document. Our focus here would be document. When we use the console, the output of our code is in the console tab at the background (this is used majorly for testing purpose), however when we use the document object, the output is printed and displayed on our HTML document/page.</a:t>
            </a:r>
          </a:p>
          <a:p>
            <a:pPr marL="0" lvl="0" indent="0" algn="just">
              <a:lnSpc>
                <a:spcPct val="107000"/>
              </a:lnSpc>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US" b="1" dirty="0">
                <a:latin typeface="Calibri" panose="020F0502020204030204" pitchFamily="34" charset="0"/>
                <a:ea typeface="Calibri" panose="020F0502020204030204" pitchFamily="34" charset="0"/>
                <a:cs typeface="Times New Roman" panose="02020603050405020304" pitchFamily="18" charset="0"/>
              </a:rPr>
              <a:t>a</a:t>
            </a:r>
            <a:r>
              <a:rPr lang="en-US" dirty="0">
                <a:effectLst/>
                <a:latin typeface="Calibri" panose="020F0502020204030204" pitchFamily="34" charset="0"/>
                <a:ea typeface="Calibri" panose="020F0502020204030204" pitchFamily="34" charset="0"/>
                <a:cs typeface="Times New Roman" panose="02020603050405020304" pitchFamily="18" charset="0"/>
              </a:rPr>
              <a:t>. Display JS code output on webpage (writing JS directly into the html document)</a:t>
            </a:r>
          </a:p>
          <a:p>
            <a:pPr marL="0" lvl="0" indent="0" algn="just">
              <a:lnSpc>
                <a:spcPct val="107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Illustration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0" algn="just">
              <a:lnSpc>
                <a:spcPct val="107000"/>
              </a:lnSpc>
              <a:buFontTx/>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Displaying your name on the webpage using JS code:</a:t>
            </a:r>
          </a:p>
          <a:p>
            <a:pPr marL="0" indent="0">
              <a:buNone/>
            </a:pPr>
            <a:r>
              <a:rPr lang="en-US" b="1" dirty="0">
                <a:solidFill>
                  <a:srgbClr val="91B3E0"/>
                </a:solidFill>
                <a:effectLst/>
                <a:latin typeface="Consolas" panose="020B0609020204030204" pitchFamily="49" charset="0"/>
              </a:rPr>
              <a:t>&lt;</a:t>
            </a:r>
            <a:r>
              <a:rPr lang="en-US" b="1" dirty="0">
                <a:solidFill>
                  <a:srgbClr val="4B69C6"/>
                </a:solidFill>
                <a:effectLst/>
                <a:latin typeface="Consolas" panose="020B0609020204030204" pitchFamily="49" charset="0"/>
              </a:rPr>
              <a:t>script</a:t>
            </a:r>
            <a:r>
              <a:rPr lang="en-US" b="1" dirty="0">
                <a:solidFill>
                  <a:srgbClr val="91B3E0"/>
                </a:solidFill>
                <a:effectLst/>
                <a:latin typeface="Consolas" panose="020B0609020204030204" pitchFamily="49" charset="0"/>
              </a:rPr>
              <a:t>&gt;</a:t>
            </a:r>
            <a:endParaRPr lang="en-US" b="1" dirty="0">
              <a:solidFill>
                <a:srgbClr val="333333"/>
              </a:solidFill>
              <a:effectLst/>
              <a:latin typeface="Consolas" panose="020B0609020204030204" pitchFamily="49" charset="0"/>
            </a:endParaRPr>
          </a:p>
          <a:p>
            <a:pPr marL="0" indent="0">
              <a:buNone/>
            </a:pPr>
            <a:r>
              <a:rPr lang="en-US" b="1" dirty="0">
                <a:solidFill>
                  <a:srgbClr val="333333"/>
                </a:solidFill>
                <a:latin typeface="Consolas" panose="020B0609020204030204" pitchFamily="49" charset="0"/>
              </a:rPr>
              <a:t>	</a:t>
            </a:r>
            <a:r>
              <a:rPr lang="en-US" b="1" dirty="0" err="1">
                <a:solidFill>
                  <a:srgbClr val="7A3E9D"/>
                </a:solidFill>
                <a:effectLst/>
                <a:latin typeface="Consolas" panose="020B0609020204030204" pitchFamily="49" charset="0"/>
              </a:rPr>
              <a:t>document</a:t>
            </a:r>
            <a:r>
              <a:rPr lang="en-US" b="1" dirty="0" err="1">
                <a:solidFill>
                  <a:srgbClr val="777777"/>
                </a:solidFill>
                <a:effectLst/>
                <a:latin typeface="Consolas" panose="020B0609020204030204" pitchFamily="49" charset="0"/>
              </a:rPr>
              <a:t>.</a:t>
            </a:r>
            <a:r>
              <a:rPr lang="en-US" b="1" dirty="0" err="1">
                <a:solidFill>
                  <a:srgbClr val="AA3731"/>
                </a:solidFill>
                <a:effectLst/>
                <a:latin typeface="Consolas" panose="020B0609020204030204" pitchFamily="49" charset="0"/>
              </a:rPr>
              <a:t>write</a:t>
            </a:r>
            <a:r>
              <a:rPr lang="en-US" b="1" dirty="0">
                <a:solidFill>
                  <a:srgbClr val="333333"/>
                </a:solidFill>
                <a:effectLst/>
                <a:latin typeface="Consolas" panose="020B0609020204030204" pitchFamily="49" charset="0"/>
              </a:rPr>
              <a:t>(</a:t>
            </a:r>
            <a:r>
              <a:rPr lang="en-US" b="1" dirty="0">
                <a:solidFill>
                  <a:srgbClr val="777777"/>
                </a:solidFill>
                <a:effectLst/>
                <a:latin typeface="Consolas" panose="020B0609020204030204" pitchFamily="49" charset="0"/>
              </a:rPr>
              <a:t>"</a:t>
            </a:r>
            <a:r>
              <a:rPr lang="en-US" b="1" dirty="0">
                <a:solidFill>
                  <a:srgbClr val="448C27"/>
                </a:solidFill>
                <a:effectLst/>
                <a:latin typeface="Consolas" panose="020B0609020204030204" pitchFamily="49" charset="0"/>
              </a:rPr>
              <a:t>My Name</a:t>
            </a:r>
            <a:r>
              <a:rPr lang="en-US" b="1" dirty="0">
                <a:solidFill>
                  <a:srgbClr val="777777"/>
                </a:solidFill>
                <a:effectLst/>
                <a:latin typeface="Consolas" panose="020B0609020204030204" pitchFamily="49" charset="0"/>
              </a:rPr>
              <a:t>"</a:t>
            </a:r>
            <a:r>
              <a:rPr lang="en-US" b="1" dirty="0">
                <a:solidFill>
                  <a:srgbClr val="333333"/>
                </a:solidFill>
                <a:effectLst/>
                <a:latin typeface="Consolas" panose="020B0609020204030204" pitchFamily="49" charset="0"/>
              </a:rPr>
              <a:t>)</a:t>
            </a:r>
          </a:p>
          <a:p>
            <a:pPr marL="0" indent="0">
              <a:buNone/>
            </a:pPr>
            <a:r>
              <a:rPr lang="en-US" b="1" dirty="0">
                <a:solidFill>
                  <a:srgbClr val="91B3E0"/>
                </a:solidFill>
                <a:effectLst/>
                <a:latin typeface="Consolas" panose="020B0609020204030204" pitchFamily="49" charset="0"/>
              </a:rPr>
              <a:t>&lt;/</a:t>
            </a:r>
            <a:r>
              <a:rPr lang="en-US" b="1" dirty="0">
                <a:solidFill>
                  <a:srgbClr val="4B69C6"/>
                </a:solidFill>
                <a:effectLst/>
                <a:latin typeface="Consolas" panose="020B0609020204030204" pitchFamily="49" charset="0"/>
              </a:rPr>
              <a:t>script</a:t>
            </a:r>
            <a:r>
              <a:rPr lang="en-US" b="1" dirty="0">
                <a:solidFill>
                  <a:srgbClr val="91B3E0"/>
                </a:solidFill>
                <a:effectLst/>
                <a:latin typeface="Consolas" panose="020B0609020204030204" pitchFamily="49" charset="0"/>
              </a:rPr>
              <a:t>&gt;</a:t>
            </a:r>
            <a:endParaRPr lang="en-US"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C7617243-21C8-40D0-A26C-3EEB55ACCA1F}"/>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3A6E4161-4CB9-4F94-AE5D-86527B7AD5C7}"/>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AE0E1236-C2E9-4762-9E42-17C11CD6981D}"/>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latin typeface="Zona Pro" panose="02010A03040002020004" pitchFamily="50" charset="0"/>
              </a:rPr>
              <a:t>1. Writing to HTML document</a:t>
            </a:r>
            <a:endParaRPr lang="en-LC" sz="40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275A5368-B513-4E72-A76F-7AC7D87160BB}"/>
              </a:ext>
            </a:extLst>
          </p:cNvPr>
          <p:cNvCxnSpPr>
            <a:cxnSpLocks/>
          </p:cNvCxnSpPr>
          <p:nvPr/>
        </p:nvCxnSpPr>
        <p:spPr>
          <a:xfrm>
            <a:off x="468550" y="812404"/>
            <a:ext cx="642210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52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22066"/>
            <a:ext cx="10261059" cy="928302"/>
          </a:xfrm>
        </p:spPr>
        <p:txBody>
          <a:bodyPr>
            <a:noAutofit/>
          </a:bodyPr>
          <a:lstStyle/>
          <a:p>
            <a:r>
              <a:rPr lang="en-US" sz="3600" dirty="0">
                <a:solidFill>
                  <a:schemeClr val="bg1"/>
                </a:solidFill>
                <a:latin typeface="Zona Pro" panose="02010A03040002020004" pitchFamily="50" charset="0"/>
              </a:rPr>
              <a:t>3. Functions</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812404"/>
            <a:ext cx="22419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83674"/>
            <a:ext cx="11590100" cy="5494711"/>
          </a:xfrm>
        </p:spPr>
        <p:txBody>
          <a:bodyPr>
            <a:noAutofit/>
          </a:bodyPr>
          <a:lstStyle/>
          <a:p>
            <a:pPr marL="0" lvl="0" indent="0" algn="just">
              <a:lnSpc>
                <a:spcPct val="107000"/>
              </a:lnSpc>
              <a:spcBef>
                <a:spcPts val="0"/>
              </a:spcBef>
              <a:buNone/>
            </a:pPr>
            <a:r>
              <a:rPr lang="en-US" sz="2000" dirty="0">
                <a:latin typeface="Calibri" panose="020F0502020204030204" pitchFamily="34" charset="0"/>
                <a:ea typeface="Calibri" panose="020F0502020204030204" pitchFamily="34" charset="0"/>
                <a:cs typeface="Times New Roman" panose="02020603050405020304" pitchFamily="18" charset="0"/>
              </a:rPr>
              <a:t>Illustration</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spcBef>
                <a:spcPts val="0"/>
              </a:spcBef>
              <a:buNone/>
            </a:pPr>
            <a:r>
              <a:rPr lang="en-US" sz="2400" b="1" dirty="0">
                <a:latin typeface="Calibri" panose="020F0502020204030204" pitchFamily="34" charset="0"/>
                <a:ea typeface="Calibri" panose="020F0502020204030204" pitchFamily="34" charset="0"/>
                <a:cs typeface="Times New Roman" panose="02020603050405020304" pitchFamily="18" charset="0"/>
              </a:rPr>
              <a:t>e. Form validation :</a:t>
            </a:r>
            <a:endParaRPr lang="en-US" sz="2400" b="1" dirty="0">
              <a:solidFill>
                <a:srgbClr val="91B3E0"/>
              </a:solidFill>
              <a:effectLst/>
              <a:latin typeface="Consolas" panose="020B0609020204030204" pitchFamily="49" charset="0"/>
            </a:endParaRPr>
          </a:p>
          <a:p>
            <a:pPr marL="0" indent="0">
              <a:spcBef>
                <a:spcPts val="0"/>
              </a:spcBef>
              <a:buNone/>
            </a:pPr>
            <a:r>
              <a:rPr lang="en-US" sz="1200" b="1" i="1" dirty="0">
                <a:solidFill>
                  <a:srgbClr val="AAAAAA"/>
                </a:solidFill>
                <a:effectLst/>
                <a:latin typeface="Consolas" panose="020B0609020204030204" pitchFamily="49" charset="0"/>
              </a:rPr>
              <a:t>&lt;!– JavaScript Code --&gt;</a:t>
            </a:r>
          </a:p>
          <a:p>
            <a:pPr>
              <a:lnSpc>
                <a:spcPct val="100000"/>
              </a:lnSpc>
              <a:spcBef>
                <a:spcPts val="0"/>
              </a:spcBef>
            </a:pPr>
            <a:r>
              <a:rPr lang="en-US" sz="1200" b="1" dirty="0">
                <a:solidFill>
                  <a:srgbClr val="91B3E0"/>
                </a:solidFill>
                <a:effectLst/>
                <a:latin typeface="Consolas" panose="020B0609020204030204" pitchFamily="49" charset="0"/>
              </a:rPr>
              <a:t>&lt;</a:t>
            </a:r>
            <a:r>
              <a:rPr lang="en-US" sz="1200" b="1" dirty="0">
                <a:solidFill>
                  <a:srgbClr val="4B69C6"/>
                </a:solidFill>
                <a:effectLst/>
                <a:latin typeface="Consolas" panose="020B0609020204030204" pitchFamily="49" charset="0"/>
              </a:rPr>
              <a:t>script</a:t>
            </a:r>
            <a:r>
              <a:rPr lang="en-US" sz="1200" b="1" dirty="0">
                <a:solidFill>
                  <a:srgbClr val="91B3E0"/>
                </a:solidFill>
                <a:effectLst/>
                <a:latin typeface="Consolas" panose="020B0609020204030204" pitchFamily="49" charset="0"/>
              </a:rPr>
              <a:t>&gt;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function</a:t>
            </a:r>
            <a:r>
              <a:rPr lang="en-US" sz="1200" b="1"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register</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var</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fullname</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fullname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value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var</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email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email</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value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var</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phone</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phone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value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var</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password</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password</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value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var</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confirmpassword</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confirmpassword</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value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br>
              <a:rPr lang="en-US" sz="1200" b="1" dirty="0">
                <a:solidFill>
                  <a:srgbClr val="333333"/>
                </a:solidFill>
                <a:effectLst/>
                <a:latin typeface="Consolas" panose="020B0609020204030204" pitchFamily="49" charset="0"/>
              </a:rPr>
            </a:br>
            <a:r>
              <a:rPr lang="en-US" sz="1200" b="1" dirty="0">
                <a:solidFill>
                  <a:srgbClr val="333333"/>
                </a:solidFill>
                <a:effectLst/>
                <a:latin typeface="Consolas" panose="020B0609020204030204" pitchFamily="49" charset="0"/>
              </a:rPr>
              <a:t>            </a:t>
            </a:r>
            <a:r>
              <a:rPr lang="en-US" sz="1200" b="1" dirty="0">
                <a:solidFill>
                  <a:srgbClr val="4B69C6"/>
                </a:solidFill>
                <a:effectLst/>
                <a:latin typeface="Consolas" panose="020B0609020204030204" pitchFamily="49" charset="0"/>
              </a:rPr>
              <a:t>if</a:t>
            </a:r>
            <a:r>
              <a:rPr lang="en-US" sz="1200" b="1" dirty="0">
                <a:solidFill>
                  <a:srgbClr val="333333"/>
                </a:solidFill>
                <a:effectLst/>
                <a:latin typeface="Consolas" panose="020B0609020204030204" pitchFamily="49" charset="0"/>
              </a:rPr>
              <a:t>(</a:t>
            </a:r>
            <a:r>
              <a:rPr lang="en-US" sz="1200" b="1" dirty="0">
                <a:solidFill>
                  <a:srgbClr val="7A3E9D"/>
                </a:solidFill>
                <a:effectLst/>
                <a:latin typeface="Consolas" panose="020B0609020204030204" pitchFamily="49" charset="0"/>
              </a:rPr>
              <a:t>fullname</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email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phone</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password</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confirmpassword</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All inputs are required</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else</a:t>
            </a:r>
            <a:r>
              <a:rPr lang="en-US" sz="1200" b="1" dirty="0">
                <a:solidFill>
                  <a:srgbClr val="333333"/>
                </a:solidFill>
                <a:effectLst/>
                <a:latin typeface="Consolas" panose="020B0609020204030204" pitchFamily="49" charset="0"/>
              </a:rPr>
              <a:t> </a:t>
            </a:r>
            <a:r>
              <a:rPr lang="en-US" sz="1200" b="1" dirty="0">
                <a:solidFill>
                  <a:srgbClr val="4B69C6"/>
                </a:solidFill>
                <a:effectLst/>
                <a:latin typeface="Consolas" panose="020B0609020204030204" pitchFamily="49" charset="0"/>
              </a:rPr>
              <a:t>if</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fullname</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match</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9C5D27"/>
                </a:solidFill>
                <a:effectLst/>
                <a:latin typeface="Consolas" panose="020B0609020204030204" pitchFamily="49" charset="0"/>
              </a:rPr>
              <a:t>A-Za-z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fullname</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length</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&gt;</a:t>
            </a:r>
            <a:r>
              <a:rPr lang="en-US" sz="1200" b="1" dirty="0">
                <a:solidFill>
                  <a:srgbClr val="333333"/>
                </a:solidFill>
                <a:effectLst/>
                <a:latin typeface="Consolas" panose="020B0609020204030204" pitchFamily="49" charset="0"/>
              </a:rPr>
              <a:t> </a:t>
            </a:r>
            <a:r>
              <a:rPr lang="en-US" sz="1200" b="1" dirty="0">
                <a:solidFill>
                  <a:srgbClr val="9C5D27"/>
                </a:solidFill>
                <a:effectLst/>
                <a:latin typeface="Consolas" panose="020B0609020204030204" pitchFamily="49" charset="0"/>
              </a:rPr>
              <a:t>50</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Please enter a valid full name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else</a:t>
            </a:r>
            <a:r>
              <a:rPr lang="en-US" sz="1200" b="1" dirty="0">
                <a:solidFill>
                  <a:srgbClr val="333333"/>
                </a:solidFill>
                <a:effectLst/>
                <a:latin typeface="Consolas" panose="020B0609020204030204" pitchFamily="49" charset="0"/>
              </a:rPr>
              <a:t> </a:t>
            </a:r>
            <a:r>
              <a:rPr lang="en-US" sz="1200" b="1" dirty="0">
                <a:solidFill>
                  <a:srgbClr val="4B69C6"/>
                </a:solidFill>
                <a:effectLst/>
                <a:latin typeface="Consolas" panose="020B0609020204030204" pitchFamily="49" charset="0"/>
              </a:rPr>
              <a:t>if</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email</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match</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9C5D27"/>
                </a:solidFill>
                <a:effectLst/>
                <a:latin typeface="Consolas" panose="020B0609020204030204" pitchFamily="49" charset="0"/>
              </a:rPr>
              <a:t>\S</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a:t>
            </a:r>
            <a:r>
              <a:rPr lang="en-US" sz="1200" b="1" dirty="0">
                <a:solidFill>
                  <a:srgbClr val="9C5D27"/>
                </a:solidFill>
                <a:effectLst/>
                <a:latin typeface="Consolas" panose="020B0609020204030204" pitchFamily="49" charset="0"/>
              </a:rPr>
              <a:t>\S</a:t>
            </a:r>
            <a:r>
              <a:rPr lang="en-US" sz="1200" b="1" dirty="0">
                <a:solidFill>
                  <a:srgbClr val="777777"/>
                </a:solidFill>
                <a:effectLst/>
                <a:latin typeface="Consolas" panose="020B0609020204030204" pitchFamily="49" charset="0"/>
              </a:rPr>
              <a:t>+\.</a:t>
            </a:r>
            <a:r>
              <a:rPr lang="en-US" sz="1200" b="1" dirty="0">
                <a:solidFill>
                  <a:srgbClr val="9C5D27"/>
                </a:solidFill>
                <a:effectLst/>
                <a:latin typeface="Consolas" panose="020B0609020204030204" pitchFamily="49" charset="0"/>
              </a:rPr>
              <a:t>\S</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email</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length</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&gt;</a:t>
            </a:r>
            <a:r>
              <a:rPr lang="en-US" sz="1200" b="1" dirty="0">
                <a:solidFill>
                  <a:srgbClr val="333333"/>
                </a:solidFill>
                <a:effectLst/>
                <a:latin typeface="Consolas" panose="020B0609020204030204" pitchFamily="49" charset="0"/>
              </a:rPr>
              <a:t> </a:t>
            </a:r>
            <a:r>
              <a:rPr lang="en-US" sz="1200" b="1" dirty="0">
                <a:solidFill>
                  <a:srgbClr val="9C5D27"/>
                </a:solidFill>
                <a:effectLst/>
                <a:latin typeface="Consolas" panose="020B0609020204030204" pitchFamily="49" charset="0"/>
              </a:rPr>
              <a:t>50</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Please enter a valid email</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else</a:t>
            </a:r>
            <a:r>
              <a:rPr lang="en-US" sz="1200" b="1" dirty="0">
                <a:solidFill>
                  <a:srgbClr val="333333"/>
                </a:solidFill>
                <a:effectLst/>
                <a:latin typeface="Consolas" panose="020B0609020204030204" pitchFamily="49" charset="0"/>
              </a:rPr>
              <a:t> </a:t>
            </a:r>
            <a:r>
              <a:rPr lang="en-US" sz="1200" b="1" dirty="0">
                <a:solidFill>
                  <a:srgbClr val="4B69C6"/>
                </a:solidFill>
                <a:effectLst/>
                <a:latin typeface="Consolas" panose="020B0609020204030204" pitchFamily="49" charset="0"/>
              </a:rPr>
              <a:t>if</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password</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length</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&lt;</a:t>
            </a:r>
            <a:r>
              <a:rPr lang="en-US" sz="1200" b="1" dirty="0">
                <a:solidFill>
                  <a:srgbClr val="333333"/>
                </a:solidFill>
                <a:effectLst/>
                <a:latin typeface="Consolas" panose="020B0609020204030204" pitchFamily="49" charset="0"/>
              </a:rPr>
              <a:t> </a:t>
            </a:r>
            <a:r>
              <a:rPr lang="en-US" sz="1200" b="1" dirty="0">
                <a:solidFill>
                  <a:srgbClr val="9C5D27"/>
                </a:solidFill>
                <a:effectLst/>
                <a:latin typeface="Consolas" panose="020B0609020204030204" pitchFamily="49" charset="0"/>
              </a:rPr>
              <a:t>5</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confirmpassword</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length</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&lt;</a:t>
            </a:r>
            <a:r>
              <a:rPr lang="en-US" sz="1200" b="1" dirty="0">
                <a:solidFill>
                  <a:srgbClr val="333333"/>
                </a:solidFill>
                <a:effectLst/>
                <a:latin typeface="Consolas" panose="020B0609020204030204" pitchFamily="49" charset="0"/>
              </a:rPr>
              <a:t> </a:t>
            </a:r>
            <a:r>
              <a:rPr lang="en-US" sz="1200" b="1" dirty="0">
                <a:solidFill>
                  <a:srgbClr val="9C5D27"/>
                </a:solidFill>
                <a:effectLst/>
                <a:latin typeface="Consolas" panose="020B0609020204030204" pitchFamily="49" charset="0"/>
              </a:rPr>
              <a:t>5</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Password should not be less than 5 characters</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else</a:t>
            </a:r>
            <a:r>
              <a:rPr lang="en-US" sz="1200" b="1" dirty="0">
                <a:solidFill>
                  <a:srgbClr val="333333"/>
                </a:solidFill>
                <a:effectLst/>
                <a:latin typeface="Consolas" panose="020B0609020204030204" pitchFamily="49" charset="0"/>
              </a:rPr>
              <a:t> </a:t>
            </a:r>
            <a:r>
              <a:rPr lang="en-US" sz="1200" b="1" dirty="0">
                <a:solidFill>
                  <a:srgbClr val="4B69C6"/>
                </a:solidFill>
                <a:effectLst/>
                <a:latin typeface="Consolas" panose="020B0609020204030204" pitchFamily="49" charset="0"/>
              </a:rPr>
              <a:t>if</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password</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confirmpassword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Password and confirm password do not match</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B69C6"/>
                </a:solidFill>
                <a:effectLst/>
                <a:latin typeface="Consolas" panose="020B0609020204030204" pitchFamily="49" charset="0"/>
              </a:rPr>
              <a:t>else</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document</a:t>
            </a:r>
            <a:r>
              <a:rPr lang="en-US" sz="1200" b="1"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getElementById</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message</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a:t>
            </a:r>
            <a:r>
              <a:rPr lang="en-US" sz="1200" b="1"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innerHTML</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r>
              <a:rPr lang="en-US" sz="1200" b="1" dirty="0">
                <a:solidFill>
                  <a:srgbClr val="448C27"/>
                </a:solidFill>
                <a:effectLst/>
                <a:latin typeface="Consolas" panose="020B0609020204030204" pitchFamily="49" charset="0"/>
              </a:rPr>
              <a:t>Registration Successful</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333333"/>
                </a:solidFill>
                <a:effectLst/>
                <a:latin typeface="Consolas" panose="020B0609020204030204" pitchFamily="49" charset="0"/>
              </a:rPr>
              <a:t>        </a:t>
            </a:r>
            <a:r>
              <a:rPr lang="en-US" sz="1200" b="1" dirty="0">
                <a:solidFill>
                  <a:srgbClr val="777777"/>
                </a:solidFill>
                <a:effectLst/>
                <a:latin typeface="Consolas" panose="020B0609020204030204" pitchFamily="49" charset="0"/>
              </a:rPr>
              <a:t>}</a:t>
            </a:r>
            <a:endParaRPr lang="en-US" sz="1200" b="1" dirty="0">
              <a:solidFill>
                <a:srgbClr val="333333"/>
              </a:solidFill>
              <a:effectLst/>
              <a:latin typeface="Consolas" panose="020B0609020204030204" pitchFamily="49" charset="0"/>
            </a:endParaRPr>
          </a:p>
          <a:p>
            <a:pPr>
              <a:lnSpc>
                <a:spcPct val="100000"/>
              </a:lnSpc>
              <a:spcBef>
                <a:spcPts val="0"/>
              </a:spcBef>
            </a:pPr>
            <a:br>
              <a:rPr lang="en-US" sz="1200" b="1" dirty="0">
                <a:solidFill>
                  <a:srgbClr val="333333"/>
                </a:solidFill>
                <a:effectLst/>
                <a:latin typeface="Consolas" panose="020B0609020204030204" pitchFamily="49" charset="0"/>
              </a:rPr>
            </a:br>
            <a:r>
              <a:rPr lang="en-US" sz="1200" b="1" dirty="0">
                <a:solidFill>
                  <a:srgbClr val="777777"/>
                </a:solidFill>
                <a:effectLst/>
                <a:latin typeface="Consolas" panose="020B0609020204030204" pitchFamily="49" charset="0"/>
              </a:rPr>
              <a:t>        </a:t>
            </a:r>
            <a:r>
              <a:rPr lang="en-US" sz="1200" b="1" i="1" dirty="0">
                <a:solidFill>
                  <a:srgbClr val="AAAAAA"/>
                </a:solidFill>
                <a:effectLst/>
                <a:latin typeface="Consolas" panose="020B0609020204030204" pitchFamily="49" charset="0"/>
              </a:rPr>
              <a:t>//NOTES: .match(), .length are known as string methods. We have a lot of others.</a:t>
            </a:r>
            <a:endParaRPr lang="en-US" sz="1200" b="1" dirty="0">
              <a:solidFill>
                <a:srgbClr val="333333"/>
              </a:solidFill>
              <a:effectLst/>
              <a:latin typeface="Consolas" panose="020B0609020204030204" pitchFamily="49" charset="0"/>
            </a:endParaRPr>
          </a:p>
          <a:p>
            <a:pPr>
              <a:lnSpc>
                <a:spcPct val="100000"/>
              </a:lnSpc>
              <a:spcBef>
                <a:spcPts val="0"/>
              </a:spcBef>
            </a:pPr>
            <a:r>
              <a:rPr lang="en-US" sz="1200" b="1" dirty="0">
                <a:solidFill>
                  <a:srgbClr val="91B3E0"/>
                </a:solidFill>
                <a:effectLst/>
                <a:latin typeface="Consolas" panose="020B0609020204030204" pitchFamily="49" charset="0"/>
              </a:rPr>
              <a:t>&lt;/</a:t>
            </a:r>
            <a:r>
              <a:rPr lang="en-US" sz="1200" b="1" dirty="0">
                <a:solidFill>
                  <a:srgbClr val="4B69C6"/>
                </a:solidFill>
                <a:effectLst/>
                <a:latin typeface="Consolas" panose="020B0609020204030204" pitchFamily="49" charset="0"/>
              </a:rPr>
              <a:t>script</a:t>
            </a:r>
            <a:r>
              <a:rPr lang="en-US" sz="1200" b="1" dirty="0">
                <a:solidFill>
                  <a:srgbClr val="91B3E0"/>
                </a:solidFill>
                <a:effectLst/>
                <a:latin typeface="Consolas" panose="020B0609020204030204" pitchFamily="49" charset="0"/>
              </a:rPr>
              <a:t>&gt;</a:t>
            </a:r>
            <a:endParaRPr lang="en-US" sz="1200" b="1" dirty="0">
              <a:solidFill>
                <a:srgbClr val="333333"/>
              </a:solidFill>
              <a:effectLst/>
              <a:latin typeface="Consolas" panose="020B0609020204030204" pitchFamily="49" charset="0"/>
            </a:endParaRPr>
          </a:p>
          <a:p>
            <a:pPr marL="0" indent="0">
              <a:spcBef>
                <a:spcPts val="0"/>
              </a:spcBef>
              <a:buNone/>
            </a:pPr>
            <a:endParaRPr lang="en-US" sz="180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2043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CLASS</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WORK</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a:bodyPr>
          <a:lstStyle/>
          <a:p>
            <a:pPr marL="0" indent="0">
              <a:buNone/>
            </a:pPr>
            <a:r>
              <a:rPr lang="en-US" sz="4800" dirty="0"/>
              <a:t>Using the example of the calculator app, convert your calculator app into a modulo calculator app that gives us the </a:t>
            </a:r>
            <a:r>
              <a:rPr lang="en-US" sz="4800" dirty="0" err="1"/>
              <a:t>ramainder</a:t>
            </a:r>
            <a:r>
              <a:rPr lang="en-US" sz="4800" dirty="0"/>
              <a:t> of a division</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243284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GROUP</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PROJECT</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fontScale="62500" lnSpcReduction="20000"/>
          </a:bodyPr>
          <a:lstStyle/>
          <a:p>
            <a:pPr marL="0" indent="0">
              <a:buNone/>
            </a:pPr>
            <a:r>
              <a:rPr lang="en-US" sz="4800" dirty="0"/>
              <a:t>USING JS, CREATE A WEB APP THAT CHECKS IF SOMEONE IS A CHILD, A TEENAGER OR AN ADULT WHEN THE PERSON ENTERS HIS/HER AGE. THE FOLLOWING AGE BRACKET SHOULD BE USED:</a:t>
            </a:r>
          </a:p>
          <a:p>
            <a:pPr marL="0" indent="0">
              <a:buNone/>
            </a:pPr>
            <a:endParaRPr lang="en-US" sz="4800" dirty="0"/>
          </a:p>
          <a:p>
            <a:pPr marL="0" indent="0">
              <a:buNone/>
            </a:pPr>
            <a:r>
              <a:rPr lang="en-US" sz="4800" dirty="0"/>
              <a:t>- CHILD = (1 - 17)</a:t>
            </a:r>
          </a:p>
          <a:p>
            <a:pPr marL="0" indent="0">
              <a:buNone/>
            </a:pPr>
            <a:r>
              <a:rPr lang="en-US" sz="4800" dirty="0"/>
              <a:t>- TEENAGER = (18 - 29)</a:t>
            </a:r>
          </a:p>
          <a:p>
            <a:pPr marL="0" indent="0">
              <a:buNone/>
            </a:pPr>
            <a:r>
              <a:rPr lang="en-US" sz="4800" dirty="0"/>
              <a:t>- ADULT = (30 - 79)</a:t>
            </a:r>
          </a:p>
          <a:p>
            <a:pPr marL="0" indent="0">
              <a:buNone/>
            </a:pPr>
            <a:endParaRPr lang="en-US" sz="4800" dirty="0"/>
          </a:p>
          <a:p>
            <a:pPr marL="0" indent="0">
              <a:buNone/>
            </a:pPr>
            <a:r>
              <a:rPr lang="en-US" sz="4800" dirty="0"/>
              <a:t>Hint for child: if(age &lt;= 17 &amp;&amp; age &gt;= 1) </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
        <p:nvSpPr>
          <p:cNvPr id="9" name="Content Placeholder 9">
            <a:extLst>
              <a:ext uri="{FF2B5EF4-FFF2-40B4-BE49-F238E27FC236}">
                <a16:creationId xmlns:a16="http://schemas.microsoft.com/office/drawing/2014/main" id="{3F5AB9E9-2843-4D63-9735-5E660D88D994}"/>
              </a:ext>
            </a:extLst>
          </p:cNvPr>
          <p:cNvSpPr txBox="1">
            <a:spLocks/>
          </p:cNvSpPr>
          <p:nvPr/>
        </p:nvSpPr>
        <p:spPr>
          <a:xfrm>
            <a:off x="342090" y="1857982"/>
            <a:ext cx="2529365"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bg1"/>
                </a:solidFill>
                <a:latin typeface="Zona Pro" panose="02010A03040002020004" pitchFamily="50" charset="0"/>
              </a:rPr>
              <a:t>DAY </a:t>
            </a:r>
            <a:endParaRPr lang="en-LC" sz="3600" dirty="0">
              <a:solidFill>
                <a:schemeClr val="bg1"/>
              </a:solidFill>
              <a:latin typeface="Zona Pro" panose="02010A03040002020004" pitchFamily="50" charset="0"/>
            </a:endParaRPr>
          </a:p>
        </p:txBody>
      </p:sp>
    </p:spTree>
    <p:extLst>
      <p:ext uri="{BB962C8B-B14F-4D97-AF65-F5344CB8AC3E}">
        <p14:creationId xmlns:p14="http://schemas.microsoft.com/office/powerpoint/2010/main" val="112950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392788"/>
            <a:ext cx="11565607" cy="4926369"/>
          </a:xfrm>
        </p:spPr>
        <p:txBody>
          <a:bodyPr>
            <a:normAutofit fontScale="85000" lnSpcReduction="10000"/>
          </a:bodyPr>
          <a:lstStyle/>
          <a:p>
            <a:pPr marL="0" lvl="0" indent="0" algn="just">
              <a:lnSpc>
                <a:spcPct val="107000"/>
              </a:lnSpc>
              <a:buNone/>
            </a:pPr>
            <a:r>
              <a:rPr lang="en-US" b="1"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 Modifying our HTML tags/elements using JS</a:t>
            </a:r>
          </a:p>
          <a:p>
            <a:pPr marL="0" lvl="0" indent="0" algn="just">
              <a:lnSpc>
                <a:spcPct val="107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Illustration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0" algn="just">
              <a:lnSpc>
                <a:spcPct val="107000"/>
              </a:lnSpc>
              <a:buFontTx/>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Changing the value of an h1 tag using JS:</a:t>
            </a:r>
          </a:p>
          <a:p>
            <a:pPr marL="0" lvl="0" indent="0" algn="just">
              <a:lnSpc>
                <a:spcPct val="107000"/>
              </a:lnSpc>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US" b="1" dirty="0">
                <a:solidFill>
                  <a:srgbClr val="91B3E0"/>
                </a:solidFill>
                <a:effectLst/>
                <a:latin typeface="Consolas" panose="020B0609020204030204" pitchFamily="49" charset="0"/>
              </a:rPr>
              <a:t>&lt;</a:t>
            </a:r>
            <a:r>
              <a:rPr lang="en-US" b="1" dirty="0">
                <a:solidFill>
                  <a:srgbClr val="4B69C6"/>
                </a:solidFill>
                <a:effectLst/>
                <a:latin typeface="Consolas" panose="020B0609020204030204" pitchFamily="49" charset="0"/>
              </a:rPr>
              <a:t>h1</a:t>
            </a:r>
            <a:r>
              <a:rPr lang="en-US" b="1" dirty="0">
                <a:solidFill>
                  <a:srgbClr val="91B3E0"/>
                </a:solidFill>
                <a:effectLst/>
                <a:latin typeface="Consolas" panose="020B0609020204030204" pitchFamily="49" charset="0"/>
              </a:rPr>
              <a:t> </a:t>
            </a:r>
            <a:r>
              <a:rPr lang="en-US" b="1" i="1" dirty="0">
                <a:solidFill>
                  <a:srgbClr val="8190A0"/>
                </a:solidFill>
                <a:effectLst/>
                <a:latin typeface="Consolas" panose="020B0609020204030204" pitchFamily="49" charset="0"/>
              </a:rPr>
              <a:t>id</a:t>
            </a:r>
            <a:r>
              <a:rPr lang="en-US" b="1" dirty="0">
                <a:solidFill>
                  <a:srgbClr val="777777"/>
                </a:solidFill>
                <a:effectLst/>
                <a:latin typeface="Consolas" panose="020B0609020204030204" pitchFamily="49" charset="0"/>
              </a:rPr>
              <a:t>="</a:t>
            </a:r>
            <a:r>
              <a:rPr lang="en-US" b="1" dirty="0">
                <a:solidFill>
                  <a:srgbClr val="448C27"/>
                </a:solidFill>
                <a:effectLst/>
                <a:latin typeface="Consolas" panose="020B0609020204030204" pitchFamily="49" charset="0"/>
              </a:rPr>
              <a:t>header</a:t>
            </a:r>
            <a:r>
              <a:rPr lang="en-US" b="1" dirty="0">
                <a:solidFill>
                  <a:srgbClr val="777777"/>
                </a:solidFill>
                <a:effectLst/>
                <a:latin typeface="Consolas" panose="020B0609020204030204" pitchFamily="49" charset="0"/>
              </a:rPr>
              <a:t>"</a:t>
            </a:r>
            <a:r>
              <a:rPr lang="en-US" b="1" dirty="0">
                <a:solidFill>
                  <a:srgbClr val="91B3E0"/>
                </a:solidFill>
                <a:effectLst/>
                <a:latin typeface="Consolas" panose="020B0609020204030204" pitchFamily="49" charset="0"/>
              </a:rPr>
              <a:t>&gt;&lt;/</a:t>
            </a:r>
            <a:r>
              <a:rPr lang="en-US" b="1" dirty="0">
                <a:solidFill>
                  <a:srgbClr val="4B69C6"/>
                </a:solidFill>
                <a:effectLst/>
                <a:latin typeface="Consolas" panose="020B0609020204030204" pitchFamily="49" charset="0"/>
              </a:rPr>
              <a:t>h1</a:t>
            </a:r>
            <a:r>
              <a:rPr lang="en-US" b="1" dirty="0">
                <a:solidFill>
                  <a:srgbClr val="91B3E0"/>
                </a:solidFill>
                <a:effectLst/>
                <a:latin typeface="Consolas" panose="020B0609020204030204" pitchFamily="49" charset="0"/>
              </a:rPr>
              <a:t>&gt;</a:t>
            </a:r>
          </a:p>
          <a:p>
            <a:pPr marL="0" indent="0" algn="just">
              <a:lnSpc>
                <a:spcPct val="107000"/>
              </a:lnSpc>
              <a:buNone/>
            </a:pPr>
            <a:endParaRPr lang="en-US" b="1" dirty="0">
              <a:solidFill>
                <a:srgbClr val="333333"/>
              </a:solidFill>
              <a:effectLst/>
              <a:latin typeface="Consolas" panose="020B0609020204030204" pitchFamily="49" charset="0"/>
            </a:endParaRPr>
          </a:p>
          <a:p>
            <a:pPr marL="0" indent="0">
              <a:buNone/>
            </a:pPr>
            <a:r>
              <a:rPr lang="en-US" b="1" dirty="0">
                <a:solidFill>
                  <a:srgbClr val="91B3E0"/>
                </a:solidFill>
                <a:effectLst/>
                <a:latin typeface="Consolas" panose="020B0609020204030204" pitchFamily="49" charset="0"/>
              </a:rPr>
              <a:t>&lt;</a:t>
            </a:r>
            <a:r>
              <a:rPr lang="en-US" b="1" dirty="0">
                <a:solidFill>
                  <a:srgbClr val="4B69C6"/>
                </a:solidFill>
                <a:effectLst/>
                <a:latin typeface="Consolas" panose="020B0609020204030204" pitchFamily="49" charset="0"/>
              </a:rPr>
              <a:t>script</a:t>
            </a:r>
            <a:r>
              <a:rPr lang="en-US" b="1" dirty="0">
                <a:solidFill>
                  <a:srgbClr val="91B3E0"/>
                </a:solidFill>
                <a:effectLst/>
                <a:latin typeface="Consolas" panose="020B0609020204030204" pitchFamily="49" charset="0"/>
              </a:rPr>
              <a:t>&gt;</a:t>
            </a:r>
            <a:endParaRPr lang="en-US" b="1" dirty="0">
              <a:solidFill>
                <a:srgbClr val="333333"/>
              </a:solidFill>
              <a:effectLst/>
              <a:latin typeface="Consolas" panose="020B0609020204030204" pitchFamily="49" charset="0"/>
            </a:endParaRPr>
          </a:p>
          <a:p>
            <a:pPr marL="0" indent="0">
              <a:buNone/>
            </a:pPr>
            <a:r>
              <a:rPr lang="en-US" b="1" i="1" dirty="0">
                <a:solidFill>
                  <a:srgbClr val="AAAAAA"/>
                </a:solidFill>
                <a:effectLst/>
                <a:latin typeface="Consolas" panose="020B0609020204030204" pitchFamily="49" charset="0"/>
              </a:rPr>
              <a:t>	//Referencing the h1 element using the </a:t>
            </a:r>
            <a:r>
              <a:rPr lang="en-US" b="1" i="1" dirty="0" err="1">
                <a:solidFill>
                  <a:srgbClr val="AAAAAA"/>
                </a:solidFill>
                <a:effectLst/>
                <a:latin typeface="Consolas" panose="020B0609020204030204" pitchFamily="49" charset="0"/>
              </a:rPr>
              <a:t>getElementById</a:t>
            </a:r>
            <a:r>
              <a:rPr lang="en-US" b="1" i="1" dirty="0">
                <a:solidFill>
                  <a:srgbClr val="AAAAAA"/>
                </a:solidFill>
                <a:effectLst/>
                <a:latin typeface="Consolas" panose="020B0609020204030204" pitchFamily="49" charset="0"/>
              </a:rPr>
              <a:t> method 	(innerHTML refers to what is within the h1 tag)</a:t>
            </a:r>
            <a:endParaRPr lang="en-US" b="1" dirty="0">
              <a:solidFill>
                <a:srgbClr val="333333"/>
              </a:solidFill>
              <a:effectLst/>
              <a:latin typeface="Consolas" panose="020B0609020204030204" pitchFamily="49" charset="0"/>
            </a:endParaRPr>
          </a:p>
          <a:p>
            <a:pPr marL="0" indent="0">
              <a:buNone/>
            </a:pPr>
            <a:r>
              <a:rPr lang="en-US" b="1" dirty="0">
                <a:solidFill>
                  <a:srgbClr val="333333"/>
                </a:solidFill>
                <a:effectLst/>
                <a:latin typeface="Consolas" panose="020B0609020204030204" pitchFamily="49" charset="0"/>
              </a:rPr>
              <a:t>	</a:t>
            </a:r>
            <a:r>
              <a:rPr lang="en-US" b="1" dirty="0">
                <a:solidFill>
                  <a:srgbClr val="7A3E9D"/>
                </a:solidFill>
                <a:effectLst/>
                <a:latin typeface="Consolas" panose="020B0609020204030204" pitchFamily="49" charset="0"/>
              </a:rPr>
              <a:t>document</a:t>
            </a:r>
            <a:r>
              <a:rPr lang="en-US" b="1" dirty="0">
                <a:solidFill>
                  <a:srgbClr val="777777"/>
                </a:solidFill>
                <a:effectLst/>
                <a:latin typeface="Consolas" panose="020B0609020204030204" pitchFamily="49" charset="0"/>
              </a:rPr>
              <a:t>.</a:t>
            </a:r>
            <a:r>
              <a:rPr lang="en-US" b="1" dirty="0">
                <a:solidFill>
                  <a:srgbClr val="AA3731"/>
                </a:solidFill>
                <a:effectLst/>
                <a:latin typeface="Consolas" panose="020B0609020204030204" pitchFamily="49" charset="0"/>
              </a:rPr>
              <a:t>getElementById</a:t>
            </a:r>
            <a:r>
              <a:rPr lang="en-US" b="1" dirty="0">
                <a:solidFill>
                  <a:srgbClr val="333333"/>
                </a:solidFill>
                <a:effectLst/>
                <a:latin typeface="Consolas" panose="020B0609020204030204" pitchFamily="49" charset="0"/>
              </a:rPr>
              <a:t>(</a:t>
            </a:r>
            <a:r>
              <a:rPr lang="en-US" b="1" dirty="0">
                <a:solidFill>
                  <a:srgbClr val="777777"/>
                </a:solidFill>
                <a:effectLst/>
                <a:latin typeface="Consolas" panose="020B0609020204030204" pitchFamily="49" charset="0"/>
              </a:rPr>
              <a:t>"</a:t>
            </a:r>
            <a:r>
              <a:rPr lang="en-US" b="1" dirty="0">
                <a:solidFill>
                  <a:srgbClr val="448C27"/>
                </a:solidFill>
                <a:effectLst/>
                <a:latin typeface="Consolas" panose="020B0609020204030204" pitchFamily="49" charset="0"/>
              </a:rPr>
              <a:t>header</a:t>
            </a:r>
            <a:r>
              <a:rPr lang="en-US" b="1" dirty="0">
                <a:solidFill>
                  <a:srgbClr val="777777"/>
                </a:solidFill>
                <a:effectLst/>
                <a:latin typeface="Consolas" panose="020B0609020204030204" pitchFamily="49" charset="0"/>
              </a:rPr>
              <a:t>"</a:t>
            </a:r>
            <a:r>
              <a:rPr lang="en-US" b="1" dirty="0">
                <a:solidFill>
                  <a:srgbClr val="333333"/>
                </a:solidFill>
                <a:effectLst/>
                <a:latin typeface="Consolas" panose="020B0609020204030204" pitchFamily="49" charset="0"/>
              </a:rPr>
              <a:t>)</a:t>
            </a:r>
            <a:r>
              <a:rPr lang="en-US" b="1" dirty="0">
                <a:solidFill>
                  <a:srgbClr val="777777"/>
                </a:solidFill>
                <a:effectLst/>
                <a:latin typeface="Consolas" panose="020B0609020204030204" pitchFamily="49" charset="0"/>
              </a:rPr>
              <a:t>.</a:t>
            </a:r>
            <a:r>
              <a:rPr lang="en-US" b="1" dirty="0">
                <a:solidFill>
                  <a:srgbClr val="7A3E9D"/>
                </a:solidFill>
                <a:effectLst/>
                <a:latin typeface="Consolas" panose="020B0609020204030204" pitchFamily="49" charset="0"/>
              </a:rPr>
              <a:t>innerHTML</a:t>
            </a:r>
            <a:r>
              <a:rPr lang="en-US" b="1" dirty="0">
                <a:solidFill>
                  <a:srgbClr val="333333"/>
                </a:solidFill>
                <a:effectLst/>
                <a:latin typeface="Consolas" panose="020B0609020204030204" pitchFamily="49" charset="0"/>
              </a:rPr>
              <a:t> </a:t>
            </a:r>
            <a:r>
              <a:rPr lang="en-US" b="1" dirty="0">
                <a:solidFill>
                  <a:srgbClr val="777777"/>
                </a:solidFill>
                <a:effectLst/>
                <a:latin typeface="Consolas" panose="020B0609020204030204" pitchFamily="49" charset="0"/>
              </a:rPr>
              <a:t>=</a:t>
            </a:r>
            <a:r>
              <a:rPr lang="en-US" b="1" dirty="0">
                <a:solidFill>
                  <a:srgbClr val="333333"/>
                </a:solidFill>
                <a:effectLst/>
                <a:latin typeface="Consolas" panose="020B0609020204030204" pitchFamily="49" charset="0"/>
              </a:rPr>
              <a:t> </a:t>
            </a:r>
            <a:r>
              <a:rPr lang="en-US" b="1" dirty="0">
                <a:solidFill>
                  <a:srgbClr val="777777"/>
                </a:solidFill>
                <a:effectLst/>
                <a:latin typeface="Consolas" panose="020B0609020204030204" pitchFamily="49" charset="0"/>
              </a:rPr>
              <a:t>"</a:t>
            </a:r>
            <a:r>
              <a:rPr lang="en-US" b="1" dirty="0">
                <a:solidFill>
                  <a:srgbClr val="448C27"/>
                </a:solidFill>
                <a:effectLst/>
                <a:latin typeface="Consolas" panose="020B0609020204030204" pitchFamily="49" charset="0"/>
              </a:rPr>
              <a:t>TECHNOLOGY</a:t>
            </a:r>
            <a:r>
              <a:rPr lang="en-US" b="1" dirty="0">
                <a:solidFill>
                  <a:srgbClr val="777777"/>
                </a:solidFill>
                <a:effectLst/>
                <a:latin typeface="Consolas" panose="020B0609020204030204" pitchFamily="49" charset="0"/>
              </a:rPr>
              <a:t>"</a:t>
            </a:r>
            <a:endParaRPr lang="en-US" b="1" dirty="0">
              <a:solidFill>
                <a:srgbClr val="333333"/>
              </a:solidFill>
              <a:effectLst/>
              <a:latin typeface="Consolas" panose="020B0609020204030204" pitchFamily="49" charset="0"/>
            </a:endParaRPr>
          </a:p>
          <a:p>
            <a:pPr marL="0" indent="0">
              <a:buNone/>
            </a:pPr>
            <a:r>
              <a:rPr lang="en-US" b="1" dirty="0">
                <a:solidFill>
                  <a:srgbClr val="91B3E0"/>
                </a:solidFill>
                <a:effectLst/>
                <a:latin typeface="Consolas" panose="020B0609020204030204" pitchFamily="49" charset="0"/>
              </a:rPr>
              <a:t>&lt;/</a:t>
            </a:r>
            <a:r>
              <a:rPr lang="en-US" b="1" dirty="0">
                <a:solidFill>
                  <a:srgbClr val="4B69C6"/>
                </a:solidFill>
                <a:effectLst/>
                <a:latin typeface="Consolas" panose="020B0609020204030204" pitchFamily="49" charset="0"/>
              </a:rPr>
              <a:t>script</a:t>
            </a:r>
            <a:r>
              <a:rPr lang="en-US" b="1" dirty="0">
                <a:solidFill>
                  <a:srgbClr val="91B3E0"/>
                </a:solidFill>
                <a:effectLst/>
                <a:latin typeface="Consolas" panose="020B0609020204030204" pitchFamily="49" charset="0"/>
              </a:rPr>
              <a:t>&gt;</a:t>
            </a:r>
            <a:endParaRPr lang="en-US"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36DE5AD-A8A0-4822-971D-0D7B2D2080D3}"/>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5F9C1E2E-2137-4732-AE71-4814AEF3306D}"/>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8FCEC28D-70FF-466E-B6FC-526344E0C07C}"/>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latin typeface="Zona Pro" panose="02010A03040002020004" pitchFamily="50" charset="0"/>
              </a:rPr>
              <a:t>1. Writing to HTML document</a:t>
            </a:r>
            <a:endParaRPr lang="en-LC" sz="40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49FE6BC6-622E-4FA0-9421-889B27FC6354}"/>
              </a:ext>
            </a:extLst>
          </p:cNvPr>
          <p:cNvCxnSpPr>
            <a:cxnSpLocks/>
          </p:cNvCxnSpPr>
          <p:nvPr/>
        </p:nvCxnSpPr>
        <p:spPr>
          <a:xfrm>
            <a:off x="468550" y="812404"/>
            <a:ext cx="642210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17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CLASS</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WORK</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lnSpcReduction="10000"/>
          </a:bodyPr>
          <a:lstStyle/>
          <a:p>
            <a:pPr marL="914400" indent="-914400">
              <a:buAutoNum type="arabicPeriod"/>
            </a:pPr>
            <a:r>
              <a:rPr lang="en-US" sz="4800" dirty="0"/>
              <a:t>Using the document object, display your phone number.</a:t>
            </a:r>
          </a:p>
          <a:p>
            <a:pPr marL="914400" indent="-914400">
              <a:buAutoNum type="arabicPeriod"/>
            </a:pPr>
            <a:r>
              <a:rPr lang="en-US" sz="4800" dirty="0"/>
              <a:t>Using JS, change the value of a p tag to your </a:t>
            </a:r>
            <a:r>
              <a:rPr lang="en-US" sz="4800" dirty="0" err="1"/>
              <a:t>favourite</a:t>
            </a:r>
            <a:r>
              <a:rPr lang="en-US" sz="4800" dirty="0"/>
              <a:t> quote.</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33559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1363438"/>
            <a:ext cx="10767423" cy="4833256"/>
          </a:xfrm>
        </p:spPr>
        <p:txBody>
          <a:bodyPr>
            <a:normAutofit fontScale="92500" lnSpcReduction="20000"/>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The different types of conditions and comparison operators are listed below:</a:t>
            </a:r>
          </a:p>
          <a:p>
            <a:pPr marL="742950" lvl="0" indent="-742950" algn="just">
              <a:lnSpc>
                <a:spcPct val="107000"/>
              </a:lnSpc>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Equivalence operator (==, ===)</a:t>
            </a:r>
          </a:p>
          <a:p>
            <a:pPr marL="742950" indent="-742950" algn="just">
              <a:lnSpc>
                <a:spcPct val="107000"/>
              </a:lnSpc>
              <a:buFont typeface="Arial" panose="020B0604020202020204" pitchFamily="34" charset="0"/>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"Not Equal to" operator (!=)</a:t>
            </a:r>
          </a:p>
          <a:p>
            <a:pPr marL="742950" indent="-742950" algn="just">
              <a:lnSpc>
                <a:spcPct val="107000"/>
              </a:lnSpc>
              <a:buFont typeface="Arial" panose="020B0604020202020204" pitchFamily="34" charset="0"/>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"Logical AND" operator (&amp;&amp;)</a:t>
            </a:r>
          </a:p>
          <a:p>
            <a:pPr marL="742950" indent="-742950" algn="just">
              <a:lnSpc>
                <a:spcPct val="107000"/>
              </a:lnSpc>
              <a:buFont typeface="Arial" panose="020B0604020202020204" pitchFamily="34" charset="0"/>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"Logical OR" operator (||)</a:t>
            </a:r>
          </a:p>
          <a:p>
            <a:pPr marL="742950" indent="-742950" algn="just">
              <a:lnSpc>
                <a:spcPct val="107000"/>
              </a:lnSpc>
              <a:buFont typeface="Arial" panose="020B0604020202020204" pitchFamily="34" charset="0"/>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Less than and greater than operators (&lt;, &gt;)</a:t>
            </a:r>
          </a:p>
          <a:p>
            <a:pPr marL="742950" indent="-742950" algn="just">
              <a:lnSpc>
                <a:spcPct val="107000"/>
              </a:lnSpc>
              <a:buFont typeface="Arial" panose="020B0604020202020204" pitchFamily="34" charset="0"/>
              <a:buAutoNum type="alphaLcPeriod"/>
            </a:pPr>
            <a:r>
              <a:rPr lang="en-US" sz="4000" dirty="0">
                <a:effectLst/>
                <a:latin typeface="Calibri" panose="020F0502020204030204" pitchFamily="34" charset="0"/>
                <a:ea typeface="Calibri" panose="020F0502020204030204" pitchFamily="34" charset="0"/>
                <a:cs typeface="Times New Roman" panose="02020603050405020304" pitchFamily="18" charset="0"/>
              </a:rPr>
              <a:t>"NOT" operator (!)</a:t>
            </a:r>
          </a:p>
        </p:txBody>
      </p:sp>
      <p:sp>
        <p:nvSpPr>
          <p:cNvPr id="12" name="Rectangle 11">
            <a:extLst>
              <a:ext uri="{FF2B5EF4-FFF2-40B4-BE49-F238E27FC236}">
                <a16:creationId xmlns:a16="http://schemas.microsoft.com/office/drawing/2014/main" id="{B536C711-17B8-4B4F-93C9-02AAF307E20B}"/>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Rectangle 12">
            <a:extLst>
              <a:ext uri="{FF2B5EF4-FFF2-40B4-BE49-F238E27FC236}">
                <a16:creationId xmlns:a16="http://schemas.microsoft.com/office/drawing/2014/main" id="{96B2F95B-1CCC-4304-A887-EAE5DC0EE7A0}"/>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4" name="Title 1">
            <a:extLst>
              <a:ext uri="{FF2B5EF4-FFF2-40B4-BE49-F238E27FC236}">
                <a16:creationId xmlns:a16="http://schemas.microsoft.com/office/drawing/2014/main" id="{75496901-BCA9-4180-A275-EDD18A2AD280}"/>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5" name="Straight Connector 14">
            <a:extLst>
              <a:ext uri="{FF2B5EF4-FFF2-40B4-BE49-F238E27FC236}">
                <a16:creationId xmlns:a16="http://schemas.microsoft.com/office/drawing/2014/main" id="{BC6ABE73-27A7-41A6-9ED6-5766558EB3F7}"/>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4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1224642"/>
            <a:ext cx="10767423" cy="5453743"/>
          </a:xfrm>
        </p:spPr>
        <p:txBody>
          <a:bodyPr>
            <a:normAutofit fontScale="85000" lnSpcReduction="20000"/>
          </a:bodyPr>
          <a:lstStyle/>
          <a:p>
            <a:pPr marL="0" lvl="0" indent="0" algn="just">
              <a:lnSpc>
                <a:spcPct val="107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a. Equivalence operator (==, ===)</a:t>
            </a:r>
          </a:p>
          <a:p>
            <a:pPr marL="0" lvl="0" indent="0" algn="just">
              <a:lnSpc>
                <a:spcPct val="107000"/>
              </a:lnSpc>
              <a:buNone/>
            </a:pPr>
            <a:r>
              <a:rPr lang="en-US" dirty="0">
                <a:latin typeface="Calibri" panose="020F0502020204030204" pitchFamily="34" charset="0"/>
                <a:ea typeface="Calibri" panose="020F0502020204030204" pitchFamily="34" charset="0"/>
                <a:cs typeface="Times New Roman" panose="02020603050405020304" pitchFamily="18" charset="0"/>
              </a:rPr>
              <a:t>Equivalence operator is denoted by == or ===</a:t>
            </a:r>
          </a:p>
          <a:p>
            <a:pPr marL="0" lvl="0" indent="0" algn="just">
              <a:lnSpc>
                <a:spcPct val="107000"/>
              </a:lnSpc>
              <a:buNone/>
            </a:pPr>
            <a:r>
              <a:rPr lang="en-US" b="1" dirty="0">
                <a:latin typeface="Calibri" panose="020F0502020204030204" pitchFamily="34" charset="0"/>
                <a:ea typeface="Calibri" panose="020F0502020204030204" pitchFamily="34" charset="0"/>
                <a:cs typeface="Times New Roman" panose="02020603050405020304" pitchFamily="18" charset="0"/>
              </a:rPr>
              <a:t>Illustration</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dirty="0">
                <a:latin typeface="Calibri" panose="020F0502020204030204" pitchFamily="34" charset="0"/>
                <a:ea typeface="Calibri" panose="020F0502020204030204" pitchFamily="34" charset="0"/>
                <a:cs typeface="Times New Roman" panose="02020603050405020304" pitchFamily="18" charset="0"/>
              </a:rPr>
              <a:t>Example 1:</a:t>
            </a:r>
          </a:p>
          <a:p>
            <a:pPr marL="0" indent="0">
              <a:buNone/>
            </a:pPr>
            <a:r>
              <a:rPr lang="en-US" sz="2800" b="1" dirty="0">
                <a:solidFill>
                  <a:srgbClr val="7A3E9D"/>
                </a:solidFill>
                <a:effectLst/>
                <a:latin typeface="Consolas" panose="020B0609020204030204" pitchFamily="49" charset="0"/>
              </a:rPr>
              <a:t>var</a:t>
            </a:r>
            <a:r>
              <a:rPr lang="en-US" sz="2800" b="1" dirty="0">
                <a:solidFill>
                  <a:srgbClr val="333333"/>
                </a:solidFill>
                <a:effectLst/>
                <a:latin typeface="Consolas" panose="020B0609020204030204" pitchFamily="49" charset="0"/>
              </a:rPr>
              <a:t> </a:t>
            </a:r>
            <a:r>
              <a:rPr lang="en-US" sz="2800" b="1" dirty="0">
                <a:solidFill>
                  <a:srgbClr val="7A3E9D"/>
                </a:solidFill>
                <a:effectLst/>
                <a:latin typeface="Consolas" panose="020B0609020204030204" pitchFamily="49" charset="0"/>
              </a:rPr>
              <a:t>password</a:t>
            </a:r>
            <a:r>
              <a:rPr lang="en-US" sz="2800" b="1" dirty="0">
                <a:solidFill>
                  <a:srgbClr val="333333"/>
                </a:solidFill>
                <a:effectLst/>
                <a:latin typeface="Consolas" panose="020B0609020204030204" pitchFamily="49" charset="0"/>
              </a:rPr>
              <a:t> </a:t>
            </a:r>
            <a:r>
              <a:rPr lang="en-US" sz="2800" b="1" dirty="0">
                <a:solidFill>
                  <a:srgbClr val="777777"/>
                </a:solidFill>
                <a:effectLst/>
                <a:latin typeface="Consolas" panose="020B0609020204030204" pitchFamily="49" charset="0"/>
              </a:rPr>
              <a:t>=</a:t>
            </a:r>
            <a:r>
              <a:rPr lang="en-US" sz="2800" b="1" dirty="0">
                <a:solidFill>
                  <a:srgbClr val="333333"/>
                </a:solidFill>
                <a:effectLst/>
                <a:latin typeface="Consolas" panose="020B0609020204030204" pitchFamily="49" charset="0"/>
              </a:rPr>
              <a:t> </a:t>
            </a:r>
            <a:r>
              <a:rPr lang="en-US" sz="2800" b="1" dirty="0">
                <a:solidFill>
                  <a:srgbClr val="777777"/>
                </a:solidFill>
                <a:effectLst/>
                <a:latin typeface="Consolas" panose="020B0609020204030204" pitchFamily="49" charset="0"/>
              </a:rPr>
              <a:t>"</a:t>
            </a:r>
            <a:r>
              <a:rPr lang="en-US" sz="2800" b="1" dirty="0">
                <a:solidFill>
                  <a:srgbClr val="448C27"/>
                </a:solidFill>
                <a:effectLst/>
                <a:latin typeface="Consolas" panose="020B0609020204030204" pitchFamily="49" charset="0"/>
              </a:rPr>
              <a:t>1234</a:t>
            </a:r>
            <a:r>
              <a:rPr lang="en-US" sz="2800" b="1" dirty="0">
                <a:solidFill>
                  <a:srgbClr val="777777"/>
                </a:solidFill>
                <a:effectLst/>
                <a:latin typeface="Consolas" panose="020B0609020204030204" pitchFamily="49" charset="0"/>
              </a:rPr>
              <a:t>"</a:t>
            </a:r>
            <a:endParaRPr lang="en-US" sz="2800" b="1" dirty="0">
              <a:solidFill>
                <a:srgbClr val="333333"/>
              </a:solidFill>
              <a:effectLst/>
              <a:latin typeface="Consolas" panose="020B0609020204030204" pitchFamily="49" charset="0"/>
            </a:endParaRPr>
          </a:p>
          <a:p>
            <a:pPr marL="0" indent="0">
              <a:buNone/>
            </a:pPr>
            <a:r>
              <a:rPr lang="en-US" sz="2800" b="1" dirty="0">
                <a:solidFill>
                  <a:srgbClr val="7A3E9D"/>
                </a:solidFill>
                <a:effectLst/>
                <a:latin typeface="Consolas" panose="020B0609020204030204" pitchFamily="49" charset="0"/>
              </a:rPr>
              <a:t>var</a:t>
            </a:r>
            <a:r>
              <a:rPr lang="en-US" sz="2800" b="1" dirty="0">
                <a:solidFill>
                  <a:srgbClr val="333333"/>
                </a:solidFill>
                <a:effectLst/>
                <a:latin typeface="Consolas" panose="020B0609020204030204" pitchFamily="49" charset="0"/>
              </a:rPr>
              <a:t> </a:t>
            </a:r>
            <a:r>
              <a:rPr lang="en-US" sz="2800" b="1" dirty="0">
                <a:solidFill>
                  <a:srgbClr val="7A3E9D"/>
                </a:solidFill>
                <a:effectLst/>
                <a:latin typeface="Consolas" panose="020B0609020204030204" pitchFamily="49" charset="0"/>
              </a:rPr>
              <a:t>confirmpassword</a:t>
            </a:r>
            <a:r>
              <a:rPr lang="en-US" sz="2800" b="1" dirty="0">
                <a:solidFill>
                  <a:srgbClr val="333333"/>
                </a:solidFill>
                <a:effectLst/>
                <a:latin typeface="Consolas" panose="020B0609020204030204" pitchFamily="49" charset="0"/>
              </a:rPr>
              <a:t> </a:t>
            </a:r>
            <a:r>
              <a:rPr lang="en-US" sz="2800" b="1" dirty="0">
                <a:solidFill>
                  <a:srgbClr val="777777"/>
                </a:solidFill>
                <a:effectLst/>
                <a:latin typeface="Consolas" panose="020B0609020204030204" pitchFamily="49" charset="0"/>
              </a:rPr>
              <a:t>=</a:t>
            </a:r>
            <a:r>
              <a:rPr lang="en-US" sz="2800" b="1" dirty="0">
                <a:solidFill>
                  <a:srgbClr val="333333"/>
                </a:solidFill>
                <a:effectLst/>
                <a:latin typeface="Consolas" panose="020B0609020204030204" pitchFamily="49" charset="0"/>
              </a:rPr>
              <a:t> </a:t>
            </a:r>
            <a:r>
              <a:rPr lang="en-US" sz="2800" b="1" dirty="0">
                <a:solidFill>
                  <a:srgbClr val="9C5D27"/>
                </a:solidFill>
                <a:effectLst/>
                <a:latin typeface="Consolas" panose="020B0609020204030204" pitchFamily="49" charset="0"/>
              </a:rPr>
              <a:t>1234</a:t>
            </a:r>
            <a:endParaRPr lang="en-US" sz="2800" b="1" dirty="0">
              <a:solidFill>
                <a:srgbClr val="333333"/>
              </a:solidFill>
              <a:effectLst/>
              <a:latin typeface="Consolas" panose="020B0609020204030204" pitchFamily="49" charset="0"/>
            </a:endParaRPr>
          </a:p>
          <a:p>
            <a:pPr marL="0" indent="0">
              <a:buNone/>
            </a:pPr>
            <a:r>
              <a:rPr lang="en-US" sz="2800" b="1" dirty="0">
                <a:solidFill>
                  <a:srgbClr val="7A3E9D"/>
                </a:solidFill>
                <a:effectLst/>
                <a:latin typeface="Consolas" panose="020B0609020204030204" pitchFamily="49" charset="0"/>
              </a:rPr>
              <a:t>document</a:t>
            </a:r>
            <a:r>
              <a:rPr lang="en-US" sz="2800" b="1" dirty="0">
                <a:solidFill>
                  <a:srgbClr val="777777"/>
                </a:solidFill>
                <a:effectLst/>
                <a:latin typeface="Consolas" panose="020B0609020204030204" pitchFamily="49" charset="0"/>
              </a:rPr>
              <a:t>.</a:t>
            </a:r>
            <a:r>
              <a:rPr lang="en-US" sz="2800" b="1" dirty="0">
                <a:solidFill>
                  <a:srgbClr val="AA3731"/>
                </a:solidFill>
                <a:effectLst/>
                <a:latin typeface="Consolas" panose="020B0609020204030204" pitchFamily="49" charset="0"/>
              </a:rPr>
              <a:t>write</a:t>
            </a:r>
            <a:r>
              <a:rPr lang="en-US" sz="2800" b="1" dirty="0">
                <a:solidFill>
                  <a:srgbClr val="333333"/>
                </a:solidFill>
                <a:effectLst/>
                <a:latin typeface="Consolas" panose="020B0609020204030204" pitchFamily="49" charset="0"/>
              </a:rPr>
              <a:t>(</a:t>
            </a:r>
            <a:r>
              <a:rPr lang="en-US" sz="2800" b="1" dirty="0">
                <a:solidFill>
                  <a:srgbClr val="7A3E9D"/>
                </a:solidFill>
                <a:effectLst/>
                <a:latin typeface="Consolas" panose="020B0609020204030204" pitchFamily="49" charset="0"/>
              </a:rPr>
              <a:t>password</a:t>
            </a:r>
            <a:r>
              <a:rPr lang="en-US" sz="2800" b="1" dirty="0">
                <a:solidFill>
                  <a:srgbClr val="333333"/>
                </a:solidFill>
                <a:effectLst/>
                <a:latin typeface="Consolas" panose="020B0609020204030204" pitchFamily="49" charset="0"/>
              </a:rPr>
              <a:t> </a:t>
            </a:r>
            <a:r>
              <a:rPr lang="en-US" sz="2800" b="1" dirty="0">
                <a:solidFill>
                  <a:srgbClr val="777777"/>
                </a:solidFill>
                <a:effectLst/>
                <a:latin typeface="Consolas" panose="020B0609020204030204" pitchFamily="49" charset="0"/>
              </a:rPr>
              <a:t>===</a:t>
            </a:r>
            <a:r>
              <a:rPr lang="en-US" sz="2800" b="1" dirty="0">
                <a:solidFill>
                  <a:srgbClr val="333333"/>
                </a:solidFill>
                <a:effectLst/>
                <a:latin typeface="Consolas" panose="020B0609020204030204" pitchFamily="49" charset="0"/>
              </a:rPr>
              <a:t> </a:t>
            </a:r>
            <a:r>
              <a:rPr lang="en-US" sz="2800" b="1" dirty="0">
                <a:solidFill>
                  <a:srgbClr val="7A3E9D"/>
                </a:solidFill>
                <a:effectLst/>
                <a:latin typeface="Consolas" panose="020B0609020204030204" pitchFamily="49" charset="0"/>
              </a:rPr>
              <a:t>confirmpassword</a:t>
            </a:r>
            <a:r>
              <a:rPr lang="en-US" sz="2800" b="1" dirty="0">
                <a:solidFill>
                  <a:srgbClr val="333333"/>
                </a:solidFill>
                <a:effectLst/>
                <a:latin typeface="Consolas" panose="020B0609020204030204" pitchFamily="49" charset="0"/>
              </a:rPr>
              <a:t>)</a:t>
            </a:r>
            <a:r>
              <a:rPr lang="en-US" sz="2800" b="1" dirty="0">
                <a:solidFill>
                  <a:srgbClr val="777777"/>
                </a:solidFill>
                <a:effectLst/>
                <a:latin typeface="Consolas" panose="020B0609020204030204" pitchFamily="49" charset="0"/>
              </a:rPr>
              <a:t>;</a:t>
            </a:r>
            <a:endParaRPr lang="en-US" sz="2800" b="1" dirty="0">
              <a:solidFill>
                <a:srgbClr val="333333"/>
              </a:solidFill>
              <a:effectLst/>
              <a:latin typeface="Consolas" panose="020B0609020204030204" pitchFamily="49" charset="0"/>
            </a:endParaRPr>
          </a:p>
          <a:p>
            <a:pPr marL="0" indent="0">
              <a:buNone/>
            </a:pPr>
            <a:r>
              <a:rPr lang="en-US" sz="2800" b="1" dirty="0">
                <a:solidFill>
                  <a:srgbClr val="7A3E9D"/>
                </a:solidFill>
                <a:effectLst/>
                <a:latin typeface="Consolas" panose="020B0609020204030204" pitchFamily="49" charset="0"/>
              </a:rPr>
              <a:t>document</a:t>
            </a:r>
            <a:r>
              <a:rPr lang="en-US" sz="2800" b="1" dirty="0">
                <a:solidFill>
                  <a:srgbClr val="777777"/>
                </a:solidFill>
                <a:effectLst/>
                <a:latin typeface="Consolas" panose="020B0609020204030204" pitchFamily="49" charset="0"/>
              </a:rPr>
              <a:t>.</a:t>
            </a:r>
            <a:r>
              <a:rPr lang="en-US" sz="2800" b="1" dirty="0">
                <a:solidFill>
                  <a:srgbClr val="AA3731"/>
                </a:solidFill>
                <a:effectLst/>
                <a:latin typeface="Consolas" panose="020B0609020204030204" pitchFamily="49" charset="0"/>
              </a:rPr>
              <a:t>write</a:t>
            </a:r>
            <a:r>
              <a:rPr lang="en-US" sz="2800" b="1" dirty="0">
                <a:solidFill>
                  <a:srgbClr val="333333"/>
                </a:solidFill>
                <a:effectLst/>
                <a:latin typeface="Consolas" panose="020B0609020204030204" pitchFamily="49" charset="0"/>
              </a:rPr>
              <a:t>(</a:t>
            </a:r>
            <a:r>
              <a:rPr lang="en-US" sz="2800" b="1" dirty="0">
                <a:solidFill>
                  <a:srgbClr val="7A3E9D"/>
                </a:solidFill>
                <a:effectLst/>
                <a:latin typeface="Consolas" panose="020B0609020204030204" pitchFamily="49" charset="0"/>
              </a:rPr>
              <a:t>password</a:t>
            </a:r>
            <a:r>
              <a:rPr lang="en-US" sz="2800" b="1" dirty="0">
                <a:solidFill>
                  <a:srgbClr val="333333"/>
                </a:solidFill>
                <a:effectLst/>
                <a:latin typeface="Consolas" panose="020B0609020204030204" pitchFamily="49" charset="0"/>
              </a:rPr>
              <a:t> </a:t>
            </a:r>
            <a:r>
              <a:rPr lang="en-US" sz="2800" b="1" dirty="0">
                <a:solidFill>
                  <a:srgbClr val="777777"/>
                </a:solidFill>
                <a:effectLst/>
                <a:latin typeface="Consolas" panose="020B0609020204030204" pitchFamily="49" charset="0"/>
              </a:rPr>
              <a:t>==</a:t>
            </a:r>
            <a:r>
              <a:rPr lang="en-US" sz="2800" b="1" dirty="0">
                <a:solidFill>
                  <a:srgbClr val="333333"/>
                </a:solidFill>
                <a:effectLst/>
                <a:latin typeface="Consolas" panose="020B0609020204030204" pitchFamily="49" charset="0"/>
              </a:rPr>
              <a:t> </a:t>
            </a:r>
            <a:r>
              <a:rPr lang="en-US" sz="2800" b="1" dirty="0">
                <a:solidFill>
                  <a:srgbClr val="7A3E9D"/>
                </a:solidFill>
                <a:effectLst/>
                <a:latin typeface="Consolas" panose="020B0609020204030204" pitchFamily="49" charset="0"/>
              </a:rPr>
              <a:t>confirmpassword</a:t>
            </a:r>
            <a:r>
              <a:rPr lang="en-US" sz="2800" b="1" dirty="0">
                <a:solidFill>
                  <a:srgbClr val="333333"/>
                </a:solidFill>
                <a:effectLst/>
                <a:latin typeface="Consolas" panose="020B0609020204030204" pitchFamily="49" charset="0"/>
              </a:rPr>
              <a:t>)</a:t>
            </a:r>
            <a:r>
              <a:rPr lang="en-US" sz="2800" b="1" dirty="0">
                <a:solidFill>
                  <a:srgbClr val="777777"/>
                </a:solidFill>
                <a:effectLst/>
                <a:latin typeface="Consolas" panose="020B0609020204030204" pitchFamily="49" charset="0"/>
              </a:rPr>
              <a:t>;</a:t>
            </a:r>
          </a:p>
          <a:p>
            <a:pPr marL="0" indent="0">
              <a:buNone/>
            </a:pPr>
            <a:r>
              <a:rPr lang="en-US" sz="2800" dirty="0">
                <a:latin typeface="Calibri" panose="020F0502020204030204" pitchFamily="34" charset="0"/>
                <a:ea typeface="Calibri" panose="020F0502020204030204" pitchFamily="34" charset="0"/>
                <a:cs typeface="Times New Roman" panose="02020603050405020304" pitchFamily="18" charset="0"/>
              </a:rPr>
              <a:t>Example 2:</a:t>
            </a:r>
          </a:p>
          <a:p>
            <a:pPr marL="0" indent="0">
              <a:buNone/>
            </a:pPr>
            <a:r>
              <a:rPr lang="fr-FR" b="1" dirty="0">
                <a:solidFill>
                  <a:srgbClr val="7A3E9D"/>
                </a:solidFill>
                <a:effectLst/>
                <a:latin typeface="Consolas" panose="020B0609020204030204" pitchFamily="49" charset="0"/>
              </a:rPr>
              <a:t>var</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448C27"/>
                </a:solidFill>
                <a:effectLst/>
                <a:latin typeface="Consolas" panose="020B0609020204030204" pitchFamily="49" charset="0"/>
              </a:rPr>
              <a:t>david@gmail.com</a:t>
            </a:r>
            <a:r>
              <a:rPr lang="fr-FR" b="1" dirty="0">
                <a:solidFill>
                  <a:srgbClr val="777777"/>
                </a:solidFill>
                <a:effectLst/>
                <a:latin typeface="Consolas" panose="020B0609020204030204" pitchFamily="49" charset="0"/>
              </a:rPr>
              <a:t>"</a:t>
            </a:r>
            <a:endParaRPr lang="fr-FR" b="1" dirty="0">
              <a:solidFill>
                <a:srgbClr val="333333"/>
              </a:solidFill>
              <a:effectLst/>
              <a:latin typeface="Consolas" panose="020B0609020204030204" pitchFamily="49" charset="0"/>
            </a:endParaRPr>
          </a:p>
          <a:p>
            <a:pPr marL="0" indent="0">
              <a:buNone/>
            </a:pPr>
            <a:r>
              <a:rPr lang="fr-FR" b="1" dirty="0">
                <a:solidFill>
                  <a:srgbClr val="7A3E9D"/>
                </a:solidFill>
                <a:effectLst/>
                <a:latin typeface="Consolas" panose="020B0609020204030204" pitchFamily="49" charset="0"/>
              </a:rPr>
              <a:t>var</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confirmemail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448C27"/>
                </a:solidFill>
                <a:effectLst/>
                <a:latin typeface="Consolas" panose="020B0609020204030204" pitchFamily="49" charset="0"/>
              </a:rPr>
              <a:t>david@gmail.com </a:t>
            </a:r>
            <a:r>
              <a:rPr lang="fr-FR" b="1" dirty="0">
                <a:solidFill>
                  <a:srgbClr val="777777"/>
                </a:solidFill>
                <a:effectLst/>
                <a:latin typeface="Consolas" panose="020B0609020204030204" pitchFamily="49" charset="0"/>
              </a:rPr>
              <a:t>"</a:t>
            </a:r>
            <a:endParaRPr lang="fr-FR" b="1" dirty="0">
              <a:solidFill>
                <a:srgbClr val="333333"/>
              </a:solidFill>
              <a:effectLst/>
              <a:latin typeface="Consolas" panose="020B0609020204030204" pitchFamily="49" charset="0"/>
            </a:endParaRPr>
          </a:p>
          <a:p>
            <a:pPr marL="0" indent="0">
              <a:buNone/>
            </a:pPr>
            <a:r>
              <a:rPr lang="fr-FR" b="1" dirty="0">
                <a:solidFill>
                  <a:srgbClr val="7A3E9D"/>
                </a:solidFill>
                <a:effectLst/>
                <a:latin typeface="Consolas" panose="020B0609020204030204" pitchFamily="49" charset="0"/>
              </a:rPr>
              <a:t>document</a:t>
            </a:r>
            <a:r>
              <a:rPr lang="fr-FR" b="1" dirty="0">
                <a:solidFill>
                  <a:srgbClr val="777777"/>
                </a:solidFill>
                <a:effectLst/>
                <a:latin typeface="Consolas" panose="020B0609020204030204" pitchFamily="49" charset="0"/>
              </a:rPr>
              <a:t>.</a:t>
            </a:r>
            <a:r>
              <a:rPr lang="fr-FR" b="1" dirty="0">
                <a:solidFill>
                  <a:srgbClr val="AA3731"/>
                </a:solidFill>
                <a:effectLst/>
                <a:latin typeface="Consolas" panose="020B0609020204030204" pitchFamily="49" charset="0"/>
              </a:rPr>
              <a:t>write</a:t>
            </a:r>
            <a:r>
              <a:rPr lang="fr-FR" b="1" dirty="0">
                <a:solidFill>
                  <a:srgbClr val="333333"/>
                </a:solidFill>
                <a:effectLst/>
                <a:latin typeface="Consolas" panose="020B0609020204030204" pitchFamily="49" charset="0"/>
              </a:rPr>
              <a:t>(</a:t>
            </a:r>
            <a:r>
              <a:rPr lang="fr-FR" b="1" dirty="0">
                <a:solidFill>
                  <a:srgbClr val="7A3E9D"/>
                </a:solidFill>
                <a:effectLst/>
                <a:latin typeface="Consolas" panose="020B0609020204030204" pitchFamily="49" charset="0"/>
              </a:rPr>
              <a:t>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confirmemail</a:t>
            </a:r>
            <a:r>
              <a:rPr lang="fr-FR" b="1" dirty="0">
                <a:solidFill>
                  <a:srgbClr val="777777"/>
                </a:solidFill>
                <a:effectLst/>
                <a:latin typeface="Consolas" panose="020B0609020204030204" pitchFamily="49" charset="0"/>
              </a:rPr>
              <a:t>.</a:t>
            </a:r>
            <a:r>
              <a:rPr lang="fr-FR" b="1" dirty="0">
                <a:solidFill>
                  <a:srgbClr val="AA3731"/>
                </a:solidFill>
                <a:effectLst/>
                <a:latin typeface="Consolas" panose="020B0609020204030204" pitchFamily="49" charset="0"/>
              </a:rPr>
              <a:t>trim</a:t>
            </a:r>
            <a:r>
              <a:rPr lang="fr-FR" b="1" dirty="0">
                <a:solidFill>
                  <a:srgbClr val="333333"/>
                </a:solidFill>
                <a:effectLst/>
                <a:latin typeface="Consolas" panose="020B0609020204030204" pitchFamily="49" charset="0"/>
              </a:rPr>
              <a:t>())</a:t>
            </a:r>
            <a:r>
              <a:rPr lang="fr-FR" b="1" dirty="0">
                <a:solidFill>
                  <a:srgbClr val="777777"/>
                </a:solidFill>
                <a:effectLst/>
                <a:latin typeface="Consolas" panose="020B0609020204030204" pitchFamily="49" charset="0"/>
              </a:rPr>
              <a:t>;</a:t>
            </a:r>
            <a:endParaRPr lang="fr-FR" b="1" dirty="0">
              <a:solidFill>
                <a:srgbClr val="333333"/>
              </a:solidFill>
              <a:effectLst/>
              <a:latin typeface="Consolas" panose="020B0609020204030204" pitchFamily="49" charset="0"/>
            </a:endParaRPr>
          </a:p>
          <a:p>
            <a:pPr marL="0" indent="0">
              <a:buNone/>
            </a:pPr>
            <a:r>
              <a:rPr lang="fr-FR" b="1" dirty="0">
                <a:solidFill>
                  <a:srgbClr val="7A3E9D"/>
                </a:solidFill>
                <a:effectLst/>
                <a:latin typeface="Consolas" panose="020B0609020204030204" pitchFamily="49" charset="0"/>
              </a:rPr>
              <a:t>document</a:t>
            </a:r>
            <a:r>
              <a:rPr lang="fr-FR" b="1" dirty="0">
                <a:solidFill>
                  <a:srgbClr val="777777"/>
                </a:solidFill>
                <a:effectLst/>
                <a:latin typeface="Consolas" panose="020B0609020204030204" pitchFamily="49" charset="0"/>
              </a:rPr>
              <a:t>.</a:t>
            </a:r>
            <a:r>
              <a:rPr lang="fr-FR" b="1" dirty="0">
                <a:solidFill>
                  <a:srgbClr val="AA3731"/>
                </a:solidFill>
                <a:effectLst/>
                <a:latin typeface="Consolas" panose="020B0609020204030204" pitchFamily="49" charset="0"/>
              </a:rPr>
              <a:t>write</a:t>
            </a:r>
            <a:r>
              <a:rPr lang="fr-FR" b="1" dirty="0">
                <a:solidFill>
                  <a:srgbClr val="333333"/>
                </a:solidFill>
                <a:effectLst/>
                <a:latin typeface="Consolas" panose="020B0609020204030204" pitchFamily="49" charset="0"/>
              </a:rPr>
              <a:t>(</a:t>
            </a:r>
            <a:r>
              <a:rPr lang="fr-FR" b="1" dirty="0">
                <a:solidFill>
                  <a:srgbClr val="7A3E9D"/>
                </a:solidFill>
                <a:effectLst/>
                <a:latin typeface="Consolas" panose="020B0609020204030204" pitchFamily="49" charset="0"/>
              </a:rPr>
              <a:t>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confirmemail</a:t>
            </a:r>
            <a:r>
              <a:rPr lang="fr-FR" b="1" dirty="0">
                <a:solidFill>
                  <a:srgbClr val="333333"/>
                </a:solidFill>
                <a:effectLst/>
                <a:latin typeface="Consolas" panose="020B0609020204030204" pitchFamily="49" charset="0"/>
              </a:rPr>
              <a:t>)</a:t>
            </a:r>
            <a:r>
              <a:rPr lang="fr-FR" b="1" dirty="0">
                <a:solidFill>
                  <a:srgbClr val="777777"/>
                </a:solidFill>
                <a:effectLst/>
                <a:latin typeface="Consolas" panose="020B0609020204030204" pitchFamily="49" charset="0"/>
              </a:rPr>
              <a:t>;</a:t>
            </a:r>
            <a:endParaRPr lang="fr-FR"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5A22F283-9171-4FD1-8D40-7838EAE8BA8A}"/>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00441C74-4EC2-42FB-AE9C-9459D452CBD0}"/>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9D209EAC-631E-4756-9B8E-985D54D78786}"/>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0A68E132-3B11-4316-93F2-33504CC15F92}"/>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80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1730830"/>
            <a:ext cx="10767423" cy="4833256"/>
          </a:xfrm>
        </p:spPr>
        <p:txBody>
          <a:bodyPr>
            <a:normAutofit/>
          </a:bodyPr>
          <a:lstStyle/>
          <a:p>
            <a:pPr marL="0" lvl="0" indent="0" algn="just">
              <a:lnSpc>
                <a:spcPct val="107000"/>
              </a:lnSpc>
              <a:buNone/>
            </a:pPr>
            <a:r>
              <a:rPr lang="en-US" b="1" dirty="0">
                <a:latin typeface="Calibri" panose="020F0502020204030204" pitchFamily="34" charset="0"/>
                <a:ea typeface="Calibri" panose="020F0502020204030204" pitchFamily="34" charset="0"/>
                <a:cs typeface="Times New Roman" panose="02020603050405020304" pitchFamily="18" charset="0"/>
              </a:rPr>
              <a:t>b</a:t>
            </a:r>
            <a:r>
              <a:rPr lang="en-US" b="1" dirty="0">
                <a:effectLst/>
                <a:latin typeface="Calibri" panose="020F0502020204030204" pitchFamily="34" charset="0"/>
                <a:ea typeface="Calibri" panose="020F0502020204030204" pitchFamily="34" charset="0"/>
                <a:cs typeface="Times New Roman" panose="02020603050405020304" pitchFamily="18" charset="0"/>
              </a:rPr>
              <a:t>. "Not Equal to" operator (!=)</a:t>
            </a:r>
          </a:p>
          <a:p>
            <a:pPr marL="0" lvl="0" indent="0" algn="just">
              <a:lnSpc>
                <a:spcPct val="107000"/>
              </a:lnSpc>
              <a:buNone/>
            </a:pPr>
            <a:r>
              <a:rPr lang="en-US" dirty="0">
                <a:latin typeface="Calibri" panose="020F0502020204030204" pitchFamily="34" charset="0"/>
                <a:ea typeface="Calibri" panose="020F0502020204030204" pitchFamily="34" charset="0"/>
                <a:cs typeface="Times New Roman" panose="02020603050405020304" pitchFamily="18" charset="0"/>
              </a:rPr>
              <a:t>“Not Equal to” operator is denoted by != or !==</a:t>
            </a:r>
          </a:p>
          <a:p>
            <a:pPr marL="0" lvl="0" indent="0" algn="just">
              <a:lnSpc>
                <a:spcPct val="107000"/>
              </a:lnSpc>
              <a:buNone/>
            </a:pPr>
            <a:r>
              <a:rPr lang="en-US" b="1" dirty="0">
                <a:latin typeface="Calibri" panose="020F0502020204030204" pitchFamily="34" charset="0"/>
                <a:ea typeface="Calibri" panose="020F0502020204030204" pitchFamily="34" charset="0"/>
                <a:cs typeface="Times New Roman" panose="02020603050405020304" pitchFamily="18" charset="0"/>
              </a:rPr>
              <a:t>Illustration</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fr-FR" b="1" dirty="0">
                <a:solidFill>
                  <a:srgbClr val="7A3E9D"/>
                </a:solidFill>
                <a:effectLst/>
                <a:latin typeface="Consolas" panose="020B0609020204030204" pitchFamily="49" charset="0"/>
              </a:rPr>
              <a:t>var</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448C27"/>
                </a:solidFill>
                <a:effectLst/>
                <a:latin typeface="Consolas" panose="020B0609020204030204" pitchFamily="49" charset="0"/>
              </a:rPr>
              <a:t>david@gmail.com</a:t>
            </a:r>
            <a:r>
              <a:rPr lang="fr-FR" b="1" dirty="0">
                <a:solidFill>
                  <a:srgbClr val="777777"/>
                </a:solidFill>
                <a:effectLst/>
                <a:latin typeface="Consolas" panose="020B0609020204030204" pitchFamily="49" charset="0"/>
              </a:rPr>
              <a:t>"</a:t>
            </a:r>
            <a:endParaRPr lang="fr-FR" b="1" dirty="0">
              <a:solidFill>
                <a:srgbClr val="333333"/>
              </a:solidFill>
              <a:effectLst/>
              <a:latin typeface="Consolas" panose="020B0609020204030204" pitchFamily="49" charset="0"/>
            </a:endParaRPr>
          </a:p>
          <a:p>
            <a:pPr marL="0" indent="0">
              <a:buNone/>
            </a:pPr>
            <a:r>
              <a:rPr lang="fr-FR" b="1" dirty="0">
                <a:solidFill>
                  <a:srgbClr val="7A3E9D"/>
                </a:solidFill>
                <a:effectLst/>
                <a:latin typeface="Consolas" panose="020B0609020204030204" pitchFamily="49" charset="0"/>
              </a:rPr>
              <a:t>var</a:t>
            </a:r>
            <a:r>
              <a:rPr lang="fr-FR" b="1" dirty="0">
                <a:solidFill>
                  <a:srgbClr val="333333"/>
                </a:solidFill>
                <a:effectLst/>
                <a:latin typeface="Consolas" panose="020B0609020204030204" pitchFamily="49" charset="0"/>
              </a:rPr>
              <a:t> </a:t>
            </a:r>
            <a:r>
              <a:rPr lang="fr-FR" b="1" dirty="0">
                <a:solidFill>
                  <a:srgbClr val="7A3E9D"/>
                </a:solidFill>
                <a:effectLst/>
                <a:latin typeface="Consolas" panose="020B0609020204030204" pitchFamily="49" charset="0"/>
              </a:rPr>
              <a:t>confirmemail</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333333"/>
                </a:solidFill>
                <a:effectLst/>
                <a:latin typeface="Consolas" panose="020B0609020204030204" pitchFamily="49" charset="0"/>
              </a:rPr>
              <a:t> </a:t>
            </a:r>
            <a:r>
              <a:rPr lang="fr-FR" b="1" dirty="0">
                <a:solidFill>
                  <a:srgbClr val="777777"/>
                </a:solidFill>
                <a:effectLst/>
                <a:latin typeface="Consolas" panose="020B0609020204030204" pitchFamily="49" charset="0"/>
              </a:rPr>
              <a:t>"</a:t>
            </a:r>
            <a:r>
              <a:rPr lang="fr-FR" b="1" dirty="0">
                <a:solidFill>
                  <a:srgbClr val="448C27"/>
                </a:solidFill>
                <a:effectLst/>
                <a:latin typeface="Consolas" panose="020B0609020204030204" pitchFamily="49" charset="0"/>
              </a:rPr>
              <a:t>david@gmail.com </a:t>
            </a:r>
            <a:r>
              <a:rPr lang="fr-FR" b="1" dirty="0">
                <a:solidFill>
                  <a:srgbClr val="777777"/>
                </a:solidFill>
                <a:effectLst/>
                <a:latin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7A3E9D"/>
                </a:solidFill>
                <a:effectLst/>
                <a:latin typeface="Consolas" panose="020B0609020204030204" pitchFamily="49" charset="0"/>
              </a:rPr>
              <a:t>document</a:t>
            </a:r>
            <a:r>
              <a:rPr lang="en-US" b="1" dirty="0">
                <a:solidFill>
                  <a:srgbClr val="777777"/>
                </a:solidFill>
                <a:effectLst/>
                <a:latin typeface="Consolas" panose="020B0609020204030204" pitchFamily="49" charset="0"/>
              </a:rPr>
              <a:t>.</a:t>
            </a:r>
            <a:r>
              <a:rPr lang="en-US" b="1" dirty="0">
                <a:solidFill>
                  <a:srgbClr val="AA3731"/>
                </a:solidFill>
                <a:effectLst/>
                <a:latin typeface="Consolas" panose="020B0609020204030204" pitchFamily="49" charset="0"/>
              </a:rPr>
              <a:t>write</a:t>
            </a:r>
            <a:r>
              <a:rPr lang="en-US" b="1" dirty="0">
                <a:solidFill>
                  <a:srgbClr val="333333"/>
                </a:solidFill>
                <a:effectLst/>
                <a:latin typeface="Consolas" panose="020B0609020204030204" pitchFamily="49" charset="0"/>
              </a:rPr>
              <a:t>(</a:t>
            </a:r>
            <a:r>
              <a:rPr lang="en-US" b="1" dirty="0">
                <a:solidFill>
                  <a:srgbClr val="7A3E9D"/>
                </a:solidFill>
                <a:effectLst/>
                <a:latin typeface="Consolas" panose="020B0609020204030204" pitchFamily="49" charset="0"/>
              </a:rPr>
              <a:t>email</a:t>
            </a:r>
            <a:r>
              <a:rPr lang="en-US" b="1" dirty="0">
                <a:solidFill>
                  <a:srgbClr val="333333"/>
                </a:solidFill>
                <a:effectLst/>
                <a:latin typeface="Consolas" panose="020B0609020204030204" pitchFamily="49" charset="0"/>
              </a:rPr>
              <a:t> </a:t>
            </a:r>
            <a:r>
              <a:rPr lang="en-US" b="1" dirty="0">
                <a:solidFill>
                  <a:srgbClr val="777777"/>
                </a:solidFill>
                <a:effectLst/>
                <a:latin typeface="Consolas" panose="020B0609020204030204" pitchFamily="49" charset="0"/>
              </a:rPr>
              <a:t>!=</a:t>
            </a:r>
            <a:r>
              <a:rPr lang="en-US" b="1"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confirmemail</a:t>
            </a:r>
            <a:r>
              <a:rPr lang="en-US" b="1" dirty="0">
                <a:solidFill>
                  <a:srgbClr val="333333"/>
                </a:solidFill>
                <a:effectLst/>
                <a:latin typeface="Consolas" panose="020B0609020204030204" pitchFamily="49" charset="0"/>
              </a:rPr>
              <a:t>)</a:t>
            </a:r>
            <a:r>
              <a:rPr lang="en-US" b="1" dirty="0">
                <a:solidFill>
                  <a:srgbClr val="777777"/>
                </a:solidFill>
                <a:effectLst/>
                <a:latin typeface="Consolas" panose="020B0609020204030204" pitchFamily="49" charset="0"/>
              </a:rPr>
              <a:t>;</a:t>
            </a:r>
            <a:endParaRPr lang="en-US"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DC98E8FF-2831-49E2-8819-E6BC78FD44A3}"/>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349E0AF2-2C11-477D-8796-8FC581173B6E}"/>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3589A17F-23B9-4B44-9708-DAE01942D582}"/>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A69D1F83-225E-4D8E-8051-1EBBA2381144}"/>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1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43001"/>
            <a:ext cx="11011161" cy="5608604"/>
          </a:xfrm>
        </p:spPr>
        <p:txBody>
          <a:bodyPr>
            <a:noAutofit/>
          </a:bodyPr>
          <a:lstStyle/>
          <a:p>
            <a:pPr marL="0" lvl="0" indent="0" algn="just">
              <a:lnSpc>
                <a:spcPct val="107000"/>
              </a:lnSpc>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 "Logical AND" operator (&amp;&amp;)</a:t>
            </a:r>
          </a:p>
          <a:p>
            <a:pPr marL="0" lvl="0" indent="0" algn="just">
              <a:lnSpc>
                <a:spcPct val="107000"/>
              </a:lnSpc>
              <a:buNone/>
            </a:pPr>
            <a:r>
              <a:rPr lang="en-US" sz="1800" dirty="0">
                <a:latin typeface="Calibri" panose="020F0502020204030204" pitchFamily="34" charset="0"/>
                <a:ea typeface="Calibri" panose="020F0502020204030204" pitchFamily="34" charset="0"/>
                <a:cs typeface="Times New Roman" panose="02020603050405020304" pitchFamily="18" charset="0"/>
              </a:rPr>
              <a:t>“Logical AND” operator is denoted by &amp;&amp;</a:t>
            </a:r>
          </a:p>
          <a:p>
            <a:pPr marL="0" lvl="0" indent="0" algn="just">
              <a:lnSpc>
                <a:spcPct val="107000"/>
              </a:lnSpc>
              <a:buNone/>
            </a:pPr>
            <a:r>
              <a:rPr lang="en-US" sz="1800" b="1" dirty="0">
                <a:latin typeface="Calibri" panose="020F0502020204030204" pitchFamily="34" charset="0"/>
                <a:ea typeface="Calibri" panose="020F0502020204030204" pitchFamily="34" charset="0"/>
                <a:cs typeface="Times New Roman" panose="02020603050405020304" pitchFamily="18" charset="0"/>
              </a:rPr>
              <a:t>Illustration</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1800" dirty="0">
                <a:latin typeface="Calibri" panose="020F0502020204030204" pitchFamily="34" charset="0"/>
                <a:ea typeface="Calibri" panose="020F0502020204030204" pitchFamily="34" charset="0"/>
                <a:cs typeface="Times New Roman" panose="02020603050405020304" pitchFamily="18" charset="0"/>
              </a:rPr>
              <a:t>Example 1:</a:t>
            </a: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err="1">
                <a:solidFill>
                  <a:srgbClr val="7A3E9D"/>
                </a:solidFill>
                <a:effectLst/>
                <a:latin typeface="Consolas" panose="020B0609020204030204" pitchFamily="49" charset="0"/>
              </a:rPr>
              <a:t>idcard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true</a:t>
            </a:r>
            <a:endParaRPr lang="en-US" sz="1800" b="1" dirty="0">
              <a:solidFill>
                <a:srgbClr val="333333"/>
              </a:solidFill>
              <a:effectLst/>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facemask</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false</a:t>
            </a:r>
            <a:endParaRPr lang="en-US" sz="1800" b="1" dirty="0">
              <a:solidFill>
                <a:srgbClr val="333333"/>
              </a:solidFill>
              <a:effectLst/>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document</a:t>
            </a:r>
            <a:r>
              <a:rPr lang="en-US" sz="1800" b="1" dirty="0">
                <a:solidFill>
                  <a:srgbClr val="777777"/>
                </a:solidFill>
                <a:effectLst/>
                <a:latin typeface="Consolas" panose="020B0609020204030204" pitchFamily="49" charset="0"/>
              </a:rPr>
              <a:t>.</a:t>
            </a:r>
            <a:r>
              <a:rPr lang="en-US" sz="1800" b="1" dirty="0">
                <a:solidFill>
                  <a:srgbClr val="AA3731"/>
                </a:solidFill>
                <a:effectLst/>
                <a:latin typeface="Consolas" panose="020B0609020204030204" pitchFamily="49" charset="0"/>
              </a:rPr>
              <a:t>write</a:t>
            </a:r>
            <a:r>
              <a:rPr lang="en-US" sz="1800" b="1" dirty="0">
                <a:solidFill>
                  <a:srgbClr val="333333"/>
                </a:solidFill>
                <a:effectLst/>
                <a:latin typeface="Consolas" panose="020B0609020204030204" pitchFamily="49" charset="0"/>
              </a:rPr>
              <a:t>(</a:t>
            </a:r>
            <a:r>
              <a:rPr lang="en-US" sz="1800" b="1" dirty="0" err="1">
                <a:solidFill>
                  <a:srgbClr val="7A3E9D"/>
                </a:solidFill>
                <a:effectLst/>
                <a:latin typeface="Consolas" panose="020B0609020204030204" pitchFamily="49" charset="0"/>
              </a:rPr>
              <a:t>idcard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&amp;&amp;</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facemask</a:t>
            </a:r>
            <a:r>
              <a:rPr lang="en-US" sz="1800" b="1" dirty="0">
                <a:solidFill>
                  <a:srgbClr val="333333"/>
                </a:solidFill>
                <a:effectLst/>
                <a:latin typeface="Consolas" panose="020B0609020204030204" pitchFamily="49" charset="0"/>
              </a:rPr>
              <a:t>)</a:t>
            </a:r>
            <a:r>
              <a:rPr lang="en-US" sz="1800" b="1" dirty="0">
                <a:solidFill>
                  <a:srgbClr val="777777"/>
                </a:solidFill>
                <a:effectLst/>
                <a:latin typeface="Consolas" panose="020B0609020204030204" pitchFamily="49" charset="0"/>
              </a:rPr>
              <a:t>;</a:t>
            </a:r>
            <a:endParaRPr lang="en-US" sz="1800" b="1" dirty="0">
              <a:solidFill>
                <a:srgbClr val="333333"/>
              </a:solidFill>
              <a:effectLst/>
              <a:latin typeface="Consolas" panose="020B0609020204030204" pitchFamily="49" charset="0"/>
            </a:endParaRP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Example 2:</a:t>
            </a:r>
            <a:endParaRPr lang="en-US" sz="1800" b="1" dirty="0">
              <a:solidFill>
                <a:srgbClr val="777777"/>
              </a:solidFill>
              <a:latin typeface="Consolas" panose="020B0609020204030204" pitchFamily="49" charset="0"/>
            </a:endParaRPr>
          </a:p>
          <a:p>
            <a:pPr marL="0" indent="0">
              <a:buNone/>
            </a:pPr>
            <a:r>
              <a:rPr lang="fr-FR" sz="1800" b="1" dirty="0">
                <a:solidFill>
                  <a:srgbClr val="7A3E9D"/>
                </a:solidFill>
                <a:effectLst/>
                <a:latin typeface="Consolas" panose="020B0609020204030204" pitchFamily="49" charset="0"/>
              </a:rPr>
              <a:t>var</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448C27"/>
                </a:solidFill>
                <a:effectLst/>
                <a:latin typeface="Consolas" panose="020B0609020204030204" pitchFamily="49" charset="0"/>
              </a:rPr>
              <a:t>david@gmail.com</a:t>
            </a:r>
            <a:r>
              <a:rPr lang="fr-FR" sz="1800" b="1" dirty="0">
                <a:solidFill>
                  <a:srgbClr val="777777"/>
                </a:solidFill>
                <a:effectLst/>
                <a:latin typeface="Consolas" panose="020B0609020204030204" pitchFamily="49" charset="0"/>
              </a:rPr>
              <a:t>"</a:t>
            </a:r>
            <a:endParaRPr lang="fr-FR" sz="1800" b="1" dirty="0">
              <a:solidFill>
                <a:srgbClr val="333333"/>
              </a:solidFill>
              <a:effectLst/>
              <a:latin typeface="Consolas" panose="020B0609020204030204" pitchFamily="49" charset="0"/>
            </a:endParaRPr>
          </a:p>
          <a:p>
            <a:pPr marL="0" indent="0">
              <a:buNone/>
            </a:pPr>
            <a:r>
              <a:rPr lang="fr-FR" sz="1800" b="1" dirty="0">
                <a:solidFill>
                  <a:srgbClr val="7A3E9D"/>
                </a:solidFill>
                <a:effectLst/>
                <a:latin typeface="Consolas" panose="020B0609020204030204" pitchFamily="49" charset="0"/>
              </a:rPr>
              <a:t>var</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448C27"/>
                </a:solidFill>
                <a:effectLst/>
                <a:latin typeface="Consolas" panose="020B0609020204030204" pitchFamily="49" charset="0"/>
              </a:rPr>
              <a:t>david@gmail.com </a:t>
            </a:r>
            <a:r>
              <a:rPr lang="fr-FR" sz="1800" b="1" dirty="0">
                <a:solidFill>
                  <a:srgbClr val="777777"/>
                </a:solidFill>
                <a:effectLst/>
                <a:latin typeface="Consolas" panose="020B0609020204030204" pitchFamily="49" charset="0"/>
              </a:rPr>
              <a:t>"</a:t>
            </a: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448C27"/>
                </a:solidFill>
                <a:effectLst/>
                <a:latin typeface="Consolas" panose="020B0609020204030204" pitchFamily="49" charset="0"/>
              </a:rPr>
              <a:t>1234</a:t>
            </a:r>
            <a:r>
              <a:rPr lang="en-US" sz="1800" b="1" dirty="0">
                <a:solidFill>
                  <a:srgbClr val="777777"/>
                </a:solidFill>
                <a:effectLst/>
                <a:latin typeface="Consolas" panose="020B0609020204030204" pitchFamily="49" charset="0"/>
              </a:rPr>
              <a:t>"</a:t>
            </a:r>
            <a:endParaRPr lang="en-US" sz="1800" b="1" dirty="0">
              <a:solidFill>
                <a:srgbClr val="333333"/>
              </a:solidFill>
              <a:effectLst/>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confirmpassword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1234</a:t>
            </a:r>
            <a:endParaRPr lang="en-US" sz="1800" b="1" dirty="0">
              <a:solidFill>
                <a:srgbClr val="333333"/>
              </a:solidFill>
              <a:effectLst/>
              <a:latin typeface="Consolas" panose="020B0609020204030204" pitchFamily="49" charset="0"/>
            </a:endParaRPr>
          </a:p>
          <a:p>
            <a:pPr marL="0" indent="0">
              <a:buNone/>
            </a:pPr>
            <a:r>
              <a:rPr lang="fr-FR" sz="1800" b="1" dirty="0">
                <a:solidFill>
                  <a:srgbClr val="7A3E9D"/>
                </a:solidFill>
                <a:effectLst/>
                <a:latin typeface="Consolas" panose="020B0609020204030204" pitchFamily="49" charset="0"/>
              </a:rPr>
              <a:t>document</a:t>
            </a:r>
            <a:r>
              <a:rPr lang="fr-FR" sz="1800" b="1" dirty="0">
                <a:solidFill>
                  <a:srgbClr val="777777"/>
                </a:solidFill>
                <a:effectLst/>
                <a:latin typeface="Consolas" panose="020B0609020204030204" pitchFamily="49" charset="0"/>
              </a:rPr>
              <a:t>.</a:t>
            </a:r>
            <a:r>
              <a:rPr lang="fr-FR" sz="1800" b="1" dirty="0">
                <a:solidFill>
                  <a:srgbClr val="AA3731"/>
                </a:solidFill>
                <a:effectLst/>
                <a:latin typeface="Consolas" panose="020B0609020204030204" pitchFamily="49" charset="0"/>
              </a:rPr>
              <a:t>write</a:t>
            </a:r>
            <a:r>
              <a:rPr lang="fr-FR" sz="1800" b="1" dirty="0">
                <a:solidFill>
                  <a:srgbClr val="333333"/>
                </a:solidFill>
                <a:effectLst/>
                <a:latin typeface="Consolas" panose="020B0609020204030204" pitchFamily="49" charset="0"/>
              </a:rPr>
              <a:t>(</a:t>
            </a:r>
            <a:r>
              <a:rPr lang="fr-FR" sz="1800" b="1" dirty="0">
                <a:solidFill>
                  <a:srgbClr val="7A3E9D"/>
                </a:solidFill>
                <a:effectLst/>
                <a:latin typeface="Consolas" panose="020B0609020204030204" pitchFamily="49" charset="0"/>
              </a:rPr>
              <a:t>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&amp;&amp;</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password</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confirmpassword</a:t>
            </a:r>
            <a:r>
              <a:rPr lang="fr-FR" sz="1800" b="1" dirty="0">
                <a:solidFill>
                  <a:srgbClr val="333333"/>
                </a:solidFill>
                <a:effectLst/>
                <a:latin typeface="Consolas" panose="020B0609020204030204" pitchFamily="49" charset="0"/>
              </a:rPr>
              <a:t>)</a:t>
            </a:r>
            <a:r>
              <a:rPr lang="fr-FR" sz="1800" b="1" dirty="0">
                <a:solidFill>
                  <a:srgbClr val="777777"/>
                </a:solidFill>
                <a:effectLst/>
                <a:latin typeface="Consolas" panose="020B0609020204030204" pitchFamily="49" charset="0"/>
              </a:rPr>
              <a:t>;</a:t>
            </a:r>
          </a:p>
          <a:p>
            <a:pPr marL="0" indent="0">
              <a:buNone/>
            </a:pPr>
            <a:r>
              <a:rPr lang="fr-FR" sz="1800" b="1" dirty="0">
                <a:solidFill>
                  <a:srgbClr val="7A3E9D"/>
                </a:solidFill>
                <a:effectLst/>
                <a:latin typeface="Consolas" panose="020B0609020204030204" pitchFamily="49" charset="0"/>
              </a:rPr>
              <a:t>document</a:t>
            </a:r>
            <a:r>
              <a:rPr lang="fr-FR" sz="1800" b="1" dirty="0">
                <a:solidFill>
                  <a:srgbClr val="777777"/>
                </a:solidFill>
                <a:effectLst/>
                <a:latin typeface="Consolas" panose="020B0609020204030204" pitchFamily="49" charset="0"/>
              </a:rPr>
              <a:t>.</a:t>
            </a:r>
            <a:r>
              <a:rPr lang="fr-FR" sz="1800" b="1" dirty="0">
                <a:solidFill>
                  <a:srgbClr val="AA3731"/>
                </a:solidFill>
                <a:effectLst/>
                <a:latin typeface="Consolas" panose="020B0609020204030204" pitchFamily="49" charset="0"/>
              </a:rPr>
              <a:t>write</a:t>
            </a:r>
            <a:r>
              <a:rPr lang="fr-FR" sz="1800" b="1" dirty="0">
                <a:solidFill>
                  <a:srgbClr val="333333"/>
                </a:solidFill>
                <a:effectLst/>
                <a:latin typeface="Consolas" panose="020B0609020204030204" pitchFamily="49" charset="0"/>
              </a:rPr>
              <a:t>(</a:t>
            </a:r>
            <a:r>
              <a:rPr lang="fr-FR" sz="1800" b="1" dirty="0">
                <a:solidFill>
                  <a:srgbClr val="7A3E9D"/>
                </a:solidFill>
                <a:effectLst/>
                <a:latin typeface="Consolas" panose="020B0609020204030204" pitchFamily="49" charset="0"/>
              </a:rPr>
              <a:t>password</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confirmpassword</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&amp;&amp;</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confirmemail</a:t>
            </a:r>
            <a:r>
              <a:rPr lang="fr-FR" sz="1800" b="1" dirty="0">
                <a:solidFill>
                  <a:srgbClr val="777777"/>
                </a:solidFill>
                <a:effectLst/>
                <a:latin typeface="Consolas" panose="020B0609020204030204" pitchFamily="49" charset="0"/>
              </a:rPr>
              <a:t>.</a:t>
            </a:r>
            <a:r>
              <a:rPr lang="fr-FR" sz="1800" b="1" dirty="0">
                <a:solidFill>
                  <a:srgbClr val="AA3731"/>
                </a:solidFill>
                <a:effectLst/>
                <a:latin typeface="Consolas" panose="020B0609020204030204" pitchFamily="49" charset="0"/>
              </a:rPr>
              <a:t>trim</a:t>
            </a:r>
            <a:r>
              <a:rPr lang="fr-FR" sz="1800" b="1" dirty="0">
                <a:solidFill>
                  <a:srgbClr val="333333"/>
                </a:solidFill>
                <a:effectLst/>
                <a:latin typeface="Consolas" panose="020B0609020204030204" pitchFamily="49" charset="0"/>
              </a:rPr>
              <a:t>())</a:t>
            </a:r>
            <a:r>
              <a:rPr lang="fr-FR" sz="1800" b="1" dirty="0">
                <a:solidFill>
                  <a:srgbClr val="777777"/>
                </a:solidFill>
                <a:effectLst/>
                <a:latin typeface="Consolas" panose="020B0609020204030204" pitchFamily="49" charset="0"/>
              </a:rPr>
              <a:t>;</a:t>
            </a:r>
            <a:endParaRPr lang="fr-FR" sz="1800" b="1"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0839CEA6-4CC7-4105-BC34-113FDA6FACD8}"/>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Rectangle 11">
            <a:extLst>
              <a:ext uri="{FF2B5EF4-FFF2-40B4-BE49-F238E27FC236}">
                <a16:creationId xmlns:a16="http://schemas.microsoft.com/office/drawing/2014/main" id="{8EAD4326-1E72-465E-907D-26C67D8EF503}"/>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3" name="Title 1">
            <a:extLst>
              <a:ext uri="{FF2B5EF4-FFF2-40B4-BE49-F238E27FC236}">
                <a16:creationId xmlns:a16="http://schemas.microsoft.com/office/drawing/2014/main" id="{6EE42F20-5CBC-43DD-9F0F-BD608879514C}"/>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4" name="Straight Connector 13">
            <a:extLst>
              <a:ext uri="{FF2B5EF4-FFF2-40B4-BE49-F238E27FC236}">
                <a16:creationId xmlns:a16="http://schemas.microsoft.com/office/drawing/2014/main" id="{11E13D0D-4000-4262-A932-FD1F5763FC57}"/>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55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468550" y="1191987"/>
            <a:ext cx="11011161" cy="5559618"/>
          </a:xfrm>
        </p:spPr>
        <p:txBody>
          <a:bodyPr>
            <a:normAutofit/>
          </a:bodyPr>
          <a:lstStyle/>
          <a:p>
            <a:pPr marL="0" lvl="0" indent="0" algn="just">
              <a:lnSpc>
                <a:spcPct val="107000"/>
              </a:lnSpc>
              <a:buNone/>
            </a:pPr>
            <a:r>
              <a:rPr lang="en-US" sz="1800" b="1" dirty="0">
                <a:latin typeface="Calibri" panose="020F0502020204030204" pitchFamily="34" charset="0"/>
                <a:ea typeface="Calibri" panose="020F0502020204030204" pitchFamily="34" charset="0"/>
                <a:cs typeface="Times New Roman" panose="02020603050405020304" pitchFamily="18" charset="0"/>
              </a:rPr>
              <a:t>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"Logical OR" operator (||)</a:t>
            </a:r>
          </a:p>
          <a:p>
            <a:pPr marL="0" lvl="0" indent="0" algn="just">
              <a:lnSpc>
                <a:spcPct val="107000"/>
              </a:lnSpc>
              <a:buNone/>
            </a:pPr>
            <a:r>
              <a:rPr lang="en-US" sz="1800" dirty="0">
                <a:latin typeface="Calibri" panose="020F0502020204030204" pitchFamily="34" charset="0"/>
                <a:ea typeface="Calibri" panose="020F0502020204030204" pitchFamily="34" charset="0"/>
                <a:cs typeface="Times New Roman" panose="02020603050405020304" pitchFamily="18" charset="0"/>
              </a:rPr>
              <a:t>“Logical OR” operator is denoted by ||</a:t>
            </a:r>
          </a:p>
          <a:p>
            <a:pPr marL="0" lvl="0" indent="0" algn="just">
              <a:lnSpc>
                <a:spcPct val="107000"/>
              </a:lnSpc>
              <a:buNone/>
            </a:pPr>
            <a:r>
              <a:rPr lang="en-US" sz="1800" b="1" dirty="0">
                <a:latin typeface="Calibri" panose="020F0502020204030204" pitchFamily="34" charset="0"/>
                <a:ea typeface="Calibri" panose="020F0502020204030204" pitchFamily="34" charset="0"/>
                <a:cs typeface="Times New Roman" panose="02020603050405020304" pitchFamily="18" charset="0"/>
              </a:rPr>
              <a:t>Illustration</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1800" dirty="0">
                <a:latin typeface="Calibri" panose="020F0502020204030204" pitchFamily="34" charset="0"/>
                <a:ea typeface="Calibri" panose="020F0502020204030204" pitchFamily="34" charset="0"/>
                <a:cs typeface="Times New Roman" panose="02020603050405020304" pitchFamily="18" charset="0"/>
              </a:rPr>
              <a:t>Example 1:</a:t>
            </a: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err="1">
                <a:solidFill>
                  <a:srgbClr val="7A3E9D"/>
                </a:solidFill>
                <a:effectLst/>
                <a:latin typeface="Consolas" panose="020B0609020204030204" pitchFamily="49" charset="0"/>
              </a:rPr>
              <a:t>idcard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true</a:t>
            </a:r>
            <a:endParaRPr lang="en-US" sz="1800" b="1" dirty="0">
              <a:solidFill>
                <a:srgbClr val="333333"/>
              </a:solidFill>
              <a:effectLst/>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facemask</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false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7A3E9D"/>
                </a:solidFill>
                <a:effectLst/>
                <a:latin typeface="Consolas" panose="020B0609020204030204" pitchFamily="49" charset="0"/>
              </a:rPr>
              <a:t>document</a:t>
            </a:r>
            <a:r>
              <a:rPr lang="en-US" sz="1800" b="1" dirty="0">
                <a:solidFill>
                  <a:srgbClr val="777777"/>
                </a:solidFill>
                <a:effectLst/>
                <a:latin typeface="Consolas" panose="020B0609020204030204" pitchFamily="49" charset="0"/>
              </a:rPr>
              <a:t>.</a:t>
            </a:r>
            <a:r>
              <a:rPr lang="en-US" sz="1800" b="1" dirty="0">
                <a:solidFill>
                  <a:srgbClr val="AA3731"/>
                </a:solidFill>
                <a:effectLst/>
                <a:latin typeface="Consolas" panose="020B0609020204030204" pitchFamily="49" charset="0"/>
              </a:rPr>
              <a:t>write</a:t>
            </a:r>
            <a:r>
              <a:rPr lang="en-US" sz="1800" b="1" dirty="0">
                <a:solidFill>
                  <a:srgbClr val="333333"/>
                </a:solidFill>
                <a:effectLst/>
                <a:latin typeface="Consolas" panose="020B0609020204030204" pitchFamily="49" charset="0"/>
              </a:rPr>
              <a:t>(</a:t>
            </a:r>
            <a:r>
              <a:rPr lang="en-US" sz="1800" b="1" dirty="0" err="1">
                <a:solidFill>
                  <a:srgbClr val="7A3E9D"/>
                </a:solidFill>
                <a:effectLst/>
                <a:latin typeface="Consolas" panose="020B0609020204030204" pitchFamily="49" charset="0"/>
              </a:rPr>
              <a:t>idcard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facemask</a:t>
            </a:r>
            <a:r>
              <a:rPr lang="en-US" sz="1800" b="1" dirty="0">
                <a:solidFill>
                  <a:srgbClr val="333333"/>
                </a:solidFill>
                <a:effectLst/>
                <a:latin typeface="Consolas" panose="020B0609020204030204" pitchFamily="49" charset="0"/>
              </a:rPr>
              <a:t>)</a:t>
            </a:r>
            <a:r>
              <a:rPr lang="en-US" sz="1800" b="1" dirty="0">
                <a:solidFill>
                  <a:srgbClr val="777777"/>
                </a:solidFill>
                <a:effectLst/>
                <a:latin typeface="Consolas" panose="020B0609020204030204" pitchFamily="49" charset="0"/>
              </a:rPr>
              <a:t>;</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Example 2:</a:t>
            </a: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448C27"/>
                </a:solidFill>
                <a:effectLst/>
                <a:latin typeface="Consolas" panose="020B0609020204030204" pitchFamily="49" charset="0"/>
              </a:rPr>
              <a:t>1234</a:t>
            </a:r>
            <a:r>
              <a:rPr lang="en-US" sz="1800" b="1" dirty="0">
                <a:solidFill>
                  <a:srgbClr val="777777"/>
                </a:solidFill>
                <a:effectLst/>
                <a:latin typeface="Consolas" panose="020B0609020204030204" pitchFamily="49" charset="0"/>
              </a:rPr>
              <a:t>"</a:t>
            </a:r>
            <a:endParaRPr lang="en-US" sz="1800" b="1" dirty="0">
              <a:solidFill>
                <a:srgbClr val="333333"/>
              </a:solidFill>
              <a:effectLst/>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var</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confirmpassword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9C5D27"/>
                </a:solidFill>
                <a:effectLst/>
                <a:latin typeface="Consolas" panose="020B0609020204030204" pitchFamily="49" charset="0"/>
              </a:rPr>
              <a:t>1234</a:t>
            </a:r>
          </a:p>
          <a:p>
            <a:pPr marL="0" indent="0">
              <a:buNone/>
            </a:pPr>
            <a:r>
              <a:rPr lang="fr-FR" sz="1800" b="1" dirty="0">
                <a:solidFill>
                  <a:srgbClr val="7A3E9D"/>
                </a:solidFill>
                <a:effectLst/>
                <a:latin typeface="Consolas" panose="020B0609020204030204" pitchFamily="49" charset="0"/>
              </a:rPr>
              <a:t>var</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448C27"/>
                </a:solidFill>
                <a:effectLst/>
                <a:latin typeface="Consolas" panose="020B0609020204030204" pitchFamily="49" charset="0"/>
              </a:rPr>
              <a:t>david@gmail.com</a:t>
            </a:r>
            <a:r>
              <a:rPr lang="fr-FR" sz="1800" b="1" dirty="0">
                <a:solidFill>
                  <a:srgbClr val="777777"/>
                </a:solidFill>
                <a:effectLst/>
                <a:latin typeface="Consolas" panose="020B0609020204030204" pitchFamily="49" charset="0"/>
              </a:rPr>
              <a:t>"</a:t>
            </a:r>
            <a:endParaRPr lang="fr-FR" sz="1800" b="1" dirty="0">
              <a:solidFill>
                <a:srgbClr val="333333"/>
              </a:solidFill>
              <a:effectLst/>
              <a:latin typeface="Consolas" panose="020B0609020204030204" pitchFamily="49" charset="0"/>
            </a:endParaRPr>
          </a:p>
          <a:p>
            <a:pPr marL="0" indent="0">
              <a:buNone/>
            </a:pPr>
            <a:r>
              <a:rPr lang="fr-FR" sz="1800" b="1" dirty="0">
                <a:solidFill>
                  <a:srgbClr val="7A3E9D"/>
                </a:solidFill>
                <a:effectLst/>
                <a:latin typeface="Consolas" panose="020B0609020204030204" pitchFamily="49" charset="0"/>
              </a:rPr>
              <a:t>var</a:t>
            </a:r>
            <a:r>
              <a:rPr lang="fr-FR" sz="1800" b="1" dirty="0">
                <a:solidFill>
                  <a:srgbClr val="333333"/>
                </a:solidFill>
                <a:effectLst/>
                <a:latin typeface="Consolas" panose="020B0609020204030204" pitchFamily="49" charset="0"/>
              </a:rPr>
              <a:t> </a:t>
            </a:r>
            <a:r>
              <a:rPr lang="fr-FR" sz="1800" b="1" dirty="0">
                <a:solidFill>
                  <a:srgbClr val="7A3E9D"/>
                </a:solidFill>
                <a:effectLst/>
                <a:latin typeface="Consolas" panose="020B0609020204030204" pitchFamily="49" charset="0"/>
              </a:rPr>
              <a:t>confirmemail</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333333"/>
                </a:solidFill>
                <a:effectLst/>
                <a:latin typeface="Consolas" panose="020B0609020204030204" pitchFamily="49" charset="0"/>
              </a:rPr>
              <a:t> </a:t>
            </a:r>
            <a:r>
              <a:rPr lang="fr-FR" sz="1800" b="1" dirty="0">
                <a:solidFill>
                  <a:srgbClr val="777777"/>
                </a:solidFill>
                <a:effectLst/>
                <a:latin typeface="Consolas" panose="020B0609020204030204" pitchFamily="49" charset="0"/>
              </a:rPr>
              <a:t>"</a:t>
            </a:r>
            <a:r>
              <a:rPr lang="fr-FR" sz="1800" b="1" dirty="0">
                <a:solidFill>
                  <a:srgbClr val="448C27"/>
                </a:solidFill>
                <a:effectLst/>
                <a:latin typeface="Consolas" panose="020B0609020204030204" pitchFamily="49" charset="0"/>
              </a:rPr>
              <a:t>david@gmail.com </a:t>
            </a:r>
            <a:r>
              <a:rPr lang="fr-FR" sz="1800" b="1" dirty="0">
                <a:solidFill>
                  <a:srgbClr val="777777"/>
                </a:solidFill>
                <a:effectLst/>
                <a:latin typeface="Consolas" panose="020B06090202040302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7A3E9D"/>
                </a:solidFill>
                <a:effectLst/>
                <a:latin typeface="Consolas" panose="020B0609020204030204" pitchFamily="49" charset="0"/>
              </a:rPr>
              <a:t>document</a:t>
            </a:r>
            <a:r>
              <a:rPr lang="en-US" sz="1800" b="1" dirty="0">
                <a:solidFill>
                  <a:srgbClr val="777777"/>
                </a:solidFill>
                <a:effectLst/>
                <a:latin typeface="Consolas" panose="020B0609020204030204" pitchFamily="49" charset="0"/>
              </a:rPr>
              <a:t>.</a:t>
            </a:r>
            <a:r>
              <a:rPr lang="en-US" sz="1800" b="1" dirty="0">
                <a:solidFill>
                  <a:srgbClr val="AA3731"/>
                </a:solidFill>
                <a:effectLst/>
                <a:latin typeface="Consolas" panose="020B0609020204030204" pitchFamily="49" charset="0"/>
              </a:rPr>
              <a:t>write</a:t>
            </a:r>
            <a:r>
              <a:rPr lang="en-US" sz="1800" b="1" dirty="0">
                <a:solidFill>
                  <a:srgbClr val="333333"/>
                </a:solidFill>
                <a:effectLst/>
                <a:latin typeface="Consolas" panose="020B0609020204030204" pitchFamily="49" charset="0"/>
              </a:rPr>
              <a:t>(</a:t>
            </a:r>
            <a:r>
              <a:rPr lang="en-US" sz="1800" b="1" dirty="0">
                <a:solidFill>
                  <a:srgbClr val="7A3E9D"/>
                </a:solidFill>
                <a:effectLst/>
                <a:latin typeface="Consolas" panose="020B0609020204030204" pitchFamily="49" charset="0"/>
              </a:rPr>
              <a:t>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confirmpassword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confirmpassword</a:t>
            </a:r>
            <a:r>
              <a:rPr lang="en-US" sz="1800" b="1" dirty="0">
                <a:solidFill>
                  <a:srgbClr val="333333"/>
                </a:solidFill>
                <a:effectLst/>
                <a:latin typeface="Consolas" panose="020B0609020204030204" pitchFamily="49" charset="0"/>
              </a:rPr>
              <a:t>)</a:t>
            </a:r>
            <a:r>
              <a:rPr lang="en-US" sz="1800" b="1" dirty="0">
                <a:solidFill>
                  <a:srgbClr val="777777"/>
                </a:solidFill>
                <a:effectLst/>
                <a:latin typeface="Consolas" panose="020B0609020204030204" pitchFamily="49" charset="0"/>
              </a:rPr>
              <a:t>;</a:t>
            </a:r>
            <a:endParaRPr lang="en-US" sz="1800" b="1" dirty="0">
              <a:solidFill>
                <a:srgbClr val="777777"/>
              </a:solidFill>
              <a:latin typeface="Consolas" panose="020B0609020204030204" pitchFamily="49" charset="0"/>
            </a:endParaRPr>
          </a:p>
          <a:p>
            <a:pPr marL="0" indent="0">
              <a:buNone/>
            </a:pPr>
            <a:r>
              <a:rPr lang="en-US" sz="1800" b="1" dirty="0">
                <a:solidFill>
                  <a:srgbClr val="7A3E9D"/>
                </a:solidFill>
                <a:effectLst/>
                <a:latin typeface="Consolas" panose="020B0609020204030204" pitchFamily="49" charset="0"/>
              </a:rPr>
              <a:t>document</a:t>
            </a:r>
            <a:r>
              <a:rPr lang="en-US" sz="1800" b="1" dirty="0">
                <a:solidFill>
                  <a:srgbClr val="777777"/>
                </a:solidFill>
                <a:effectLst/>
                <a:latin typeface="Consolas" panose="020B0609020204030204" pitchFamily="49" charset="0"/>
              </a:rPr>
              <a:t>.</a:t>
            </a:r>
            <a:r>
              <a:rPr lang="en-US" sz="1800" b="1" dirty="0">
                <a:solidFill>
                  <a:srgbClr val="AA3731"/>
                </a:solidFill>
                <a:effectLst/>
                <a:latin typeface="Consolas" panose="020B0609020204030204" pitchFamily="49" charset="0"/>
              </a:rPr>
              <a:t>write</a:t>
            </a:r>
            <a:r>
              <a:rPr lang="en-US" sz="1800" b="1" dirty="0">
                <a:solidFill>
                  <a:srgbClr val="333333"/>
                </a:solidFill>
                <a:effectLst/>
                <a:latin typeface="Consolas" panose="020B0609020204030204" pitchFamily="49" charset="0"/>
              </a:rPr>
              <a:t>(</a:t>
            </a:r>
            <a:r>
              <a:rPr lang="en-US" sz="1800" b="1" dirty="0">
                <a:solidFill>
                  <a:srgbClr val="7A3E9D"/>
                </a:solidFill>
                <a:effectLst/>
                <a:latin typeface="Consolas" panose="020B0609020204030204" pitchFamily="49" charset="0"/>
              </a:rPr>
              <a:t>email</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err="1">
                <a:solidFill>
                  <a:srgbClr val="7A3E9D"/>
                </a:solidFill>
                <a:effectLst/>
                <a:latin typeface="Consolas" panose="020B0609020204030204" pitchFamily="49" charset="0"/>
              </a:rPr>
              <a:t>confirmemail</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password</a:t>
            </a:r>
            <a:r>
              <a:rPr lang="en-US" sz="1800" b="1" dirty="0">
                <a:solidFill>
                  <a:srgbClr val="333333"/>
                </a:solidFill>
                <a:effectLst/>
                <a:latin typeface="Consolas" panose="020B0609020204030204" pitchFamily="49" charset="0"/>
              </a:rPr>
              <a:t> </a:t>
            </a:r>
            <a:r>
              <a:rPr lang="en-US" sz="1800" b="1" dirty="0">
                <a:solidFill>
                  <a:srgbClr val="777777"/>
                </a:solidFill>
                <a:effectLst/>
                <a:latin typeface="Consolas" panose="020B0609020204030204" pitchFamily="49" charset="0"/>
              </a:rPr>
              <a:t>===</a:t>
            </a:r>
            <a:r>
              <a:rPr lang="en-US" sz="1800" b="1" dirty="0">
                <a:solidFill>
                  <a:srgbClr val="333333"/>
                </a:solidFill>
                <a:effectLst/>
                <a:latin typeface="Consolas" panose="020B0609020204030204" pitchFamily="49" charset="0"/>
              </a:rPr>
              <a:t> </a:t>
            </a:r>
            <a:r>
              <a:rPr lang="en-US" sz="1800" b="1" dirty="0">
                <a:solidFill>
                  <a:srgbClr val="7A3E9D"/>
                </a:solidFill>
                <a:effectLst/>
                <a:latin typeface="Consolas" panose="020B0609020204030204" pitchFamily="49" charset="0"/>
              </a:rPr>
              <a:t>confirmpassword</a:t>
            </a:r>
            <a:r>
              <a:rPr lang="en-US" sz="1800" b="1" dirty="0">
                <a:solidFill>
                  <a:srgbClr val="333333"/>
                </a:solidFill>
                <a:effectLst/>
                <a:latin typeface="Consolas" panose="020B0609020204030204" pitchFamily="49" charset="0"/>
              </a:rPr>
              <a:t>)</a:t>
            </a:r>
            <a:r>
              <a:rPr lang="en-US" sz="1800" b="1" dirty="0">
                <a:solidFill>
                  <a:srgbClr val="777777"/>
                </a:solidFill>
                <a:effectLst/>
                <a:latin typeface="Consolas" panose="020B0609020204030204" pitchFamily="49" charset="0"/>
              </a:rPr>
              <a:t>;</a:t>
            </a:r>
            <a:endParaRPr lang="en-US" sz="1800" b="1" dirty="0">
              <a:solidFill>
                <a:srgbClr val="333333"/>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9D640744-44D1-4459-BD5D-0217ACD31FCF}"/>
              </a:ext>
            </a:extLst>
          </p:cNvPr>
          <p:cNvSpPr/>
          <p:nvPr/>
        </p:nvSpPr>
        <p:spPr>
          <a:xfrm>
            <a:off x="-1" y="106395"/>
            <a:ext cx="12192000" cy="1034698"/>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1" name="Rectangle 10">
            <a:extLst>
              <a:ext uri="{FF2B5EF4-FFF2-40B4-BE49-F238E27FC236}">
                <a16:creationId xmlns:a16="http://schemas.microsoft.com/office/drawing/2014/main" id="{0CF94A1E-C82D-4B21-BFCC-AC11BCA1FF2A}"/>
              </a:ext>
            </a:extLst>
          </p:cNvPr>
          <p:cNvSpPr/>
          <p:nvPr/>
        </p:nvSpPr>
        <p:spPr>
          <a:xfrm>
            <a:off x="0" y="0"/>
            <a:ext cx="12192000" cy="1034697"/>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2" name="Title 1">
            <a:extLst>
              <a:ext uri="{FF2B5EF4-FFF2-40B4-BE49-F238E27FC236}">
                <a16:creationId xmlns:a16="http://schemas.microsoft.com/office/drawing/2014/main" id="{F8B19B70-6A08-4A59-B372-66F46894C4C2}"/>
              </a:ext>
            </a:extLst>
          </p:cNvPr>
          <p:cNvSpPr txBox="1">
            <a:spLocks/>
          </p:cNvSpPr>
          <p:nvPr/>
        </p:nvSpPr>
        <p:spPr>
          <a:xfrm>
            <a:off x="342090" y="-22066"/>
            <a:ext cx="10261059" cy="928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Zona Pro" panose="02010A03040002020004" pitchFamily="50" charset="0"/>
              </a:rPr>
              <a:t>2. Conditions and Comparison Operators</a:t>
            </a:r>
            <a:endParaRPr lang="en-LC" sz="3600" dirty="0">
              <a:solidFill>
                <a:schemeClr val="bg1"/>
              </a:solidFill>
              <a:latin typeface="Zona Pro" panose="02010A03040002020004" pitchFamily="50" charset="0"/>
            </a:endParaRPr>
          </a:p>
        </p:txBody>
      </p:sp>
      <p:cxnSp>
        <p:nvCxnSpPr>
          <p:cNvPr id="13" name="Straight Connector 12">
            <a:extLst>
              <a:ext uri="{FF2B5EF4-FFF2-40B4-BE49-F238E27FC236}">
                <a16:creationId xmlns:a16="http://schemas.microsoft.com/office/drawing/2014/main" id="{41CD087B-F9A1-403B-880C-1EEC9BA93AA7}"/>
              </a:ext>
            </a:extLst>
          </p:cNvPr>
          <p:cNvCxnSpPr>
            <a:cxnSpLocks/>
          </p:cNvCxnSpPr>
          <p:nvPr/>
        </p:nvCxnSpPr>
        <p:spPr>
          <a:xfrm>
            <a:off x="468550" y="812404"/>
            <a:ext cx="87668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3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12056</TotalTime>
  <Words>2340</Words>
  <Application>Microsoft Office PowerPoint</Application>
  <PresentationFormat>Widescreen</PresentationFormat>
  <Paragraphs>277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Montserrat</vt:lpstr>
      <vt:lpstr>Montserrat Black</vt:lpstr>
      <vt:lpstr>Zona Pro</vt:lpstr>
      <vt:lpstr>Office Theme</vt:lpstr>
      <vt:lpstr>WEEK 3</vt:lpstr>
      <vt:lpstr>PowerPoint Presentation</vt:lpstr>
      <vt:lpstr>PowerPoint Presentation</vt:lpstr>
      <vt:lpstr>CLASS WORK</vt:lpstr>
      <vt:lpstr>PowerPoint Presentation</vt:lpstr>
      <vt:lpstr>PowerPoint Presentation</vt:lpstr>
      <vt:lpstr>PowerPoint Presentation</vt:lpstr>
      <vt:lpstr>PowerPoint Presentation</vt:lpstr>
      <vt:lpstr>PowerPoint Presentation</vt:lpstr>
      <vt:lpstr>PowerPoint Presentation</vt:lpstr>
      <vt:lpstr>2. Conditions and Comparison Operators</vt:lpstr>
      <vt:lpstr>PowerPoint Presentation</vt:lpstr>
      <vt:lpstr>CLASS WORK</vt:lpstr>
      <vt:lpstr>PowerPoint Presentation</vt:lpstr>
      <vt:lpstr>3. Functions</vt:lpstr>
      <vt:lpstr>3. Functions</vt:lpstr>
      <vt:lpstr>3. Functions</vt:lpstr>
      <vt:lpstr>3. Functions</vt:lpstr>
      <vt:lpstr>3. Functions</vt:lpstr>
      <vt:lpstr>3. Functions</vt:lpstr>
      <vt:lpstr>CLASS WORK</vt:lpstr>
      <vt:lpstr>GROUP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ONE</dc:title>
  <dc:creator>SAMUEL OMAJALI</dc:creator>
  <cp:lastModifiedBy>Daniel</cp:lastModifiedBy>
  <cp:revision>485</cp:revision>
  <dcterms:created xsi:type="dcterms:W3CDTF">2021-07-14T11:39:39Z</dcterms:created>
  <dcterms:modified xsi:type="dcterms:W3CDTF">2021-10-21T22:33:33Z</dcterms:modified>
</cp:coreProperties>
</file>