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7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5E41-A789-47F3-A83D-D5AE981D2DA2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B2AD-E502-4EA9-A656-D57DD2E21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14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5E41-A789-47F3-A83D-D5AE981D2DA2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B2AD-E502-4EA9-A656-D57DD2E21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59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5E41-A789-47F3-A83D-D5AE981D2DA2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B2AD-E502-4EA9-A656-D57DD2E21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1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5E41-A789-47F3-A83D-D5AE981D2DA2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B2AD-E502-4EA9-A656-D57DD2E21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87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5E41-A789-47F3-A83D-D5AE981D2DA2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B2AD-E502-4EA9-A656-D57DD2E21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59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5E41-A789-47F3-A83D-D5AE981D2DA2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B2AD-E502-4EA9-A656-D57DD2E21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9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5E41-A789-47F3-A83D-D5AE981D2DA2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B2AD-E502-4EA9-A656-D57DD2E21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2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5E41-A789-47F3-A83D-D5AE981D2DA2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B2AD-E502-4EA9-A656-D57DD2E21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13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5E41-A789-47F3-A83D-D5AE981D2DA2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B2AD-E502-4EA9-A656-D57DD2E21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9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5E41-A789-47F3-A83D-D5AE981D2DA2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B2AD-E502-4EA9-A656-D57DD2E21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82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5E41-A789-47F3-A83D-D5AE981D2DA2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B2AD-E502-4EA9-A656-D57DD2E21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31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5E41-A789-47F3-A83D-D5AE981D2DA2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FB2AD-E502-4EA9-A656-D57DD2E21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59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9850" y="3461657"/>
            <a:ext cx="6718300" cy="3422468"/>
          </a:xfrm>
        </p:spPr>
        <p:txBody>
          <a:bodyPr anchor="t">
            <a:noAutofit/>
          </a:bodyPr>
          <a:lstStyle/>
          <a:p>
            <a:r>
              <a:rPr lang="en-US" altLang="ja-JP" sz="4400" dirty="0"/>
              <a:t>ALM Advent Calendar 2012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50" y="6726944"/>
            <a:ext cx="5143500" cy="2077422"/>
          </a:xfrm>
        </p:spPr>
        <p:txBody>
          <a:bodyPr anchor="b"/>
          <a:lstStyle/>
          <a:p>
            <a:r>
              <a:rPr lang="en-US" altLang="ja-JP" dirty="0"/>
              <a:t>ALM Advent </a:t>
            </a:r>
            <a:r>
              <a:rPr lang="en-US" altLang="ja-JP" dirty="0" smtClean="0"/>
              <a:t>Calendar </a:t>
            </a:r>
            <a:r>
              <a:rPr lang="en-US" altLang="ja-JP" dirty="0"/>
              <a:t>2012 </a:t>
            </a:r>
            <a:r>
              <a:rPr lang="ja-JP" altLang="en-US" dirty="0" smtClean="0"/>
              <a:t>参加者 著</a:t>
            </a:r>
            <a:endParaRPr kumimoji="1" lang="ja-JP" altLang="en-US" dirty="0"/>
          </a:p>
        </p:txBody>
      </p:sp>
      <p:pic>
        <p:nvPicPr>
          <p:cNvPr id="1026" name="Picture 2" descr="Cropped-tfsug_logo2_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053286"/>
            <a:ext cx="594360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8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10</Words>
  <Application>Microsoft Office PowerPoint</Application>
  <PresentationFormat>A4 210 x 297 mm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ALM Advent Calendar 2012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for Windows SDK v1.6 概要編</dc:title>
  <dc:creator>Kaoru Nakamura</dc:creator>
  <cp:lastModifiedBy>Kaoru Nakamura</cp:lastModifiedBy>
  <cp:revision>12</cp:revision>
  <dcterms:created xsi:type="dcterms:W3CDTF">2012-10-28T13:42:14Z</dcterms:created>
  <dcterms:modified xsi:type="dcterms:W3CDTF">2012-11-30T08:00:45Z</dcterms:modified>
</cp:coreProperties>
</file>