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4" r:id="rId3"/>
    <p:sldId id="353" r:id="rId4"/>
    <p:sldId id="360" r:id="rId6"/>
    <p:sldId id="359" r:id="rId7"/>
    <p:sldId id="361" r:id="rId8"/>
    <p:sldId id="351" r:id="rId9"/>
    <p:sldId id="362" r:id="rId10"/>
    <p:sldId id="352" r:id="rId11"/>
    <p:sldId id="342" r:id="rId12"/>
    <p:sldId id="314" r:id="rId13"/>
    <p:sldId id="3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C13"/>
    <a:srgbClr val="D76213"/>
    <a:srgbClr val="EE853E"/>
    <a:srgbClr val="2F528F"/>
    <a:srgbClr val="FF5050"/>
    <a:srgbClr val="D2ECFE"/>
    <a:srgbClr val="46B2FC"/>
    <a:srgbClr val="FFFFFF"/>
    <a:srgbClr val="91D1FD"/>
    <a:srgbClr val="B5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8" y="72"/>
      </p:cViewPr>
      <p:guideLst>
        <p:guide orient="horz" pos="2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3C8D0-23F9-42DC-B623-B33B3A74C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15450-AFB2-4EC1-BC8E-650109F23C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jpe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99"/>
          <a:stretch>
            <a:fillRect/>
          </a:stretch>
        </p:blipFill>
        <p:spPr>
          <a:xfrm>
            <a:off x="0" y="-45964"/>
            <a:ext cx="12192000" cy="6977706"/>
          </a:xfrm>
          <a:prstGeom prst="rect">
            <a:avLst/>
          </a:prstGeom>
          <a:solidFill>
            <a:srgbClr val="FFFAEB"/>
          </a:solidFill>
          <a:ln>
            <a:noFill/>
          </a:ln>
        </p:spPr>
      </p:pic>
      <p:sp>
        <p:nvSpPr>
          <p:cNvPr id="13" name="圆: 空心 12"/>
          <p:cNvSpPr/>
          <p:nvPr userDrawn="1"/>
        </p:nvSpPr>
        <p:spPr>
          <a:xfrm>
            <a:off x="1386349" y="5859416"/>
            <a:ext cx="2222705" cy="2222705"/>
          </a:xfrm>
          <a:prstGeom prst="donut">
            <a:avLst>
              <a:gd name="adj" fmla="val 1694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不完整圆 13"/>
          <p:cNvSpPr/>
          <p:nvPr userDrawn="1"/>
        </p:nvSpPr>
        <p:spPr>
          <a:xfrm rot="10800000">
            <a:off x="-3525570" y="-3569113"/>
            <a:ext cx="6135332" cy="6135334"/>
          </a:xfrm>
          <a:prstGeom prst="pie">
            <a:avLst>
              <a:gd name="adj1" fmla="val 10806532"/>
              <a:gd name="adj2" fmla="val 16200000"/>
            </a:avLst>
          </a:prstGeom>
          <a:noFill/>
          <a:ln w="635000">
            <a:solidFill>
              <a:srgbClr val="D9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-958645" y="1946785"/>
            <a:ext cx="2344994" cy="23449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9369528" y="4691829"/>
            <a:ext cx="3150623" cy="3150623"/>
          </a:xfrm>
          <a:prstGeom prst="ellipse">
            <a:avLst/>
          </a:prstGeom>
          <a:solidFill>
            <a:srgbClr val="B8E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9632541" y="-1047750"/>
            <a:ext cx="1557796" cy="15577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4974254" y="6440533"/>
            <a:ext cx="3915952" cy="171450"/>
            <a:chOff x="-2409506" y="-1427117"/>
            <a:chExt cx="3915952" cy="171450"/>
          </a:xfrm>
        </p:grpSpPr>
        <p:sp>
          <p:nvSpPr>
            <p:cNvPr id="19" name="椭圆 18"/>
            <p:cNvSpPr/>
            <p:nvPr/>
          </p:nvSpPr>
          <p:spPr>
            <a:xfrm>
              <a:off x="-240950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-206225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-173005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-138280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-105060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-70335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37115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2390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829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5554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8774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33499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>
            <a:off x="573946" y="455363"/>
            <a:ext cx="1877602" cy="171450"/>
            <a:chOff x="9369528" y="-2232942"/>
            <a:chExt cx="1877602" cy="171450"/>
          </a:xfrm>
        </p:grpSpPr>
        <p:sp>
          <p:nvSpPr>
            <p:cNvPr id="32" name="椭圆 31"/>
            <p:cNvSpPr/>
            <p:nvPr/>
          </p:nvSpPr>
          <p:spPr>
            <a:xfrm>
              <a:off x="9369528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716780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048978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0396230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728428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1075680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26745"/>
            <a:ext cx="12192000" cy="684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1545" y="2694141"/>
            <a:ext cx="1074405" cy="1255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19092273">
            <a:off x="5969039" y="3535273"/>
            <a:ext cx="958588" cy="832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78546" y="2363843"/>
            <a:ext cx="1249202" cy="957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1667797" y="4337189"/>
            <a:ext cx="834103" cy="728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488071" y="2471057"/>
            <a:ext cx="1787050" cy="148549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7620" y="8181340"/>
            <a:ext cx="12192000" cy="6858000"/>
          </a:xfrm>
          <a:prstGeom prst="rect">
            <a:avLst/>
          </a:prstGeom>
          <a:solidFill>
            <a:srgbClr val="F6F0E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 userDrawn="1"/>
        </p:nvSpPr>
        <p:spPr>
          <a:xfrm>
            <a:off x="1386349" y="5859416"/>
            <a:ext cx="2222705" cy="2222705"/>
          </a:xfrm>
          <a:prstGeom prst="donut">
            <a:avLst>
              <a:gd name="adj" fmla="val 1694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不完整圆 10"/>
          <p:cNvSpPr/>
          <p:nvPr userDrawn="1"/>
        </p:nvSpPr>
        <p:spPr>
          <a:xfrm rot="10800000">
            <a:off x="-3525570" y="-3569113"/>
            <a:ext cx="6135332" cy="6135334"/>
          </a:xfrm>
          <a:prstGeom prst="pie">
            <a:avLst>
              <a:gd name="adj1" fmla="val 10806532"/>
              <a:gd name="adj2" fmla="val 16200000"/>
            </a:avLst>
          </a:prstGeom>
          <a:noFill/>
          <a:ln w="635000">
            <a:solidFill>
              <a:srgbClr val="D9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-958645" y="1946785"/>
            <a:ext cx="2344994" cy="23449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9369528" y="4691829"/>
            <a:ext cx="3150623" cy="3150623"/>
          </a:xfrm>
          <a:prstGeom prst="ellipse">
            <a:avLst/>
          </a:prstGeom>
          <a:solidFill>
            <a:srgbClr val="B8E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632541" y="-1047750"/>
            <a:ext cx="1557796" cy="15577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4974254" y="6440533"/>
            <a:ext cx="3915952" cy="171450"/>
            <a:chOff x="-2409506" y="-1427117"/>
            <a:chExt cx="3915952" cy="171450"/>
          </a:xfrm>
        </p:grpSpPr>
        <p:sp>
          <p:nvSpPr>
            <p:cNvPr id="16" name="椭圆 15"/>
            <p:cNvSpPr/>
            <p:nvPr/>
          </p:nvSpPr>
          <p:spPr>
            <a:xfrm>
              <a:off x="-240950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-206225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-173005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-138280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-105060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-70335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-37115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-2390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0829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5554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87744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334996" y="-1427117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573946" y="455363"/>
            <a:ext cx="1877602" cy="171450"/>
            <a:chOff x="9369528" y="-2232942"/>
            <a:chExt cx="1877602" cy="171450"/>
          </a:xfrm>
        </p:grpSpPr>
        <p:sp>
          <p:nvSpPr>
            <p:cNvPr id="29" name="椭圆 28"/>
            <p:cNvSpPr/>
            <p:nvPr/>
          </p:nvSpPr>
          <p:spPr>
            <a:xfrm>
              <a:off x="9369528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716780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048978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396230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0728428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075680" y="-2232942"/>
              <a:ext cx="171450" cy="1714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1545" y="2694141"/>
            <a:ext cx="1074405" cy="1255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19092273">
            <a:off x="5969039" y="3535273"/>
            <a:ext cx="958588" cy="832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78546" y="2363843"/>
            <a:ext cx="1249202" cy="957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1667797" y="4337189"/>
            <a:ext cx="834103" cy="728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488071" y="2471057"/>
            <a:ext cx="1787050" cy="148549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0E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1545" y="2694141"/>
            <a:ext cx="1074405" cy="1255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19092273">
            <a:off x="5969039" y="3535273"/>
            <a:ext cx="958588" cy="832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78546" y="2363843"/>
            <a:ext cx="1249202" cy="957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1667797" y="4337189"/>
            <a:ext cx="834103" cy="728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488071" y="2471057"/>
            <a:ext cx="1787050" cy="148549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0E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剪去对角 9"/>
          <p:cNvSpPr/>
          <p:nvPr userDrawn="1"/>
        </p:nvSpPr>
        <p:spPr>
          <a:xfrm>
            <a:off x="269096" y="285046"/>
            <a:ext cx="11653808" cy="6288585"/>
          </a:xfrm>
          <a:prstGeom prst="snip2DiagRect">
            <a:avLst>
              <a:gd name="adj1" fmla="val 0"/>
              <a:gd name="adj2" fmla="val 13941"/>
            </a:avLst>
          </a:prstGeom>
          <a:solidFill>
            <a:srgbClr val="FFFFFF">
              <a:alpha val="54902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1545" y="2694141"/>
            <a:ext cx="1074405" cy="1255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19092273">
            <a:off x="5969039" y="3535273"/>
            <a:ext cx="958588" cy="832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78546" y="2363843"/>
            <a:ext cx="1249202" cy="957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1667797" y="4337189"/>
            <a:ext cx="834103" cy="728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488071" y="2471057"/>
            <a:ext cx="1787050" cy="148549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0E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rgbClr val="91D1F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1545" y="2694141"/>
            <a:ext cx="1074405" cy="1255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19092273">
            <a:off x="5969039" y="3535273"/>
            <a:ext cx="958588" cy="832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78546" y="2363843"/>
            <a:ext cx="1249202" cy="957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1667797" y="4337189"/>
            <a:ext cx="834103" cy="728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488071" y="2471057"/>
            <a:ext cx="1787050" cy="148549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0E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1545" y="2694141"/>
            <a:ext cx="1074405" cy="1255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19092273">
            <a:off x="5969039" y="3535273"/>
            <a:ext cx="958588" cy="832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78546" y="2363843"/>
            <a:ext cx="1249202" cy="957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1667797" y="4337189"/>
            <a:ext cx="834103" cy="728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488071" y="2471057"/>
            <a:ext cx="1787050" cy="148549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0E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1545" y="2694141"/>
            <a:ext cx="1074405" cy="1255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19092273">
            <a:off x="5969039" y="3535273"/>
            <a:ext cx="958588" cy="832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78546" y="2363843"/>
            <a:ext cx="1249202" cy="957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1667797" y="4337189"/>
            <a:ext cx="834103" cy="728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488071" y="2471057"/>
            <a:ext cx="1787050" cy="148549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0E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剪去对角 10"/>
          <p:cNvSpPr/>
          <p:nvPr userDrawn="1"/>
        </p:nvSpPr>
        <p:spPr>
          <a:xfrm>
            <a:off x="269096" y="285046"/>
            <a:ext cx="11653808" cy="6288585"/>
          </a:xfrm>
          <a:prstGeom prst="snip2DiagRect">
            <a:avLst>
              <a:gd name="adj1" fmla="val 0"/>
              <a:gd name="adj2" fmla="val 13941"/>
            </a:avLst>
          </a:prstGeom>
          <a:solidFill>
            <a:srgbClr val="FFFFFF">
              <a:alpha val="54902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198" y="-2704451"/>
            <a:ext cx="3297943" cy="3206503"/>
          </a:xfrm>
          <a:prstGeom prst="rect">
            <a:avLst/>
          </a:prstGeom>
        </p:spPr>
      </p:pic>
      <p:sp>
        <p:nvSpPr>
          <p:cNvPr id="7" name="缺角矩形 6"/>
          <p:cNvSpPr/>
          <p:nvPr userDrawn="1"/>
        </p:nvSpPr>
        <p:spPr>
          <a:xfrm>
            <a:off x="203200" y="177800"/>
            <a:ext cx="11798300" cy="6464300"/>
          </a:xfrm>
          <a:prstGeom prst="plaque">
            <a:avLst>
              <a:gd name="adj" fmla="val 722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5179" y="1330448"/>
            <a:ext cx="6263700" cy="34599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825495" y="-580476"/>
            <a:ext cx="1215645" cy="1160952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 bwMode="auto">
          <a:xfrm>
            <a:off x="-3568321" y="-376134"/>
            <a:ext cx="70129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dist">
              <a:defRPr b="0">
                <a:gradFill>
                  <a:gsLst>
                    <a:gs pos="100000">
                      <a:schemeClr val="bg1"/>
                    </a:gs>
                    <a:gs pos="0">
                      <a:srgbClr val="2BD4D4"/>
                    </a:gs>
                  </a:gsLst>
                  <a:lin ang="5400000" scaled="1"/>
                </a:gra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2BD4D4"/>
                    </a:gs>
                  </a:gsLst>
                  <a:lin ang="16200000" scaled="1"/>
                  <a:tileRect/>
                </a:gradFill>
                <a:latin typeface="Agency FB" panose="020B0503020202020204" pitchFamily="34" charset="0"/>
                <a:ea typeface="印品雅圆体" panose="02010601030101010101" pitchFamily="2" charset="-122"/>
              </a:rPr>
              <a:t>01</a:t>
            </a:r>
            <a:endParaRPr lang="zh-CN" altLang="en-US" sz="4000" b="1" dirty="0">
              <a:gradFill flip="none" rotWithShape="1">
                <a:gsLst>
                  <a:gs pos="100000">
                    <a:schemeClr val="bg1"/>
                  </a:gs>
                  <a:gs pos="0">
                    <a:srgbClr val="2BD4D4"/>
                  </a:gs>
                </a:gsLst>
                <a:lin ang="16200000" scaled="1"/>
                <a:tileRect/>
              </a:gradFill>
              <a:latin typeface="Agency FB" panose="020B0503020202020204" pitchFamily="34" charset="0"/>
              <a:ea typeface="印品雅圆体" panose="02010601030101010101" pitchFamily="2" charset="-122"/>
            </a:endParaRPr>
          </a:p>
        </p:txBody>
      </p:sp>
      <p:grpSp>
        <p:nvGrpSpPr>
          <p:cNvPr id="11" name="Group 13"/>
          <p:cNvGrpSpPr/>
          <p:nvPr userDrawn="1"/>
        </p:nvGrpSpPr>
        <p:grpSpPr>
          <a:xfrm>
            <a:off x="-2874104" y="-2677266"/>
            <a:ext cx="1873324" cy="1721804"/>
            <a:chOff x="1623153" y="2002178"/>
            <a:chExt cx="3761599" cy="345734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3153" y="2002178"/>
              <a:ext cx="3761599" cy="3457348"/>
            </a:xfrm>
            <a:prstGeom prst="rect">
              <a:avLst/>
            </a:prstGeom>
          </p:spPr>
        </p:pic>
        <p:sp>
          <p:nvSpPr>
            <p:cNvPr id="13" name="Oval 15"/>
            <p:cNvSpPr/>
            <p:nvPr/>
          </p:nvSpPr>
          <p:spPr>
            <a:xfrm>
              <a:off x="2720044" y="2974436"/>
              <a:ext cx="1462527" cy="1589095"/>
            </a:xfrm>
            <a:custGeom>
              <a:avLst/>
              <a:gdLst>
                <a:gd name="connsiteX0" fmla="*/ 400482 w 560086"/>
                <a:gd name="connsiteY0" fmla="*/ 203934 h 608556"/>
                <a:gd name="connsiteX1" fmla="*/ 431714 w 560086"/>
                <a:gd name="connsiteY1" fmla="*/ 235122 h 608556"/>
                <a:gd name="connsiteX2" fmla="*/ 254767 w 560086"/>
                <a:gd name="connsiteY2" fmla="*/ 411820 h 608556"/>
                <a:gd name="connsiteX3" fmla="*/ 157356 w 560086"/>
                <a:gd name="connsiteY3" fmla="*/ 314596 h 608556"/>
                <a:gd name="connsiteX4" fmla="*/ 173022 w 560086"/>
                <a:gd name="connsiteY4" fmla="*/ 299002 h 608556"/>
                <a:gd name="connsiteX5" fmla="*/ 188638 w 560086"/>
                <a:gd name="connsiteY5" fmla="*/ 283408 h 608556"/>
                <a:gd name="connsiteX6" fmla="*/ 196521 w 560086"/>
                <a:gd name="connsiteY6" fmla="*/ 291280 h 608556"/>
                <a:gd name="connsiteX7" fmla="*/ 254767 w 560086"/>
                <a:gd name="connsiteY7" fmla="*/ 349444 h 608556"/>
                <a:gd name="connsiteX8" fmla="*/ 369652 w 560086"/>
                <a:gd name="connsiteY8" fmla="*/ 234721 h 608556"/>
                <a:gd name="connsiteX9" fmla="*/ 280059 w 560086"/>
                <a:gd name="connsiteY9" fmla="*/ 56759 h 608556"/>
                <a:gd name="connsiteX10" fmla="*/ 217645 w 560086"/>
                <a:gd name="connsiteY10" fmla="*/ 96069 h 608556"/>
                <a:gd name="connsiteX11" fmla="*/ 132685 w 560086"/>
                <a:gd name="connsiteY11" fmla="*/ 133675 h 608556"/>
                <a:gd name="connsiteX12" fmla="*/ 44412 w 560086"/>
                <a:gd name="connsiteY12" fmla="*/ 155486 h 608556"/>
                <a:gd name="connsiteX13" fmla="*/ 70874 w 560086"/>
                <a:gd name="connsiteY13" fmla="*/ 306259 h 608556"/>
                <a:gd name="connsiteX14" fmla="*/ 143330 w 560086"/>
                <a:gd name="connsiteY14" fmla="*/ 446752 h 608556"/>
                <a:gd name="connsiteX15" fmla="*/ 280059 w 560086"/>
                <a:gd name="connsiteY15" fmla="*/ 559519 h 608556"/>
                <a:gd name="connsiteX16" fmla="*/ 417290 w 560086"/>
                <a:gd name="connsiteY16" fmla="*/ 446101 h 608556"/>
                <a:gd name="connsiteX17" fmla="*/ 489646 w 560086"/>
                <a:gd name="connsiteY17" fmla="*/ 304855 h 608556"/>
                <a:gd name="connsiteX18" fmla="*/ 515656 w 560086"/>
                <a:gd name="connsiteY18" fmla="*/ 155486 h 608556"/>
                <a:gd name="connsiteX19" fmla="*/ 427383 w 560086"/>
                <a:gd name="connsiteY19" fmla="*/ 133675 h 608556"/>
                <a:gd name="connsiteX20" fmla="*/ 342423 w 560086"/>
                <a:gd name="connsiteY20" fmla="*/ 96069 h 608556"/>
                <a:gd name="connsiteX21" fmla="*/ 280059 w 560086"/>
                <a:gd name="connsiteY21" fmla="*/ 56759 h 608556"/>
                <a:gd name="connsiteX22" fmla="*/ 280059 w 560086"/>
                <a:gd name="connsiteY22" fmla="*/ 0 h 608556"/>
                <a:gd name="connsiteX23" fmla="*/ 294319 w 560086"/>
                <a:gd name="connsiteY23" fmla="*/ 12034 h 608556"/>
                <a:gd name="connsiteX24" fmla="*/ 364567 w 560086"/>
                <a:gd name="connsiteY24" fmla="*/ 57862 h 608556"/>
                <a:gd name="connsiteX25" fmla="*/ 540110 w 560086"/>
                <a:gd name="connsiteY25" fmla="*/ 114070 h 608556"/>
                <a:gd name="connsiteX26" fmla="*/ 559140 w 560086"/>
                <a:gd name="connsiteY26" fmla="*/ 116025 h 608556"/>
                <a:gd name="connsiteX27" fmla="*/ 559944 w 560086"/>
                <a:gd name="connsiteY27" fmla="*/ 135079 h 608556"/>
                <a:gd name="connsiteX28" fmla="*/ 531774 w 560086"/>
                <a:gd name="connsiteY28" fmla="*/ 318242 h 608556"/>
                <a:gd name="connsiteX29" fmla="*/ 452338 w 560086"/>
                <a:gd name="connsiteY29" fmla="*/ 472926 h 608556"/>
                <a:gd name="connsiteX30" fmla="*/ 289549 w 560086"/>
                <a:gd name="connsiteY30" fmla="*/ 604043 h 608556"/>
                <a:gd name="connsiteX31" fmla="*/ 280059 w 560086"/>
                <a:gd name="connsiteY31" fmla="*/ 608556 h 608556"/>
                <a:gd name="connsiteX32" fmla="*/ 270519 w 560086"/>
                <a:gd name="connsiteY32" fmla="*/ 604043 h 608556"/>
                <a:gd name="connsiteX33" fmla="*/ 107730 w 560086"/>
                <a:gd name="connsiteY33" fmla="*/ 472926 h 608556"/>
                <a:gd name="connsiteX34" fmla="*/ 28294 w 560086"/>
                <a:gd name="connsiteY34" fmla="*/ 318242 h 608556"/>
                <a:gd name="connsiteX35" fmla="*/ 124 w 560086"/>
                <a:gd name="connsiteY35" fmla="*/ 135079 h 608556"/>
                <a:gd name="connsiteX36" fmla="*/ 978 w 560086"/>
                <a:gd name="connsiteY36" fmla="*/ 116025 h 608556"/>
                <a:gd name="connsiteX37" fmla="*/ 19958 w 560086"/>
                <a:gd name="connsiteY37" fmla="*/ 114070 h 608556"/>
                <a:gd name="connsiteX38" fmla="*/ 195501 w 560086"/>
                <a:gd name="connsiteY38" fmla="*/ 57862 h 608556"/>
                <a:gd name="connsiteX39" fmla="*/ 265799 w 560086"/>
                <a:gd name="connsiteY39" fmla="*/ 12034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60086" h="608556">
                  <a:moveTo>
                    <a:pt x="400482" y="203934"/>
                  </a:moveTo>
                  <a:lnTo>
                    <a:pt x="431714" y="235122"/>
                  </a:lnTo>
                  <a:lnTo>
                    <a:pt x="254767" y="411820"/>
                  </a:lnTo>
                  <a:lnTo>
                    <a:pt x="157356" y="314596"/>
                  </a:lnTo>
                  <a:lnTo>
                    <a:pt x="173022" y="299002"/>
                  </a:lnTo>
                  <a:lnTo>
                    <a:pt x="188638" y="283408"/>
                  </a:lnTo>
                  <a:lnTo>
                    <a:pt x="196521" y="291280"/>
                  </a:lnTo>
                  <a:lnTo>
                    <a:pt x="254767" y="349444"/>
                  </a:lnTo>
                  <a:lnTo>
                    <a:pt x="369652" y="234721"/>
                  </a:lnTo>
                  <a:close/>
                  <a:moveTo>
                    <a:pt x="280059" y="56759"/>
                  </a:moveTo>
                  <a:cubicBezTo>
                    <a:pt x="267054" y="66286"/>
                    <a:pt x="245714" y="80827"/>
                    <a:pt x="217645" y="96069"/>
                  </a:cubicBezTo>
                  <a:cubicBezTo>
                    <a:pt x="189978" y="111111"/>
                    <a:pt x="161407" y="123747"/>
                    <a:pt x="132685" y="133675"/>
                  </a:cubicBezTo>
                  <a:cubicBezTo>
                    <a:pt x="103311" y="143803"/>
                    <a:pt x="73736" y="151124"/>
                    <a:pt x="44412" y="155486"/>
                  </a:cubicBezTo>
                  <a:cubicBezTo>
                    <a:pt x="45366" y="183815"/>
                    <a:pt x="50036" y="241527"/>
                    <a:pt x="70874" y="306259"/>
                  </a:cubicBezTo>
                  <a:cubicBezTo>
                    <a:pt x="87896" y="359207"/>
                    <a:pt x="112249" y="406490"/>
                    <a:pt x="143330" y="446752"/>
                  </a:cubicBezTo>
                  <a:cubicBezTo>
                    <a:pt x="179785" y="494085"/>
                    <a:pt x="225729" y="531991"/>
                    <a:pt x="280059" y="559519"/>
                  </a:cubicBezTo>
                  <a:cubicBezTo>
                    <a:pt x="334590" y="531841"/>
                    <a:pt x="380735" y="493734"/>
                    <a:pt x="417290" y="446101"/>
                  </a:cubicBezTo>
                  <a:cubicBezTo>
                    <a:pt x="448371" y="405587"/>
                    <a:pt x="472725" y="358054"/>
                    <a:pt x="489646" y="304855"/>
                  </a:cubicBezTo>
                  <a:cubicBezTo>
                    <a:pt x="510183" y="240424"/>
                    <a:pt x="514752" y="183514"/>
                    <a:pt x="515656" y="155486"/>
                  </a:cubicBezTo>
                  <a:cubicBezTo>
                    <a:pt x="486382" y="151124"/>
                    <a:pt x="456757" y="143803"/>
                    <a:pt x="427383" y="133675"/>
                  </a:cubicBezTo>
                  <a:cubicBezTo>
                    <a:pt x="398661" y="123747"/>
                    <a:pt x="370090" y="111111"/>
                    <a:pt x="342423" y="96069"/>
                  </a:cubicBezTo>
                  <a:cubicBezTo>
                    <a:pt x="314354" y="80827"/>
                    <a:pt x="293014" y="66286"/>
                    <a:pt x="280059" y="56759"/>
                  </a:cubicBezTo>
                  <a:close/>
                  <a:moveTo>
                    <a:pt x="280059" y="0"/>
                  </a:moveTo>
                  <a:lnTo>
                    <a:pt x="294319" y="12034"/>
                  </a:lnTo>
                  <a:cubicBezTo>
                    <a:pt x="294571" y="12234"/>
                    <a:pt x="320982" y="34346"/>
                    <a:pt x="364567" y="57862"/>
                  </a:cubicBezTo>
                  <a:cubicBezTo>
                    <a:pt x="404335" y="79373"/>
                    <a:pt x="467101" y="106599"/>
                    <a:pt x="540110" y="114070"/>
                  </a:cubicBezTo>
                  <a:lnTo>
                    <a:pt x="559140" y="116025"/>
                  </a:lnTo>
                  <a:lnTo>
                    <a:pt x="559944" y="135079"/>
                  </a:lnTo>
                  <a:cubicBezTo>
                    <a:pt x="560094" y="138488"/>
                    <a:pt x="563107" y="219766"/>
                    <a:pt x="531774" y="318242"/>
                  </a:cubicBezTo>
                  <a:cubicBezTo>
                    <a:pt x="513246" y="376305"/>
                    <a:pt x="486533" y="428351"/>
                    <a:pt x="452338" y="472926"/>
                  </a:cubicBezTo>
                  <a:cubicBezTo>
                    <a:pt x="409407" y="528883"/>
                    <a:pt x="354625" y="573006"/>
                    <a:pt x="289549" y="604043"/>
                  </a:cubicBezTo>
                  <a:lnTo>
                    <a:pt x="280059" y="608556"/>
                  </a:lnTo>
                  <a:lnTo>
                    <a:pt x="270519" y="604043"/>
                  </a:lnTo>
                  <a:cubicBezTo>
                    <a:pt x="205443" y="573006"/>
                    <a:pt x="150661" y="528883"/>
                    <a:pt x="107730" y="472926"/>
                  </a:cubicBezTo>
                  <a:cubicBezTo>
                    <a:pt x="73535" y="428351"/>
                    <a:pt x="46822" y="376305"/>
                    <a:pt x="28294" y="318242"/>
                  </a:cubicBezTo>
                  <a:cubicBezTo>
                    <a:pt x="-3039" y="219766"/>
                    <a:pt x="24" y="138488"/>
                    <a:pt x="124" y="135079"/>
                  </a:cubicBezTo>
                  <a:lnTo>
                    <a:pt x="978" y="116025"/>
                  </a:lnTo>
                  <a:lnTo>
                    <a:pt x="19958" y="114070"/>
                  </a:lnTo>
                  <a:cubicBezTo>
                    <a:pt x="92967" y="106599"/>
                    <a:pt x="155733" y="79373"/>
                    <a:pt x="195501" y="57862"/>
                  </a:cubicBezTo>
                  <a:cubicBezTo>
                    <a:pt x="239086" y="34346"/>
                    <a:pt x="265497" y="12234"/>
                    <a:pt x="265799" y="1203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4D9FF"/>
                </a:gs>
                <a:gs pos="100000">
                  <a:srgbClr val="0C0C2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6999565" y="-4636159"/>
            <a:ext cx="6181468" cy="3863416"/>
            <a:chOff x="1244599" y="2020310"/>
            <a:chExt cx="5176523" cy="3235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4599" y="2020310"/>
              <a:ext cx="5176523" cy="3235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1681017" y="2382981"/>
              <a:ext cx="4304146" cy="2540000"/>
            </a:xfrm>
            <a:custGeom>
              <a:avLst/>
              <a:gdLst>
                <a:gd name="connsiteX0" fmla="*/ 9237 w 4304146"/>
                <a:gd name="connsiteY0" fmla="*/ 378691 h 2540000"/>
                <a:gd name="connsiteX1" fmla="*/ 0 w 4304146"/>
                <a:gd name="connsiteY1" fmla="*/ 2373745 h 2540000"/>
                <a:gd name="connsiteX2" fmla="*/ 203200 w 4304146"/>
                <a:gd name="connsiteY2" fmla="*/ 2512291 h 2540000"/>
                <a:gd name="connsiteX3" fmla="*/ 1246909 w 4304146"/>
                <a:gd name="connsiteY3" fmla="*/ 2540000 h 2540000"/>
                <a:gd name="connsiteX4" fmla="*/ 1542473 w 4304146"/>
                <a:gd name="connsiteY4" fmla="*/ 2299854 h 2540000"/>
                <a:gd name="connsiteX5" fmla="*/ 3934691 w 4304146"/>
                <a:gd name="connsiteY5" fmla="*/ 2327563 h 2540000"/>
                <a:gd name="connsiteX6" fmla="*/ 4285673 w 4304146"/>
                <a:gd name="connsiteY6" fmla="*/ 2032000 h 2540000"/>
                <a:gd name="connsiteX7" fmla="*/ 4304146 w 4304146"/>
                <a:gd name="connsiteY7" fmla="*/ 461818 h 2540000"/>
                <a:gd name="connsiteX8" fmla="*/ 4165600 w 4304146"/>
                <a:gd name="connsiteY8" fmla="*/ 314036 h 2540000"/>
                <a:gd name="connsiteX9" fmla="*/ 3602182 w 4304146"/>
                <a:gd name="connsiteY9" fmla="*/ 295563 h 2540000"/>
                <a:gd name="connsiteX10" fmla="*/ 3315855 w 4304146"/>
                <a:gd name="connsiteY10" fmla="*/ 0 h 2540000"/>
                <a:gd name="connsiteX11" fmla="*/ 2576946 w 4304146"/>
                <a:gd name="connsiteY11" fmla="*/ 0 h 2540000"/>
                <a:gd name="connsiteX12" fmla="*/ 2466109 w 4304146"/>
                <a:gd name="connsiteY12" fmla="*/ 92363 h 2540000"/>
                <a:gd name="connsiteX13" fmla="*/ 304800 w 4304146"/>
                <a:gd name="connsiteY13" fmla="*/ 92363 h 2540000"/>
                <a:gd name="connsiteX14" fmla="*/ 9237 w 4304146"/>
                <a:gd name="connsiteY14" fmla="*/ 378691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146" h="2540000">
                  <a:moveTo>
                    <a:pt x="9237" y="378691"/>
                  </a:moveTo>
                  <a:lnTo>
                    <a:pt x="0" y="2373745"/>
                  </a:lnTo>
                  <a:lnTo>
                    <a:pt x="203200" y="2512291"/>
                  </a:lnTo>
                  <a:lnTo>
                    <a:pt x="1246909" y="2540000"/>
                  </a:lnTo>
                  <a:lnTo>
                    <a:pt x="1542473" y="2299854"/>
                  </a:lnTo>
                  <a:lnTo>
                    <a:pt x="3934691" y="2327563"/>
                  </a:lnTo>
                  <a:lnTo>
                    <a:pt x="4285673" y="2032000"/>
                  </a:lnTo>
                  <a:lnTo>
                    <a:pt x="4304146" y="461818"/>
                  </a:lnTo>
                  <a:lnTo>
                    <a:pt x="4165600" y="314036"/>
                  </a:lnTo>
                  <a:lnTo>
                    <a:pt x="3602182" y="295563"/>
                  </a:lnTo>
                  <a:lnTo>
                    <a:pt x="3315855" y="0"/>
                  </a:lnTo>
                  <a:lnTo>
                    <a:pt x="2576946" y="0"/>
                  </a:lnTo>
                  <a:lnTo>
                    <a:pt x="2466109" y="92363"/>
                  </a:lnTo>
                  <a:lnTo>
                    <a:pt x="304800" y="92363"/>
                  </a:lnTo>
                  <a:lnTo>
                    <a:pt x="9237" y="378691"/>
                  </a:lnTo>
                  <a:close/>
                </a:path>
              </a:pathLst>
            </a:custGeom>
            <a:blipFill>
              <a:blip r:embed="rId7"/>
              <a:stretch>
                <a:fillRect t="-6547" b="-642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1" y="-3283975"/>
            <a:ext cx="2641264" cy="26156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166793" y="-3018963"/>
            <a:ext cx="1929206" cy="1761652"/>
          </a:xfrm>
          <a:prstGeom prst="rect">
            <a:avLst/>
          </a:prstGeom>
        </p:spPr>
      </p:pic>
      <p:sp>
        <p:nvSpPr>
          <p:cNvPr id="19" name="箭头: V 形 18"/>
          <p:cNvSpPr/>
          <p:nvPr userDrawn="1"/>
        </p:nvSpPr>
        <p:spPr>
          <a:xfrm>
            <a:off x="-2746375" y="6261100"/>
            <a:ext cx="762000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五边形 19"/>
          <p:cNvSpPr/>
          <p:nvPr userDrawn="1"/>
        </p:nvSpPr>
        <p:spPr>
          <a:xfrm>
            <a:off x="-3546475" y="6261100"/>
            <a:ext cx="1069316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-173662" y="8992497"/>
            <a:ext cx="3933291" cy="621344"/>
            <a:chOff x="-123988" y="-2059519"/>
            <a:chExt cx="3933291" cy="621344"/>
          </a:xfrm>
        </p:grpSpPr>
        <p:sp>
          <p:nvSpPr>
            <p:cNvPr id="22" name="MH_Other_5"/>
            <p:cNvSpPr/>
            <p:nvPr>
              <p:custDataLst>
                <p:tags r:id="rId10"/>
              </p:custDataLst>
            </p:nvPr>
          </p:nvSpPr>
          <p:spPr>
            <a:xfrm>
              <a:off x="3412560" y="-1957099"/>
              <a:ext cx="396743" cy="413464"/>
            </a:xfrm>
            <a:prstGeom prst="rect">
              <a:avLst/>
            </a:prstGeom>
            <a:solidFill>
              <a:srgbClr val="63D5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MH_SubTitle_1"/>
            <p:cNvSpPr/>
            <p:nvPr>
              <p:custDataLst>
                <p:tags r:id="rId11"/>
              </p:custDataLst>
            </p:nvPr>
          </p:nvSpPr>
          <p:spPr>
            <a:xfrm>
              <a:off x="526214" y="-1957099"/>
              <a:ext cx="2791026" cy="413464"/>
            </a:xfrm>
            <a:custGeom>
              <a:avLst/>
              <a:gdLst>
                <a:gd name="connsiteX0" fmla="*/ 0 w 4326400"/>
                <a:gd name="connsiteY0" fmla="*/ 0 h 432048"/>
                <a:gd name="connsiteX1" fmla="*/ 4326400 w 4326400"/>
                <a:gd name="connsiteY1" fmla="*/ 0 h 432048"/>
                <a:gd name="connsiteX2" fmla="*/ 4326400 w 4326400"/>
                <a:gd name="connsiteY2" fmla="*/ 432048 h 432048"/>
                <a:gd name="connsiteX3" fmla="*/ 0 w 4326400"/>
                <a:gd name="connsiteY3" fmla="*/ 432048 h 432048"/>
                <a:gd name="connsiteX4" fmla="*/ 37076 w 4326400"/>
                <a:gd name="connsiteY4" fmla="*/ 387112 h 432048"/>
                <a:gd name="connsiteX5" fmla="*/ 89336 w 4326400"/>
                <a:gd name="connsiteY5" fmla="*/ 216024 h 432048"/>
                <a:gd name="connsiteX6" fmla="*/ 37076 w 4326400"/>
                <a:gd name="connsiteY6" fmla="*/ 44937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6400" h="432048">
                  <a:moveTo>
                    <a:pt x="0" y="0"/>
                  </a:moveTo>
                  <a:lnTo>
                    <a:pt x="4326400" y="0"/>
                  </a:lnTo>
                  <a:lnTo>
                    <a:pt x="4326400" y="432048"/>
                  </a:lnTo>
                  <a:lnTo>
                    <a:pt x="0" y="432048"/>
                  </a:lnTo>
                  <a:lnTo>
                    <a:pt x="37076" y="387112"/>
                  </a:lnTo>
                  <a:cubicBezTo>
                    <a:pt x="70070" y="338274"/>
                    <a:pt x="89336" y="279399"/>
                    <a:pt x="89336" y="216024"/>
                  </a:cubicBezTo>
                  <a:cubicBezTo>
                    <a:pt x="89336" y="152650"/>
                    <a:pt x="70070" y="93775"/>
                    <a:pt x="37076" y="44937"/>
                  </a:cubicBezTo>
                  <a:close/>
                </a:path>
              </a:pathLst>
            </a:custGeom>
            <a:solidFill>
              <a:srgbClr val="0091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anchor="ctr">
              <a:norm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MH_Other_6"/>
            <p:cNvSpPr/>
            <p:nvPr>
              <p:custDataLst>
                <p:tags r:id="rId12"/>
              </p:custDataLst>
            </p:nvPr>
          </p:nvSpPr>
          <p:spPr>
            <a:xfrm>
              <a:off x="-123988" y="-2059519"/>
              <a:ext cx="621348" cy="621344"/>
            </a:xfrm>
            <a:prstGeom prst="ellipse">
              <a:avLst/>
            </a:prstGeom>
            <a:noFill/>
            <a:ln w="57150" cap="flat" cmpd="sng" algn="ctr">
              <a:solidFill>
                <a:srgbClr val="0091C4"/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91C4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1555" y="-1981200"/>
              <a:ext cx="268322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标题文字添加此处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-1257198" y="8992497"/>
            <a:ext cx="748512" cy="1974506"/>
            <a:chOff x="2378469" y="0"/>
            <a:chExt cx="748512" cy="1974506"/>
          </a:xfrm>
        </p:grpSpPr>
        <p:grpSp>
          <p:nvGrpSpPr>
            <p:cNvPr id="27" name="组合 26"/>
            <p:cNvGrpSpPr/>
            <p:nvPr/>
          </p:nvGrpSpPr>
          <p:grpSpPr>
            <a:xfrm>
              <a:off x="2378469" y="1046537"/>
              <a:ext cx="748512" cy="927969"/>
              <a:chOff x="3424312" y="926977"/>
              <a:chExt cx="748512" cy="927969"/>
            </a:xfrm>
          </p:grpSpPr>
          <p:sp>
            <p:nvSpPr>
              <p:cNvPr id="32" name="矩形: 圆角 31"/>
              <p:cNvSpPr/>
              <p:nvPr/>
            </p:nvSpPr>
            <p:spPr>
              <a:xfrm rot="16200000">
                <a:off x="3774440" y="1090596"/>
                <a:ext cx="45719" cy="29384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角 32"/>
              <p:cNvSpPr/>
              <p:nvPr/>
            </p:nvSpPr>
            <p:spPr>
              <a:xfrm rot="2700000">
                <a:off x="3548377" y="1185410"/>
                <a:ext cx="45719" cy="29384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3454668" y="1417799"/>
                <a:ext cx="45719" cy="29384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: 圆角 34"/>
              <p:cNvSpPr/>
              <p:nvPr/>
            </p:nvSpPr>
            <p:spPr>
              <a:xfrm rot="19800000">
                <a:off x="3493008" y="1673698"/>
                <a:ext cx="45719" cy="17956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 flipH="1">
                <a:off x="3878975" y="1311163"/>
                <a:ext cx="293849" cy="543783"/>
                <a:chOff x="4063720" y="1387499"/>
                <a:chExt cx="293849" cy="543783"/>
              </a:xfrm>
            </p:grpSpPr>
            <p:sp>
              <p:nvSpPr>
                <p:cNvPr id="38" name="矩形: 圆角 37"/>
                <p:cNvSpPr/>
                <p:nvPr/>
              </p:nvSpPr>
              <p:spPr>
                <a:xfrm rot="2700000">
                  <a:off x="4187785" y="1263434"/>
                  <a:ext cx="45719" cy="293849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: 圆角 38"/>
                <p:cNvSpPr/>
                <p:nvPr/>
              </p:nvSpPr>
              <p:spPr>
                <a:xfrm>
                  <a:off x="4094076" y="1495823"/>
                  <a:ext cx="45719" cy="293849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: 圆角 39"/>
                <p:cNvSpPr/>
                <p:nvPr/>
              </p:nvSpPr>
              <p:spPr>
                <a:xfrm rot="19800000">
                  <a:off x="4132416" y="1751722"/>
                  <a:ext cx="45719" cy="17956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矩形: 圆角 36"/>
              <p:cNvSpPr/>
              <p:nvPr/>
            </p:nvSpPr>
            <p:spPr>
              <a:xfrm>
                <a:off x="3709668" y="926977"/>
                <a:ext cx="177800" cy="40535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413000" y="0"/>
              <a:ext cx="679450" cy="190500"/>
            </a:xfrm>
            <a:prstGeom prst="rect">
              <a:avLst/>
            </a:pr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413000" y="285750"/>
              <a:ext cx="679450" cy="190500"/>
            </a:xfrm>
            <a:prstGeom prst="rect">
              <a:avLst/>
            </a:pr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413000" y="571500"/>
              <a:ext cx="679450" cy="190500"/>
            </a:xfrm>
            <a:prstGeom prst="rect">
              <a:avLst/>
            </a:pr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弦形 30"/>
            <p:cNvSpPr/>
            <p:nvPr/>
          </p:nvSpPr>
          <p:spPr>
            <a:xfrm rot="18794305">
              <a:off x="2421097" y="547071"/>
              <a:ext cx="663258" cy="663258"/>
            </a:xfrm>
            <a:prstGeom prst="chord">
              <a:avLst>
                <a:gd name="adj1" fmla="val 2700000"/>
                <a:gd name="adj2" fmla="val 13701930"/>
              </a:avLst>
            </a:pr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BA47-FDCC-4DEE-8845-B28CFF6DC2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2C36-F2CE-4FBF-88C1-6AB7917639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9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1.pn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KSO_Shape"/>
          <p:cNvSpPr/>
          <p:nvPr/>
        </p:nvSpPr>
        <p:spPr bwMode="auto">
          <a:xfrm>
            <a:off x="9069877" y="709270"/>
            <a:ext cx="1703987" cy="1737699"/>
          </a:xfrm>
          <a:custGeom>
            <a:avLst/>
            <a:gdLst>
              <a:gd name="T0" fmla="*/ 863600 w 3175"/>
              <a:gd name="T1" fmla="*/ 866837 h 3238"/>
              <a:gd name="T2" fmla="*/ 899190 w 3175"/>
              <a:gd name="T3" fmla="*/ 804563 h 3238"/>
              <a:gd name="T4" fmla="*/ 630044 w 3175"/>
              <a:gd name="T5" fmla="*/ 648877 h 3238"/>
              <a:gd name="T6" fmla="*/ 593899 w 3175"/>
              <a:gd name="T7" fmla="*/ 711151 h 3238"/>
              <a:gd name="T8" fmla="*/ 481570 w 3175"/>
              <a:gd name="T9" fmla="*/ 646097 h 3238"/>
              <a:gd name="T10" fmla="*/ 412059 w 3175"/>
              <a:gd name="T11" fmla="*/ 892414 h 3238"/>
              <a:gd name="T12" fmla="*/ 886400 w 3175"/>
              <a:gd name="T13" fmla="*/ 1366700 h 3238"/>
              <a:gd name="T14" fmla="*/ 1262869 w 3175"/>
              <a:gd name="T15" fmla="*/ 1180433 h 3238"/>
              <a:gd name="T16" fmla="*/ 1145535 w 3175"/>
              <a:gd name="T17" fmla="*/ 1180433 h 3238"/>
              <a:gd name="T18" fmla="*/ 963139 w 3175"/>
              <a:gd name="T19" fmla="*/ 998058 h 3238"/>
              <a:gd name="T20" fmla="*/ 1765570 w 3175"/>
              <a:gd name="T21" fmla="*/ 998058 h 3238"/>
              <a:gd name="T22" fmla="*/ 1583174 w 3175"/>
              <a:gd name="T23" fmla="*/ 1180433 h 3238"/>
              <a:gd name="T24" fmla="*/ 1463060 w 3175"/>
              <a:gd name="T25" fmla="*/ 1180433 h 3238"/>
              <a:gd name="T26" fmla="*/ 1035986 w 3175"/>
              <a:gd name="T27" fmla="*/ 1520162 h 3238"/>
              <a:gd name="T28" fmla="*/ 1035986 w 3175"/>
              <a:gd name="T29" fmla="*/ 1654719 h 3238"/>
              <a:gd name="T30" fmla="*/ 1175008 w 3175"/>
              <a:gd name="T31" fmla="*/ 1654719 h 3238"/>
              <a:gd name="T32" fmla="*/ 1255084 w 3175"/>
              <a:gd name="T33" fmla="*/ 1800397 h 3238"/>
              <a:gd name="T34" fmla="*/ 522164 w 3175"/>
              <a:gd name="T35" fmla="*/ 1800397 h 3238"/>
              <a:gd name="T36" fmla="*/ 598348 w 3175"/>
              <a:gd name="T37" fmla="*/ 1654719 h 3238"/>
              <a:gd name="T38" fmla="*/ 744042 w 3175"/>
              <a:gd name="T39" fmla="*/ 1654719 h 3238"/>
              <a:gd name="T40" fmla="*/ 744042 w 3175"/>
              <a:gd name="T41" fmla="*/ 1521830 h 3238"/>
              <a:gd name="T42" fmla="*/ 240785 w 3175"/>
              <a:gd name="T43" fmla="*/ 892414 h 3238"/>
              <a:gd name="T44" fmla="*/ 333095 w 3175"/>
              <a:gd name="T45" fmla="*/ 560469 h 3238"/>
              <a:gd name="T46" fmla="*/ 288052 w 3175"/>
              <a:gd name="T47" fmla="*/ 534336 h 3238"/>
              <a:gd name="T48" fmla="*/ 323641 w 3175"/>
              <a:gd name="T49" fmla="*/ 472062 h 3238"/>
              <a:gd name="T50" fmla="*/ 197966 w 3175"/>
              <a:gd name="T51" fmla="*/ 399779 h 3238"/>
              <a:gd name="T52" fmla="*/ 197966 w 3175"/>
              <a:gd name="T53" fmla="*/ 400335 h 3238"/>
              <a:gd name="T54" fmla="*/ 0 w 3175"/>
              <a:gd name="T55" fmla="*/ 368086 h 3238"/>
              <a:gd name="T56" fmla="*/ 212981 w 3175"/>
              <a:gd name="T57" fmla="*/ 0 h 3238"/>
              <a:gd name="T58" fmla="*/ 341992 w 3175"/>
              <a:gd name="T59" fmla="*/ 150126 h 3238"/>
              <a:gd name="T60" fmla="*/ 340324 w 3175"/>
              <a:gd name="T61" fmla="*/ 153462 h 3238"/>
              <a:gd name="T62" fmla="*/ 465999 w 3175"/>
              <a:gd name="T63" fmla="*/ 225745 h 3238"/>
              <a:gd name="T64" fmla="*/ 500477 w 3175"/>
              <a:gd name="T65" fmla="*/ 166250 h 3238"/>
              <a:gd name="T66" fmla="*/ 806323 w 3175"/>
              <a:gd name="T67" fmla="*/ 343065 h 3238"/>
              <a:gd name="T68" fmla="*/ 772402 w 3175"/>
              <a:gd name="T69" fmla="*/ 402559 h 3238"/>
              <a:gd name="T70" fmla="*/ 1041547 w 3175"/>
              <a:gd name="T71" fmla="*/ 558245 h 3238"/>
              <a:gd name="T72" fmla="*/ 1076025 w 3175"/>
              <a:gd name="T73" fmla="*/ 498751 h 3238"/>
              <a:gd name="T74" fmla="*/ 1238401 w 3175"/>
              <a:gd name="T75" fmla="*/ 592163 h 3238"/>
              <a:gd name="T76" fmla="*/ 1025421 w 3175"/>
              <a:gd name="T77" fmla="*/ 960249 h 3238"/>
              <a:gd name="T78" fmla="*/ 863600 w 3175"/>
              <a:gd name="T79" fmla="*/ 866837 h 32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175" h="3238">
                <a:moveTo>
                  <a:pt x="1553" y="1559"/>
                </a:moveTo>
                <a:cubicBezTo>
                  <a:pt x="1617" y="1447"/>
                  <a:pt x="1617" y="1447"/>
                  <a:pt x="1617" y="1447"/>
                </a:cubicBezTo>
                <a:cubicBezTo>
                  <a:pt x="1133" y="1167"/>
                  <a:pt x="1133" y="1167"/>
                  <a:pt x="1133" y="1167"/>
                </a:cubicBezTo>
                <a:cubicBezTo>
                  <a:pt x="1068" y="1279"/>
                  <a:pt x="1068" y="1279"/>
                  <a:pt x="1068" y="1279"/>
                </a:cubicBezTo>
                <a:cubicBezTo>
                  <a:pt x="866" y="1162"/>
                  <a:pt x="866" y="1162"/>
                  <a:pt x="866" y="1162"/>
                </a:cubicBezTo>
                <a:cubicBezTo>
                  <a:pt x="787" y="1291"/>
                  <a:pt x="741" y="1443"/>
                  <a:pt x="741" y="1605"/>
                </a:cubicBezTo>
                <a:cubicBezTo>
                  <a:pt x="741" y="2076"/>
                  <a:pt x="1123" y="2458"/>
                  <a:pt x="1594" y="2458"/>
                </a:cubicBezTo>
                <a:cubicBezTo>
                  <a:pt x="1870" y="2458"/>
                  <a:pt x="2115" y="2326"/>
                  <a:pt x="2271" y="2123"/>
                </a:cubicBezTo>
                <a:cubicBezTo>
                  <a:pt x="2060" y="2123"/>
                  <a:pt x="2060" y="2123"/>
                  <a:pt x="2060" y="2123"/>
                </a:cubicBezTo>
                <a:cubicBezTo>
                  <a:pt x="1879" y="2123"/>
                  <a:pt x="1732" y="1976"/>
                  <a:pt x="1732" y="1795"/>
                </a:cubicBezTo>
                <a:cubicBezTo>
                  <a:pt x="2332" y="1795"/>
                  <a:pt x="2650" y="1795"/>
                  <a:pt x="3175" y="1795"/>
                </a:cubicBezTo>
                <a:cubicBezTo>
                  <a:pt x="3175" y="1976"/>
                  <a:pt x="3028" y="2123"/>
                  <a:pt x="2847" y="2123"/>
                </a:cubicBezTo>
                <a:cubicBezTo>
                  <a:pt x="2631" y="2123"/>
                  <a:pt x="2631" y="2123"/>
                  <a:pt x="2631" y="2123"/>
                </a:cubicBezTo>
                <a:cubicBezTo>
                  <a:pt x="2480" y="2426"/>
                  <a:pt x="2200" y="2654"/>
                  <a:pt x="1863" y="2734"/>
                </a:cubicBezTo>
                <a:cubicBezTo>
                  <a:pt x="1863" y="2976"/>
                  <a:pt x="1863" y="2976"/>
                  <a:pt x="1863" y="2976"/>
                </a:cubicBezTo>
                <a:cubicBezTo>
                  <a:pt x="1863" y="2976"/>
                  <a:pt x="1988" y="2976"/>
                  <a:pt x="2113" y="2976"/>
                </a:cubicBezTo>
                <a:cubicBezTo>
                  <a:pt x="2239" y="2976"/>
                  <a:pt x="2257" y="3238"/>
                  <a:pt x="2257" y="3238"/>
                </a:cubicBezTo>
                <a:cubicBezTo>
                  <a:pt x="939" y="3238"/>
                  <a:pt x="939" y="3238"/>
                  <a:pt x="939" y="3238"/>
                </a:cubicBezTo>
                <a:cubicBezTo>
                  <a:pt x="939" y="3238"/>
                  <a:pt x="918" y="2976"/>
                  <a:pt x="1076" y="2976"/>
                </a:cubicBezTo>
                <a:cubicBezTo>
                  <a:pt x="1235" y="2976"/>
                  <a:pt x="1338" y="2976"/>
                  <a:pt x="1338" y="2976"/>
                </a:cubicBezTo>
                <a:cubicBezTo>
                  <a:pt x="1338" y="2737"/>
                  <a:pt x="1338" y="2737"/>
                  <a:pt x="1338" y="2737"/>
                </a:cubicBezTo>
                <a:cubicBezTo>
                  <a:pt x="821" y="2620"/>
                  <a:pt x="433" y="2158"/>
                  <a:pt x="433" y="1605"/>
                </a:cubicBezTo>
                <a:cubicBezTo>
                  <a:pt x="433" y="1386"/>
                  <a:pt x="494" y="1183"/>
                  <a:pt x="599" y="1008"/>
                </a:cubicBezTo>
                <a:cubicBezTo>
                  <a:pt x="518" y="961"/>
                  <a:pt x="518" y="961"/>
                  <a:pt x="518" y="961"/>
                </a:cubicBezTo>
                <a:cubicBezTo>
                  <a:pt x="582" y="849"/>
                  <a:pt x="582" y="849"/>
                  <a:pt x="582" y="849"/>
                </a:cubicBezTo>
                <a:cubicBezTo>
                  <a:pt x="356" y="719"/>
                  <a:pt x="356" y="719"/>
                  <a:pt x="356" y="719"/>
                </a:cubicBezTo>
                <a:cubicBezTo>
                  <a:pt x="356" y="720"/>
                  <a:pt x="356" y="720"/>
                  <a:pt x="356" y="720"/>
                </a:cubicBezTo>
                <a:cubicBezTo>
                  <a:pt x="0" y="662"/>
                  <a:pt x="0" y="662"/>
                  <a:pt x="0" y="662"/>
                </a:cubicBezTo>
                <a:cubicBezTo>
                  <a:pt x="383" y="0"/>
                  <a:pt x="383" y="0"/>
                  <a:pt x="383" y="0"/>
                </a:cubicBezTo>
                <a:cubicBezTo>
                  <a:pt x="615" y="270"/>
                  <a:pt x="615" y="270"/>
                  <a:pt x="615" y="270"/>
                </a:cubicBezTo>
                <a:cubicBezTo>
                  <a:pt x="612" y="276"/>
                  <a:pt x="612" y="276"/>
                  <a:pt x="612" y="276"/>
                </a:cubicBezTo>
                <a:cubicBezTo>
                  <a:pt x="838" y="406"/>
                  <a:pt x="838" y="406"/>
                  <a:pt x="838" y="406"/>
                </a:cubicBezTo>
                <a:cubicBezTo>
                  <a:pt x="900" y="299"/>
                  <a:pt x="900" y="299"/>
                  <a:pt x="900" y="299"/>
                </a:cubicBezTo>
                <a:cubicBezTo>
                  <a:pt x="1450" y="617"/>
                  <a:pt x="1450" y="617"/>
                  <a:pt x="1450" y="617"/>
                </a:cubicBezTo>
                <a:cubicBezTo>
                  <a:pt x="1389" y="724"/>
                  <a:pt x="1389" y="724"/>
                  <a:pt x="1389" y="724"/>
                </a:cubicBezTo>
                <a:cubicBezTo>
                  <a:pt x="1873" y="1004"/>
                  <a:pt x="1873" y="1004"/>
                  <a:pt x="1873" y="1004"/>
                </a:cubicBezTo>
                <a:cubicBezTo>
                  <a:pt x="1935" y="897"/>
                  <a:pt x="1935" y="897"/>
                  <a:pt x="1935" y="897"/>
                </a:cubicBezTo>
                <a:cubicBezTo>
                  <a:pt x="2227" y="1065"/>
                  <a:pt x="2227" y="1065"/>
                  <a:pt x="2227" y="1065"/>
                </a:cubicBezTo>
                <a:cubicBezTo>
                  <a:pt x="1844" y="1727"/>
                  <a:pt x="1844" y="1727"/>
                  <a:pt x="1844" y="1727"/>
                </a:cubicBezTo>
                <a:lnTo>
                  <a:pt x="1553" y="155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云形 55"/>
          <p:cNvSpPr/>
          <p:nvPr/>
        </p:nvSpPr>
        <p:spPr>
          <a:xfrm>
            <a:off x="2735609" y="1173726"/>
            <a:ext cx="6720782" cy="3862936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KSO_Shape"/>
          <p:cNvSpPr/>
          <p:nvPr/>
        </p:nvSpPr>
        <p:spPr bwMode="auto">
          <a:xfrm>
            <a:off x="605267" y="4290444"/>
            <a:ext cx="1847548" cy="1929208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云形 48"/>
          <p:cNvSpPr/>
          <p:nvPr/>
        </p:nvSpPr>
        <p:spPr>
          <a:xfrm>
            <a:off x="2735609" y="1214696"/>
            <a:ext cx="6461873" cy="3714123"/>
          </a:xfrm>
          <a:prstGeom prst="cloud">
            <a:avLst/>
          </a:prstGeom>
          <a:solidFill>
            <a:srgbClr val="91D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云形 49"/>
          <p:cNvSpPr/>
          <p:nvPr/>
        </p:nvSpPr>
        <p:spPr>
          <a:xfrm>
            <a:off x="2980744" y="1355594"/>
            <a:ext cx="5971602" cy="3432326"/>
          </a:xfrm>
          <a:prstGeom prst="cloud">
            <a:avLst/>
          </a:prstGeom>
          <a:blipFill dpi="0" rotWithShape="1">
            <a:blip r:embed="rId1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CrisscrossEtching trans="7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4496902" y="3682543"/>
            <a:ext cx="3228132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indent="0" algn="ctr">
              <a:buNone/>
            </a:pPr>
            <a:r>
              <a:rPr lang="zh-CN" sz="40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自动报警器</a:t>
            </a:r>
            <a:endParaRPr lang="en-US" altLang="zh-CN" sz="4000" dirty="0" smtClean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3760342" y="3519322"/>
            <a:ext cx="46336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3106517" y="2188892"/>
            <a:ext cx="571819" cy="1741579"/>
            <a:chOff x="8603398" y="2245003"/>
            <a:chExt cx="570545" cy="1737699"/>
          </a:xfrm>
        </p:grpSpPr>
        <p:sp>
          <p:nvSpPr>
            <p:cNvPr id="9" name="KSO_Shape"/>
            <p:cNvSpPr/>
            <p:nvPr/>
          </p:nvSpPr>
          <p:spPr bwMode="auto">
            <a:xfrm>
              <a:off x="8603398" y="2245003"/>
              <a:ext cx="570545" cy="1737699"/>
            </a:xfrm>
            <a:custGeom>
              <a:avLst/>
              <a:gdLst>
                <a:gd name="T0" fmla="*/ 1093415 w 1743075"/>
                <a:gd name="T1" fmla="*/ 3852863 h 5300663"/>
                <a:gd name="T2" fmla="*/ 1084705 w 1743075"/>
                <a:gd name="T3" fmla="*/ 3944938 h 5300663"/>
                <a:gd name="T4" fmla="*/ 996414 w 1743075"/>
                <a:gd name="T5" fmla="*/ 3971528 h 5300663"/>
                <a:gd name="T6" fmla="*/ 938609 w 1743075"/>
                <a:gd name="T7" fmla="*/ 3900885 h 5300663"/>
                <a:gd name="T8" fmla="*/ 981369 w 1743075"/>
                <a:gd name="T9" fmla="*/ 3819922 h 5300663"/>
                <a:gd name="T10" fmla="*/ 1143547 w 1743075"/>
                <a:gd name="T11" fmla="*/ 2968619 h 5300663"/>
                <a:gd name="T12" fmla="*/ 1217619 w 1743075"/>
                <a:gd name="T13" fmla="*/ 3041899 h 5300663"/>
                <a:gd name="T14" fmla="*/ 1212470 w 1743075"/>
                <a:gd name="T15" fmla="*/ 3107653 h 5300663"/>
                <a:gd name="T16" fmla="*/ 1133644 w 1743075"/>
                <a:gd name="T17" fmla="*/ 3169050 h 5300663"/>
                <a:gd name="T18" fmla="*/ 1060760 w 1743075"/>
                <a:gd name="T19" fmla="*/ 3152809 h 5300663"/>
                <a:gd name="T20" fmla="*/ 1016000 w 1743075"/>
                <a:gd name="T21" fmla="*/ 3073192 h 5300663"/>
                <a:gd name="T22" fmla="*/ 1045708 w 1743075"/>
                <a:gd name="T23" fmla="*/ 2995158 h 5300663"/>
                <a:gd name="T24" fmla="*/ 938809 w 1743075"/>
                <a:gd name="T25" fmla="*/ 2465387 h 5300663"/>
                <a:gd name="T26" fmla="*/ 1042457 w 1743075"/>
                <a:gd name="T27" fmla="*/ 2497171 h 5300663"/>
                <a:gd name="T28" fmla="*/ 1109314 w 1743075"/>
                <a:gd name="T29" fmla="*/ 2578617 h 5300663"/>
                <a:gd name="T30" fmla="*/ 1120391 w 1743075"/>
                <a:gd name="T31" fmla="*/ 2688272 h 5300663"/>
                <a:gd name="T32" fmla="*/ 1069753 w 1743075"/>
                <a:gd name="T33" fmla="*/ 2782432 h 5300663"/>
                <a:gd name="T34" fmla="*/ 975996 w 1743075"/>
                <a:gd name="T35" fmla="*/ 2833286 h 5300663"/>
                <a:gd name="T36" fmla="*/ 866810 w 1743075"/>
                <a:gd name="T37" fmla="*/ 2822162 h 5300663"/>
                <a:gd name="T38" fmla="*/ 785711 w 1743075"/>
                <a:gd name="T39" fmla="*/ 2755018 h 5300663"/>
                <a:gd name="T40" fmla="*/ 754063 w 1743075"/>
                <a:gd name="T41" fmla="*/ 2650926 h 5300663"/>
                <a:gd name="T42" fmla="*/ 785711 w 1743075"/>
                <a:gd name="T43" fmla="*/ 2547231 h 5300663"/>
                <a:gd name="T44" fmla="*/ 866810 w 1743075"/>
                <a:gd name="T45" fmla="*/ 2480087 h 5300663"/>
                <a:gd name="T46" fmla="*/ 343297 w 1743075"/>
                <a:gd name="T47" fmla="*/ 4567175 h 5300663"/>
                <a:gd name="T48" fmla="*/ 378619 w 1743075"/>
                <a:gd name="T49" fmla="*/ 4720389 h 5300663"/>
                <a:gd name="T50" fmla="*/ 454819 w 1743075"/>
                <a:gd name="T51" fmla="*/ 4853359 h 5300663"/>
                <a:gd name="T52" fmla="*/ 565151 w 1743075"/>
                <a:gd name="T53" fmla="*/ 4958544 h 5300663"/>
                <a:gd name="T54" fmla="*/ 701675 w 1743075"/>
                <a:gd name="T55" fmla="*/ 5028403 h 5300663"/>
                <a:gd name="T56" fmla="*/ 858044 w 1743075"/>
                <a:gd name="T57" fmla="*/ 5056188 h 5300663"/>
                <a:gd name="T58" fmla="*/ 1017191 w 1743075"/>
                <a:gd name="T59" fmla="*/ 5036342 h 5300663"/>
                <a:gd name="T60" fmla="*/ 1157685 w 1743075"/>
                <a:gd name="T61" fmla="*/ 4972834 h 5300663"/>
                <a:gd name="T62" fmla="*/ 1272779 w 1743075"/>
                <a:gd name="T63" fmla="*/ 4873205 h 5300663"/>
                <a:gd name="T64" fmla="*/ 1355329 w 1743075"/>
                <a:gd name="T65" fmla="*/ 4744601 h 5300663"/>
                <a:gd name="T66" fmla="*/ 1397794 w 1743075"/>
                <a:gd name="T67" fmla="*/ 4593769 h 5300663"/>
                <a:gd name="T68" fmla="*/ 1385094 w 1743075"/>
                <a:gd name="T69" fmla="*/ 1987355 h 5300663"/>
                <a:gd name="T70" fmla="*/ 1078310 w 1743075"/>
                <a:gd name="T71" fmla="*/ 2021742 h 5300663"/>
                <a:gd name="T72" fmla="*/ 496888 w 1743075"/>
                <a:gd name="T73" fmla="*/ 2010801 h 5300663"/>
                <a:gd name="T74" fmla="*/ 343297 w 1743075"/>
                <a:gd name="T75" fmla="*/ 1979149 h 5300663"/>
                <a:gd name="T76" fmla="*/ 1628378 w 1743075"/>
                <a:gd name="T77" fmla="*/ 10717 h 5300663"/>
                <a:gd name="T78" fmla="*/ 1708150 w 1743075"/>
                <a:gd name="T79" fmla="*/ 70258 h 5300663"/>
                <a:gd name="T80" fmla="*/ 1742678 w 1743075"/>
                <a:gd name="T81" fmla="*/ 165125 h 5300663"/>
                <a:gd name="T82" fmla="*/ 1717675 w 1743075"/>
                <a:gd name="T83" fmla="*/ 264358 h 5300663"/>
                <a:gd name="T84" fmla="*/ 1644253 w 1743075"/>
                <a:gd name="T85" fmla="*/ 331440 h 5300663"/>
                <a:gd name="T86" fmla="*/ 1562100 w 1743075"/>
                <a:gd name="T87" fmla="*/ 4647309 h 5300663"/>
                <a:gd name="T88" fmla="*/ 1527175 w 1743075"/>
                <a:gd name="T89" fmla="*/ 4844982 h 5300663"/>
                <a:gd name="T90" fmla="*/ 1438672 w 1743075"/>
                <a:gd name="T91" fmla="*/ 5018443 h 5300663"/>
                <a:gd name="T92" fmla="*/ 1305719 w 1743075"/>
                <a:gd name="T93" fmla="*/ 5157767 h 5300663"/>
                <a:gd name="T94" fmla="*/ 1136650 w 1743075"/>
                <a:gd name="T95" fmla="*/ 5254222 h 5300663"/>
                <a:gd name="T96" fmla="*/ 942181 w 1743075"/>
                <a:gd name="T97" fmla="*/ 5299076 h 5300663"/>
                <a:gd name="T98" fmla="*/ 738981 w 1743075"/>
                <a:gd name="T99" fmla="*/ 5283595 h 5300663"/>
                <a:gd name="T100" fmla="*/ 556816 w 1743075"/>
                <a:gd name="T101" fmla="*/ 5211750 h 5300663"/>
                <a:gd name="T102" fmla="*/ 404813 w 1743075"/>
                <a:gd name="T103" fmla="*/ 5093067 h 5300663"/>
                <a:gd name="T104" fmla="*/ 292894 w 1743075"/>
                <a:gd name="T105" fmla="*/ 4935087 h 5300663"/>
                <a:gd name="T106" fmla="*/ 229791 w 1743075"/>
                <a:gd name="T107" fmla="*/ 4748527 h 5300663"/>
                <a:gd name="T108" fmla="*/ 148034 w 1743075"/>
                <a:gd name="T109" fmla="*/ 346921 h 5300663"/>
                <a:gd name="T110" fmla="*/ 57150 w 1743075"/>
                <a:gd name="T111" fmla="*/ 303258 h 5300663"/>
                <a:gd name="T112" fmla="*/ 5159 w 1743075"/>
                <a:gd name="T113" fmla="*/ 217917 h 5300663"/>
                <a:gd name="T114" fmla="*/ 10716 w 1743075"/>
                <a:gd name="T115" fmla="*/ 114714 h 5300663"/>
                <a:gd name="T116" fmla="*/ 70247 w 1743075"/>
                <a:gd name="T117" fmla="*/ 34930 h 5300663"/>
                <a:gd name="T118" fmla="*/ 165497 w 1743075"/>
                <a:gd name="T119" fmla="*/ 397 h 5300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3075" h="5300663">
                  <a:moveTo>
                    <a:pt x="1020565" y="3810000"/>
                  </a:moveTo>
                  <a:lnTo>
                    <a:pt x="1029275" y="3810397"/>
                  </a:lnTo>
                  <a:lnTo>
                    <a:pt x="1037194" y="3811588"/>
                  </a:lnTo>
                  <a:lnTo>
                    <a:pt x="1045508" y="3813572"/>
                  </a:lnTo>
                  <a:lnTo>
                    <a:pt x="1053031" y="3815953"/>
                  </a:lnTo>
                  <a:lnTo>
                    <a:pt x="1060157" y="3819922"/>
                  </a:lnTo>
                  <a:lnTo>
                    <a:pt x="1067284" y="3823891"/>
                  </a:lnTo>
                  <a:lnTo>
                    <a:pt x="1073223" y="3828653"/>
                  </a:lnTo>
                  <a:lnTo>
                    <a:pt x="1079162" y="3833813"/>
                  </a:lnTo>
                  <a:lnTo>
                    <a:pt x="1084705" y="3839766"/>
                  </a:lnTo>
                  <a:lnTo>
                    <a:pt x="1089060" y="3846513"/>
                  </a:lnTo>
                  <a:lnTo>
                    <a:pt x="1093415" y="3852863"/>
                  </a:lnTo>
                  <a:lnTo>
                    <a:pt x="1096978" y="3860006"/>
                  </a:lnTo>
                  <a:lnTo>
                    <a:pt x="1099354" y="3867944"/>
                  </a:lnTo>
                  <a:lnTo>
                    <a:pt x="1101729" y="3875881"/>
                  </a:lnTo>
                  <a:lnTo>
                    <a:pt x="1102917" y="3884216"/>
                  </a:lnTo>
                  <a:lnTo>
                    <a:pt x="1103313" y="3892550"/>
                  </a:lnTo>
                  <a:lnTo>
                    <a:pt x="1102917" y="3900885"/>
                  </a:lnTo>
                  <a:lnTo>
                    <a:pt x="1101729" y="3909219"/>
                  </a:lnTo>
                  <a:lnTo>
                    <a:pt x="1099354" y="3917156"/>
                  </a:lnTo>
                  <a:lnTo>
                    <a:pt x="1096978" y="3924697"/>
                  </a:lnTo>
                  <a:lnTo>
                    <a:pt x="1093415" y="3931841"/>
                  </a:lnTo>
                  <a:lnTo>
                    <a:pt x="1089060" y="3938588"/>
                  </a:lnTo>
                  <a:lnTo>
                    <a:pt x="1084705" y="3944938"/>
                  </a:lnTo>
                  <a:lnTo>
                    <a:pt x="1079162" y="3950891"/>
                  </a:lnTo>
                  <a:lnTo>
                    <a:pt x="1073223" y="3956050"/>
                  </a:lnTo>
                  <a:lnTo>
                    <a:pt x="1067284" y="3961210"/>
                  </a:lnTo>
                  <a:lnTo>
                    <a:pt x="1060157" y="3965178"/>
                  </a:lnTo>
                  <a:lnTo>
                    <a:pt x="1053031" y="3968353"/>
                  </a:lnTo>
                  <a:lnTo>
                    <a:pt x="1045508" y="3971528"/>
                  </a:lnTo>
                  <a:lnTo>
                    <a:pt x="1037194" y="3973513"/>
                  </a:lnTo>
                  <a:lnTo>
                    <a:pt x="1029275" y="3974703"/>
                  </a:lnTo>
                  <a:lnTo>
                    <a:pt x="1020565" y="3975100"/>
                  </a:lnTo>
                  <a:lnTo>
                    <a:pt x="1012251" y="3974703"/>
                  </a:lnTo>
                  <a:lnTo>
                    <a:pt x="1003936" y="3973513"/>
                  </a:lnTo>
                  <a:lnTo>
                    <a:pt x="996414" y="3971528"/>
                  </a:lnTo>
                  <a:lnTo>
                    <a:pt x="988891" y="3968353"/>
                  </a:lnTo>
                  <a:lnTo>
                    <a:pt x="981369" y="3965178"/>
                  </a:lnTo>
                  <a:lnTo>
                    <a:pt x="974638" y="3961210"/>
                  </a:lnTo>
                  <a:lnTo>
                    <a:pt x="968303" y="3956050"/>
                  </a:lnTo>
                  <a:lnTo>
                    <a:pt x="962760" y="3950891"/>
                  </a:lnTo>
                  <a:lnTo>
                    <a:pt x="957217" y="3944938"/>
                  </a:lnTo>
                  <a:lnTo>
                    <a:pt x="952466" y="3938588"/>
                  </a:lnTo>
                  <a:lnTo>
                    <a:pt x="948111" y="3931841"/>
                  </a:lnTo>
                  <a:lnTo>
                    <a:pt x="944944" y="3924697"/>
                  </a:lnTo>
                  <a:lnTo>
                    <a:pt x="941776" y="3917156"/>
                  </a:lnTo>
                  <a:lnTo>
                    <a:pt x="939797" y="3909219"/>
                  </a:lnTo>
                  <a:lnTo>
                    <a:pt x="938609" y="3900885"/>
                  </a:lnTo>
                  <a:lnTo>
                    <a:pt x="938213" y="3892550"/>
                  </a:lnTo>
                  <a:lnTo>
                    <a:pt x="938609" y="3884216"/>
                  </a:lnTo>
                  <a:lnTo>
                    <a:pt x="939797" y="3875881"/>
                  </a:lnTo>
                  <a:lnTo>
                    <a:pt x="941776" y="3867944"/>
                  </a:lnTo>
                  <a:lnTo>
                    <a:pt x="944944" y="3860006"/>
                  </a:lnTo>
                  <a:lnTo>
                    <a:pt x="948111" y="3852863"/>
                  </a:lnTo>
                  <a:lnTo>
                    <a:pt x="952466" y="3846513"/>
                  </a:lnTo>
                  <a:lnTo>
                    <a:pt x="957217" y="3839766"/>
                  </a:lnTo>
                  <a:lnTo>
                    <a:pt x="962760" y="3833813"/>
                  </a:lnTo>
                  <a:lnTo>
                    <a:pt x="968303" y="3828653"/>
                  </a:lnTo>
                  <a:lnTo>
                    <a:pt x="974638" y="3823891"/>
                  </a:lnTo>
                  <a:lnTo>
                    <a:pt x="981369" y="3819922"/>
                  </a:lnTo>
                  <a:lnTo>
                    <a:pt x="988891" y="3815953"/>
                  </a:lnTo>
                  <a:lnTo>
                    <a:pt x="996414" y="3813572"/>
                  </a:lnTo>
                  <a:lnTo>
                    <a:pt x="1003936" y="3811588"/>
                  </a:lnTo>
                  <a:lnTo>
                    <a:pt x="1012251" y="3810397"/>
                  </a:lnTo>
                  <a:lnTo>
                    <a:pt x="1020565" y="3810000"/>
                  </a:lnTo>
                  <a:close/>
                  <a:moveTo>
                    <a:pt x="1113047" y="2965450"/>
                  </a:moveTo>
                  <a:lnTo>
                    <a:pt x="1118196" y="2965450"/>
                  </a:lnTo>
                  <a:lnTo>
                    <a:pt x="1123345" y="2965450"/>
                  </a:lnTo>
                  <a:lnTo>
                    <a:pt x="1128891" y="2965846"/>
                  </a:lnTo>
                  <a:lnTo>
                    <a:pt x="1133644" y="2966638"/>
                  </a:lnTo>
                  <a:lnTo>
                    <a:pt x="1138794" y="2967431"/>
                  </a:lnTo>
                  <a:lnTo>
                    <a:pt x="1143547" y="2968619"/>
                  </a:lnTo>
                  <a:lnTo>
                    <a:pt x="1148696" y="2969807"/>
                  </a:lnTo>
                  <a:lnTo>
                    <a:pt x="1158203" y="2972976"/>
                  </a:lnTo>
                  <a:lnTo>
                    <a:pt x="1166917" y="2977729"/>
                  </a:lnTo>
                  <a:lnTo>
                    <a:pt x="1175632" y="2982879"/>
                  </a:lnTo>
                  <a:lnTo>
                    <a:pt x="1183554" y="2988424"/>
                  </a:lnTo>
                  <a:lnTo>
                    <a:pt x="1190684" y="2995158"/>
                  </a:lnTo>
                  <a:lnTo>
                    <a:pt x="1197021" y="3002684"/>
                  </a:lnTo>
                  <a:lnTo>
                    <a:pt x="1202963" y="3010607"/>
                  </a:lnTo>
                  <a:lnTo>
                    <a:pt x="1208509" y="3018925"/>
                  </a:lnTo>
                  <a:lnTo>
                    <a:pt x="1212470" y="3028035"/>
                  </a:lnTo>
                  <a:lnTo>
                    <a:pt x="1216035" y="3037146"/>
                  </a:lnTo>
                  <a:lnTo>
                    <a:pt x="1217619" y="3041899"/>
                  </a:lnTo>
                  <a:lnTo>
                    <a:pt x="1218807" y="3047049"/>
                  </a:lnTo>
                  <a:lnTo>
                    <a:pt x="1219600" y="3051802"/>
                  </a:lnTo>
                  <a:lnTo>
                    <a:pt x="1219996" y="3057347"/>
                  </a:lnTo>
                  <a:lnTo>
                    <a:pt x="1220392" y="3062497"/>
                  </a:lnTo>
                  <a:lnTo>
                    <a:pt x="1220788" y="3067646"/>
                  </a:lnTo>
                  <a:lnTo>
                    <a:pt x="1220392" y="3073192"/>
                  </a:lnTo>
                  <a:lnTo>
                    <a:pt x="1219996" y="3077945"/>
                  </a:lnTo>
                  <a:lnTo>
                    <a:pt x="1219600" y="3083491"/>
                  </a:lnTo>
                  <a:lnTo>
                    <a:pt x="1218807" y="3088244"/>
                  </a:lnTo>
                  <a:lnTo>
                    <a:pt x="1217619" y="3093393"/>
                  </a:lnTo>
                  <a:lnTo>
                    <a:pt x="1216035" y="3098147"/>
                  </a:lnTo>
                  <a:lnTo>
                    <a:pt x="1212470" y="3107653"/>
                  </a:lnTo>
                  <a:lnTo>
                    <a:pt x="1208509" y="3116764"/>
                  </a:lnTo>
                  <a:lnTo>
                    <a:pt x="1202963" y="3125082"/>
                  </a:lnTo>
                  <a:lnTo>
                    <a:pt x="1197021" y="3132608"/>
                  </a:lnTo>
                  <a:lnTo>
                    <a:pt x="1190684" y="3139738"/>
                  </a:lnTo>
                  <a:lnTo>
                    <a:pt x="1183554" y="3146472"/>
                  </a:lnTo>
                  <a:lnTo>
                    <a:pt x="1175632" y="3152809"/>
                  </a:lnTo>
                  <a:lnTo>
                    <a:pt x="1166917" y="3157563"/>
                  </a:lnTo>
                  <a:lnTo>
                    <a:pt x="1158203" y="3161920"/>
                  </a:lnTo>
                  <a:lnTo>
                    <a:pt x="1148696" y="3165485"/>
                  </a:lnTo>
                  <a:lnTo>
                    <a:pt x="1143547" y="3166673"/>
                  </a:lnTo>
                  <a:lnTo>
                    <a:pt x="1138794" y="3167862"/>
                  </a:lnTo>
                  <a:lnTo>
                    <a:pt x="1133644" y="3169050"/>
                  </a:lnTo>
                  <a:lnTo>
                    <a:pt x="1128891" y="3169446"/>
                  </a:lnTo>
                  <a:lnTo>
                    <a:pt x="1123345" y="3169842"/>
                  </a:lnTo>
                  <a:lnTo>
                    <a:pt x="1118196" y="3170238"/>
                  </a:lnTo>
                  <a:lnTo>
                    <a:pt x="1113047" y="3169842"/>
                  </a:lnTo>
                  <a:lnTo>
                    <a:pt x="1107501" y="3169446"/>
                  </a:lnTo>
                  <a:lnTo>
                    <a:pt x="1102748" y="3169050"/>
                  </a:lnTo>
                  <a:lnTo>
                    <a:pt x="1097598" y="3167862"/>
                  </a:lnTo>
                  <a:lnTo>
                    <a:pt x="1092449" y="3166673"/>
                  </a:lnTo>
                  <a:lnTo>
                    <a:pt x="1087696" y="3165485"/>
                  </a:lnTo>
                  <a:lnTo>
                    <a:pt x="1078189" y="3161920"/>
                  </a:lnTo>
                  <a:lnTo>
                    <a:pt x="1069475" y="3157563"/>
                  </a:lnTo>
                  <a:lnTo>
                    <a:pt x="1060760" y="3152809"/>
                  </a:lnTo>
                  <a:lnTo>
                    <a:pt x="1052838" y="3146472"/>
                  </a:lnTo>
                  <a:lnTo>
                    <a:pt x="1045708" y="3139738"/>
                  </a:lnTo>
                  <a:lnTo>
                    <a:pt x="1038974" y="3132608"/>
                  </a:lnTo>
                  <a:lnTo>
                    <a:pt x="1033429" y="3125082"/>
                  </a:lnTo>
                  <a:lnTo>
                    <a:pt x="1027883" y="3116764"/>
                  </a:lnTo>
                  <a:lnTo>
                    <a:pt x="1023922" y="3107653"/>
                  </a:lnTo>
                  <a:lnTo>
                    <a:pt x="1020357" y="3098147"/>
                  </a:lnTo>
                  <a:lnTo>
                    <a:pt x="1018773" y="3093393"/>
                  </a:lnTo>
                  <a:lnTo>
                    <a:pt x="1017981" y="3088244"/>
                  </a:lnTo>
                  <a:lnTo>
                    <a:pt x="1017188" y="3083491"/>
                  </a:lnTo>
                  <a:lnTo>
                    <a:pt x="1016396" y="3077945"/>
                  </a:lnTo>
                  <a:lnTo>
                    <a:pt x="1016000" y="3073192"/>
                  </a:lnTo>
                  <a:lnTo>
                    <a:pt x="1016000" y="3067646"/>
                  </a:lnTo>
                  <a:lnTo>
                    <a:pt x="1016000" y="3062497"/>
                  </a:lnTo>
                  <a:lnTo>
                    <a:pt x="1016396" y="3057347"/>
                  </a:lnTo>
                  <a:lnTo>
                    <a:pt x="1017188" y="3051802"/>
                  </a:lnTo>
                  <a:lnTo>
                    <a:pt x="1017981" y="3047049"/>
                  </a:lnTo>
                  <a:lnTo>
                    <a:pt x="1018773" y="3041899"/>
                  </a:lnTo>
                  <a:lnTo>
                    <a:pt x="1020357" y="3037146"/>
                  </a:lnTo>
                  <a:lnTo>
                    <a:pt x="1023922" y="3028035"/>
                  </a:lnTo>
                  <a:lnTo>
                    <a:pt x="1027883" y="3018925"/>
                  </a:lnTo>
                  <a:lnTo>
                    <a:pt x="1033429" y="3010607"/>
                  </a:lnTo>
                  <a:lnTo>
                    <a:pt x="1038974" y="3002684"/>
                  </a:lnTo>
                  <a:lnTo>
                    <a:pt x="1045708" y="2995158"/>
                  </a:lnTo>
                  <a:lnTo>
                    <a:pt x="1052838" y="2988424"/>
                  </a:lnTo>
                  <a:lnTo>
                    <a:pt x="1060760" y="2982879"/>
                  </a:lnTo>
                  <a:lnTo>
                    <a:pt x="1069475" y="2977729"/>
                  </a:lnTo>
                  <a:lnTo>
                    <a:pt x="1078189" y="2972976"/>
                  </a:lnTo>
                  <a:lnTo>
                    <a:pt x="1087696" y="2969807"/>
                  </a:lnTo>
                  <a:lnTo>
                    <a:pt x="1092449" y="2968619"/>
                  </a:lnTo>
                  <a:lnTo>
                    <a:pt x="1097598" y="2967431"/>
                  </a:lnTo>
                  <a:lnTo>
                    <a:pt x="1102748" y="2966638"/>
                  </a:lnTo>
                  <a:lnTo>
                    <a:pt x="1107501" y="2965846"/>
                  </a:lnTo>
                  <a:lnTo>
                    <a:pt x="1113047" y="2965450"/>
                  </a:lnTo>
                  <a:close/>
                  <a:moveTo>
                    <a:pt x="929315" y="2465387"/>
                  </a:moveTo>
                  <a:lnTo>
                    <a:pt x="938809" y="2465387"/>
                  </a:lnTo>
                  <a:lnTo>
                    <a:pt x="948304" y="2465387"/>
                  </a:lnTo>
                  <a:lnTo>
                    <a:pt x="957798" y="2466182"/>
                  </a:lnTo>
                  <a:lnTo>
                    <a:pt x="966897" y="2467771"/>
                  </a:lnTo>
                  <a:lnTo>
                    <a:pt x="975996" y="2469360"/>
                  </a:lnTo>
                  <a:lnTo>
                    <a:pt x="985095" y="2471347"/>
                  </a:lnTo>
                  <a:lnTo>
                    <a:pt x="993798" y="2473730"/>
                  </a:lnTo>
                  <a:lnTo>
                    <a:pt x="1002501" y="2476909"/>
                  </a:lnTo>
                  <a:lnTo>
                    <a:pt x="1010809" y="2480087"/>
                  </a:lnTo>
                  <a:lnTo>
                    <a:pt x="1019116" y="2483663"/>
                  </a:lnTo>
                  <a:lnTo>
                    <a:pt x="1027028" y="2487636"/>
                  </a:lnTo>
                  <a:lnTo>
                    <a:pt x="1034941" y="2492006"/>
                  </a:lnTo>
                  <a:lnTo>
                    <a:pt x="1042457" y="2497171"/>
                  </a:lnTo>
                  <a:lnTo>
                    <a:pt x="1049973" y="2501939"/>
                  </a:lnTo>
                  <a:lnTo>
                    <a:pt x="1056303" y="2507898"/>
                  </a:lnTo>
                  <a:lnTo>
                    <a:pt x="1063424" y="2513858"/>
                  </a:lnTo>
                  <a:lnTo>
                    <a:pt x="1069753" y="2519420"/>
                  </a:lnTo>
                  <a:lnTo>
                    <a:pt x="1076083" y="2526174"/>
                  </a:lnTo>
                  <a:lnTo>
                    <a:pt x="1081622" y="2532928"/>
                  </a:lnTo>
                  <a:lnTo>
                    <a:pt x="1087160" y="2540079"/>
                  </a:lnTo>
                  <a:lnTo>
                    <a:pt x="1092303" y="2547231"/>
                  </a:lnTo>
                  <a:lnTo>
                    <a:pt x="1097050" y="2554780"/>
                  </a:lnTo>
                  <a:lnTo>
                    <a:pt x="1101402" y="2562328"/>
                  </a:lnTo>
                  <a:lnTo>
                    <a:pt x="1105753" y="2570671"/>
                  </a:lnTo>
                  <a:lnTo>
                    <a:pt x="1109314" y="2578617"/>
                  </a:lnTo>
                  <a:lnTo>
                    <a:pt x="1112874" y="2587358"/>
                  </a:lnTo>
                  <a:lnTo>
                    <a:pt x="1115643" y="2596099"/>
                  </a:lnTo>
                  <a:lnTo>
                    <a:pt x="1118017" y="2604839"/>
                  </a:lnTo>
                  <a:lnTo>
                    <a:pt x="1120391" y="2613580"/>
                  </a:lnTo>
                  <a:lnTo>
                    <a:pt x="1121973" y="2622718"/>
                  </a:lnTo>
                  <a:lnTo>
                    <a:pt x="1123160" y="2632253"/>
                  </a:lnTo>
                  <a:lnTo>
                    <a:pt x="1123555" y="2641391"/>
                  </a:lnTo>
                  <a:lnTo>
                    <a:pt x="1123951" y="2650926"/>
                  </a:lnTo>
                  <a:lnTo>
                    <a:pt x="1123555" y="2660461"/>
                  </a:lnTo>
                  <a:lnTo>
                    <a:pt x="1123160" y="2669996"/>
                  </a:lnTo>
                  <a:lnTo>
                    <a:pt x="1121973" y="2679134"/>
                  </a:lnTo>
                  <a:lnTo>
                    <a:pt x="1120391" y="2688272"/>
                  </a:lnTo>
                  <a:lnTo>
                    <a:pt x="1118017" y="2697410"/>
                  </a:lnTo>
                  <a:lnTo>
                    <a:pt x="1115643" y="2706151"/>
                  </a:lnTo>
                  <a:lnTo>
                    <a:pt x="1112874" y="2714891"/>
                  </a:lnTo>
                  <a:lnTo>
                    <a:pt x="1109314" y="2723234"/>
                  </a:lnTo>
                  <a:lnTo>
                    <a:pt x="1105753" y="2731578"/>
                  </a:lnTo>
                  <a:lnTo>
                    <a:pt x="1101402" y="2739524"/>
                  </a:lnTo>
                  <a:lnTo>
                    <a:pt x="1097050" y="2747470"/>
                  </a:lnTo>
                  <a:lnTo>
                    <a:pt x="1092303" y="2755018"/>
                  </a:lnTo>
                  <a:lnTo>
                    <a:pt x="1087160" y="2762567"/>
                  </a:lnTo>
                  <a:lnTo>
                    <a:pt x="1081622" y="2769321"/>
                  </a:lnTo>
                  <a:lnTo>
                    <a:pt x="1076083" y="2776075"/>
                  </a:lnTo>
                  <a:lnTo>
                    <a:pt x="1069753" y="2782432"/>
                  </a:lnTo>
                  <a:lnTo>
                    <a:pt x="1063424" y="2788789"/>
                  </a:lnTo>
                  <a:lnTo>
                    <a:pt x="1056303" y="2794351"/>
                  </a:lnTo>
                  <a:lnTo>
                    <a:pt x="1049973" y="2799913"/>
                  </a:lnTo>
                  <a:lnTo>
                    <a:pt x="1042457" y="2805078"/>
                  </a:lnTo>
                  <a:lnTo>
                    <a:pt x="1034941" y="2810243"/>
                  </a:lnTo>
                  <a:lnTo>
                    <a:pt x="1027028" y="2814613"/>
                  </a:lnTo>
                  <a:lnTo>
                    <a:pt x="1019116" y="2818586"/>
                  </a:lnTo>
                  <a:lnTo>
                    <a:pt x="1010809" y="2822162"/>
                  </a:lnTo>
                  <a:lnTo>
                    <a:pt x="1002501" y="2825738"/>
                  </a:lnTo>
                  <a:lnTo>
                    <a:pt x="993798" y="2828519"/>
                  </a:lnTo>
                  <a:lnTo>
                    <a:pt x="985095" y="2830903"/>
                  </a:lnTo>
                  <a:lnTo>
                    <a:pt x="975996" y="2833286"/>
                  </a:lnTo>
                  <a:lnTo>
                    <a:pt x="966897" y="2834876"/>
                  </a:lnTo>
                  <a:lnTo>
                    <a:pt x="957798" y="2836068"/>
                  </a:lnTo>
                  <a:lnTo>
                    <a:pt x="948304" y="2836862"/>
                  </a:lnTo>
                  <a:lnTo>
                    <a:pt x="938809" y="2836862"/>
                  </a:lnTo>
                  <a:lnTo>
                    <a:pt x="929315" y="2836862"/>
                  </a:lnTo>
                  <a:lnTo>
                    <a:pt x="920216" y="2836068"/>
                  </a:lnTo>
                  <a:lnTo>
                    <a:pt x="910721" y="2834876"/>
                  </a:lnTo>
                  <a:lnTo>
                    <a:pt x="901623" y="2833286"/>
                  </a:lnTo>
                  <a:lnTo>
                    <a:pt x="892919" y="2830903"/>
                  </a:lnTo>
                  <a:lnTo>
                    <a:pt x="883821" y="2828519"/>
                  </a:lnTo>
                  <a:lnTo>
                    <a:pt x="875513" y="2825738"/>
                  </a:lnTo>
                  <a:lnTo>
                    <a:pt x="866810" y="2822162"/>
                  </a:lnTo>
                  <a:lnTo>
                    <a:pt x="858898" y="2818586"/>
                  </a:lnTo>
                  <a:lnTo>
                    <a:pt x="850590" y="2814613"/>
                  </a:lnTo>
                  <a:lnTo>
                    <a:pt x="843073" y="2810243"/>
                  </a:lnTo>
                  <a:lnTo>
                    <a:pt x="835557" y="2805078"/>
                  </a:lnTo>
                  <a:lnTo>
                    <a:pt x="828041" y="2799913"/>
                  </a:lnTo>
                  <a:lnTo>
                    <a:pt x="821315" y="2794351"/>
                  </a:lnTo>
                  <a:lnTo>
                    <a:pt x="814590" y="2788789"/>
                  </a:lnTo>
                  <a:lnTo>
                    <a:pt x="807865" y="2782432"/>
                  </a:lnTo>
                  <a:lnTo>
                    <a:pt x="802326" y="2776075"/>
                  </a:lnTo>
                  <a:lnTo>
                    <a:pt x="796392" y="2769321"/>
                  </a:lnTo>
                  <a:lnTo>
                    <a:pt x="790458" y="2762567"/>
                  </a:lnTo>
                  <a:lnTo>
                    <a:pt x="785711" y="2755018"/>
                  </a:lnTo>
                  <a:lnTo>
                    <a:pt x="780568" y="2747470"/>
                  </a:lnTo>
                  <a:lnTo>
                    <a:pt x="776217" y="2739524"/>
                  </a:lnTo>
                  <a:lnTo>
                    <a:pt x="772261" y="2731578"/>
                  </a:lnTo>
                  <a:lnTo>
                    <a:pt x="768700" y="2723234"/>
                  </a:lnTo>
                  <a:lnTo>
                    <a:pt x="765140" y="2714891"/>
                  </a:lnTo>
                  <a:lnTo>
                    <a:pt x="762371" y="2706151"/>
                  </a:lnTo>
                  <a:lnTo>
                    <a:pt x="759997" y="2697410"/>
                  </a:lnTo>
                  <a:lnTo>
                    <a:pt x="757623" y="2688272"/>
                  </a:lnTo>
                  <a:lnTo>
                    <a:pt x="756041" y="2679134"/>
                  </a:lnTo>
                  <a:lnTo>
                    <a:pt x="754854" y="2669996"/>
                  </a:lnTo>
                  <a:lnTo>
                    <a:pt x="754063" y="2660461"/>
                  </a:lnTo>
                  <a:lnTo>
                    <a:pt x="754063" y="2650926"/>
                  </a:lnTo>
                  <a:lnTo>
                    <a:pt x="754063" y="2641391"/>
                  </a:lnTo>
                  <a:lnTo>
                    <a:pt x="754854" y="2632253"/>
                  </a:lnTo>
                  <a:lnTo>
                    <a:pt x="756041" y="2622718"/>
                  </a:lnTo>
                  <a:lnTo>
                    <a:pt x="757623" y="2613580"/>
                  </a:lnTo>
                  <a:lnTo>
                    <a:pt x="759997" y="2604839"/>
                  </a:lnTo>
                  <a:lnTo>
                    <a:pt x="762371" y="2596099"/>
                  </a:lnTo>
                  <a:lnTo>
                    <a:pt x="765140" y="2587358"/>
                  </a:lnTo>
                  <a:lnTo>
                    <a:pt x="768700" y="2578617"/>
                  </a:lnTo>
                  <a:lnTo>
                    <a:pt x="772261" y="2570671"/>
                  </a:lnTo>
                  <a:lnTo>
                    <a:pt x="776217" y="2562328"/>
                  </a:lnTo>
                  <a:lnTo>
                    <a:pt x="780568" y="2554780"/>
                  </a:lnTo>
                  <a:lnTo>
                    <a:pt x="785711" y="2547231"/>
                  </a:lnTo>
                  <a:lnTo>
                    <a:pt x="790458" y="2540079"/>
                  </a:lnTo>
                  <a:lnTo>
                    <a:pt x="796392" y="2532928"/>
                  </a:lnTo>
                  <a:lnTo>
                    <a:pt x="802326" y="2526174"/>
                  </a:lnTo>
                  <a:lnTo>
                    <a:pt x="807865" y="2519420"/>
                  </a:lnTo>
                  <a:lnTo>
                    <a:pt x="814590" y="2513858"/>
                  </a:lnTo>
                  <a:lnTo>
                    <a:pt x="821315" y="2507898"/>
                  </a:lnTo>
                  <a:lnTo>
                    <a:pt x="828041" y="2501939"/>
                  </a:lnTo>
                  <a:lnTo>
                    <a:pt x="835557" y="2497171"/>
                  </a:lnTo>
                  <a:lnTo>
                    <a:pt x="843073" y="2492006"/>
                  </a:lnTo>
                  <a:lnTo>
                    <a:pt x="850590" y="2487636"/>
                  </a:lnTo>
                  <a:lnTo>
                    <a:pt x="858898" y="2483663"/>
                  </a:lnTo>
                  <a:lnTo>
                    <a:pt x="866810" y="2480087"/>
                  </a:lnTo>
                  <a:lnTo>
                    <a:pt x="875513" y="2476909"/>
                  </a:lnTo>
                  <a:lnTo>
                    <a:pt x="883821" y="2473730"/>
                  </a:lnTo>
                  <a:lnTo>
                    <a:pt x="892919" y="2471347"/>
                  </a:lnTo>
                  <a:lnTo>
                    <a:pt x="901623" y="2469360"/>
                  </a:lnTo>
                  <a:lnTo>
                    <a:pt x="910721" y="2467771"/>
                  </a:lnTo>
                  <a:lnTo>
                    <a:pt x="920216" y="2466182"/>
                  </a:lnTo>
                  <a:lnTo>
                    <a:pt x="929315" y="2465387"/>
                  </a:lnTo>
                  <a:close/>
                  <a:moveTo>
                    <a:pt x="341313" y="1974850"/>
                  </a:moveTo>
                  <a:lnTo>
                    <a:pt x="341313" y="4526292"/>
                  </a:lnTo>
                  <a:lnTo>
                    <a:pt x="341710" y="4540184"/>
                  </a:lnTo>
                  <a:lnTo>
                    <a:pt x="342504" y="4553283"/>
                  </a:lnTo>
                  <a:lnTo>
                    <a:pt x="343297" y="4567175"/>
                  </a:lnTo>
                  <a:lnTo>
                    <a:pt x="344488" y="4580274"/>
                  </a:lnTo>
                  <a:lnTo>
                    <a:pt x="346075" y="4593769"/>
                  </a:lnTo>
                  <a:lnTo>
                    <a:pt x="347663" y="4606868"/>
                  </a:lnTo>
                  <a:lnTo>
                    <a:pt x="349647" y="4619966"/>
                  </a:lnTo>
                  <a:lnTo>
                    <a:pt x="352425" y="4633065"/>
                  </a:lnTo>
                  <a:lnTo>
                    <a:pt x="355204" y="4646163"/>
                  </a:lnTo>
                  <a:lnTo>
                    <a:pt x="358379" y="4658468"/>
                  </a:lnTo>
                  <a:lnTo>
                    <a:pt x="361951" y="4671567"/>
                  </a:lnTo>
                  <a:lnTo>
                    <a:pt x="365522" y="4683871"/>
                  </a:lnTo>
                  <a:lnTo>
                    <a:pt x="369491" y="4696176"/>
                  </a:lnTo>
                  <a:lnTo>
                    <a:pt x="373857" y="4708481"/>
                  </a:lnTo>
                  <a:lnTo>
                    <a:pt x="378619" y="4720389"/>
                  </a:lnTo>
                  <a:lnTo>
                    <a:pt x="383382" y="4732296"/>
                  </a:lnTo>
                  <a:lnTo>
                    <a:pt x="388541" y="4744601"/>
                  </a:lnTo>
                  <a:lnTo>
                    <a:pt x="393701" y="4756112"/>
                  </a:lnTo>
                  <a:lnTo>
                    <a:pt x="399654" y="4767226"/>
                  </a:lnTo>
                  <a:lnTo>
                    <a:pt x="405607" y="4779134"/>
                  </a:lnTo>
                  <a:lnTo>
                    <a:pt x="411560" y="4790248"/>
                  </a:lnTo>
                  <a:lnTo>
                    <a:pt x="418307" y="4800965"/>
                  </a:lnTo>
                  <a:lnTo>
                    <a:pt x="425054" y="4811682"/>
                  </a:lnTo>
                  <a:lnTo>
                    <a:pt x="432197" y="4822796"/>
                  </a:lnTo>
                  <a:lnTo>
                    <a:pt x="439738" y="4833116"/>
                  </a:lnTo>
                  <a:lnTo>
                    <a:pt x="446882" y="4843436"/>
                  </a:lnTo>
                  <a:lnTo>
                    <a:pt x="454819" y="4853359"/>
                  </a:lnTo>
                  <a:lnTo>
                    <a:pt x="462757" y="4863282"/>
                  </a:lnTo>
                  <a:lnTo>
                    <a:pt x="471091" y="4873205"/>
                  </a:lnTo>
                  <a:lnTo>
                    <a:pt x="479425" y="4882334"/>
                  </a:lnTo>
                  <a:lnTo>
                    <a:pt x="488157" y="4891861"/>
                  </a:lnTo>
                  <a:lnTo>
                    <a:pt x="496888" y="4900990"/>
                  </a:lnTo>
                  <a:lnTo>
                    <a:pt x="506016" y="4909722"/>
                  </a:lnTo>
                  <a:lnTo>
                    <a:pt x="515144" y="4918455"/>
                  </a:lnTo>
                  <a:lnTo>
                    <a:pt x="524669" y="4926790"/>
                  </a:lnTo>
                  <a:lnTo>
                    <a:pt x="534591" y="4935126"/>
                  </a:lnTo>
                  <a:lnTo>
                    <a:pt x="544513" y="4943064"/>
                  </a:lnTo>
                  <a:lnTo>
                    <a:pt x="554832" y="4951003"/>
                  </a:lnTo>
                  <a:lnTo>
                    <a:pt x="565151" y="4958544"/>
                  </a:lnTo>
                  <a:lnTo>
                    <a:pt x="575469" y="4966086"/>
                  </a:lnTo>
                  <a:lnTo>
                    <a:pt x="586185" y="4972834"/>
                  </a:lnTo>
                  <a:lnTo>
                    <a:pt x="596901" y="4979581"/>
                  </a:lnTo>
                  <a:lnTo>
                    <a:pt x="608013" y="4985932"/>
                  </a:lnTo>
                  <a:lnTo>
                    <a:pt x="619125" y="4992283"/>
                  </a:lnTo>
                  <a:lnTo>
                    <a:pt x="630635" y="4998237"/>
                  </a:lnTo>
                  <a:lnTo>
                    <a:pt x="641747" y="5004191"/>
                  </a:lnTo>
                  <a:lnTo>
                    <a:pt x="653654" y="5009748"/>
                  </a:lnTo>
                  <a:lnTo>
                    <a:pt x="665560" y="5014511"/>
                  </a:lnTo>
                  <a:lnTo>
                    <a:pt x="677466" y="5019671"/>
                  </a:lnTo>
                  <a:lnTo>
                    <a:pt x="689769" y="5024037"/>
                  </a:lnTo>
                  <a:lnTo>
                    <a:pt x="701675" y="5028403"/>
                  </a:lnTo>
                  <a:lnTo>
                    <a:pt x="714375" y="5032373"/>
                  </a:lnTo>
                  <a:lnTo>
                    <a:pt x="726679" y="5036342"/>
                  </a:lnTo>
                  <a:lnTo>
                    <a:pt x="739379" y="5039517"/>
                  </a:lnTo>
                  <a:lnTo>
                    <a:pt x="752079" y="5042693"/>
                  </a:lnTo>
                  <a:lnTo>
                    <a:pt x="764779" y="5045471"/>
                  </a:lnTo>
                  <a:lnTo>
                    <a:pt x="778272" y="5047853"/>
                  </a:lnTo>
                  <a:lnTo>
                    <a:pt x="790972" y="5050234"/>
                  </a:lnTo>
                  <a:lnTo>
                    <a:pt x="804466" y="5051822"/>
                  </a:lnTo>
                  <a:lnTo>
                    <a:pt x="817563" y="5053807"/>
                  </a:lnTo>
                  <a:lnTo>
                    <a:pt x="831057" y="5054997"/>
                  </a:lnTo>
                  <a:lnTo>
                    <a:pt x="844551" y="5055791"/>
                  </a:lnTo>
                  <a:lnTo>
                    <a:pt x="858044" y="5056188"/>
                  </a:lnTo>
                  <a:lnTo>
                    <a:pt x="871538" y="5056188"/>
                  </a:lnTo>
                  <a:lnTo>
                    <a:pt x="885429" y="5056188"/>
                  </a:lnTo>
                  <a:lnTo>
                    <a:pt x="898922" y="5055791"/>
                  </a:lnTo>
                  <a:lnTo>
                    <a:pt x="912813" y="5054997"/>
                  </a:lnTo>
                  <a:lnTo>
                    <a:pt x="926307" y="5053807"/>
                  </a:lnTo>
                  <a:lnTo>
                    <a:pt x="939404" y="5051822"/>
                  </a:lnTo>
                  <a:lnTo>
                    <a:pt x="952897" y="5050234"/>
                  </a:lnTo>
                  <a:lnTo>
                    <a:pt x="965597" y="5047853"/>
                  </a:lnTo>
                  <a:lnTo>
                    <a:pt x="978297" y="5045471"/>
                  </a:lnTo>
                  <a:lnTo>
                    <a:pt x="991394" y="5042693"/>
                  </a:lnTo>
                  <a:lnTo>
                    <a:pt x="1004094" y="5039517"/>
                  </a:lnTo>
                  <a:lnTo>
                    <a:pt x="1017191" y="5036342"/>
                  </a:lnTo>
                  <a:lnTo>
                    <a:pt x="1029494" y="5032373"/>
                  </a:lnTo>
                  <a:lnTo>
                    <a:pt x="1042194" y="5028403"/>
                  </a:lnTo>
                  <a:lnTo>
                    <a:pt x="1054101" y="5024037"/>
                  </a:lnTo>
                  <a:lnTo>
                    <a:pt x="1066007" y="5019671"/>
                  </a:lnTo>
                  <a:lnTo>
                    <a:pt x="1078310" y="5014511"/>
                  </a:lnTo>
                  <a:lnTo>
                    <a:pt x="1089819" y="5009748"/>
                  </a:lnTo>
                  <a:lnTo>
                    <a:pt x="1101725" y="5004191"/>
                  </a:lnTo>
                  <a:lnTo>
                    <a:pt x="1113235" y="4998237"/>
                  </a:lnTo>
                  <a:lnTo>
                    <a:pt x="1124744" y="4992283"/>
                  </a:lnTo>
                  <a:lnTo>
                    <a:pt x="1135460" y="4985932"/>
                  </a:lnTo>
                  <a:lnTo>
                    <a:pt x="1146969" y="4979581"/>
                  </a:lnTo>
                  <a:lnTo>
                    <a:pt x="1157685" y="4972834"/>
                  </a:lnTo>
                  <a:lnTo>
                    <a:pt x="1168401" y="4966086"/>
                  </a:lnTo>
                  <a:lnTo>
                    <a:pt x="1178719" y="4958544"/>
                  </a:lnTo>
                  <a:lnTo>
                    <a:pt x="1189038" y="4951003"/>
                  </a:lnTo>
                  <a:lnTo>
                    <a:pt x="1198960" y="4943064"/>
                  </a:lnTo>
                  <a:lnTo>
                    <a:pt x="1209279" y="4935126"/>
                  </a:lnTo>
                  <a:lnTo>
                    <a:pt x="1218804" y="4926790"/>
                  </a:lnTo>
                  <a:lnTo>
                    <a:pt x="1228329" y="4918455"/>
                  </a:lnTo>
                  <a:lnTo>
                    <a:pt x="1237854" y="4909722"/>
                  </a:lnTo>
                  <a:lnTo>
                    <a:pt x="1246982" y="4900990"/>
                  </a:lnTo>
                  <a:lnTo>
                    <a:pt x="1255713" y="4891861"/>
                  </a:lnTo>
                  <a:lnTo>
                    <a:pt x="1264444" y="4882334"/>
                  </a:lnTo>
                  <a:lnTo>
                    <a:pt x="1272779" y="4873205"/>
                  </a:lnTo>
                  <a:lnTo>
                    <a:pt x="1281113" y="4863282"/>
                  </a:lnTo>
                  <a:lnTo>
                    <a:pt x="1289051" y="4853359"/>
                  </a:lnTo>
                  <a:lnTo>
                    <a:pt x="1296591" y="4843436"/>
                  </a:lnTo>
                  <a:lnTo>
                    <a:pt x="1304132" y="4833116"/>
                  </a:lnTo>
                  <a:lnTo>
                    <a:pt x="1311275" y="4822796"/>
                  </a:lnTo>
                  <a:lnTo>
                    <a:pt x="1318419" y="4811682"/>
                  </a:lnTo>
                  <a:lnTo>
                    <a:pt x="1325563" y="4800965"/>
                  </a:lnTo>
                  <a:lnTo>
                    <a:pt x="1331516" y="4790248"/>
                  </a:lnTo>
                  <a:lnTo>
                    <a:pt x="1337866" y="4779134"/>
                  </a:lnTo>
                  <a:lnTo>
                    <a:pt x="1344216" y="4767226"/>
                  </a:lnTo>
                  <a:lnTo>
                    <a:pt x="1349375" y="4756112"/>
                  </a:lnTo>
                  <a:lnTo>
                    <a:pt x="1355329" y="4744601"/>
                  </a:lnTo>
                  <a:lnTo>
                    <a:pt x="1360488" y="4732296"/>
                  </a:lnTo>
                  <a:lnTo>
                    <a:pt x="1365251" y="4720389"/>
                  </a:lnTo>
                  <a:lnTo>
                    <a:pt x="1370013" y="4708481"/>
                  </a:lnTo>
                  <a:lnTo>
                    <a:pt x="1373982" y="4696176"/>
                  </a:lnTo>
                  <a:lnTo>
                    <a:pt x="1378347" y="4683871"/>
                  </a:lnTo>
                  <a:lnTo>
                    <a:pt x="1381919" y="4671567"/>
                  </a:lnTo>
                  <a:lnTo>
                    <a:pt x="1385094" y="4658468"/>
                  </a:lnTo>
                  <a:lnTo>
                    <a:pt x="1388666" y="4646163"/>
                  </a:lnTo>
                  <a:lnTo>
                    <a:pt x="1391047" y="4633065"/>
                  </a:lnTo>
                  <a:lnTo>
                    <a:pt x="1393429" y="4619966"/>
                  </a:lnTo>
                  <a:lnTo>
                    <a:pt x="1396207" y="4606868"/>
                  </a:lnTo>
                  <a:lnTo>
                    <a:pt x="1397794" y="4593769"/>
                  </a:lnTo>
                  <a:lnTo>
                    <a:pt x="1399382" y="4580274"/>
                  </a:lnTo>
                  <a:lnTo>
                    <a:pt x="1400572" y="4567175"/>
                  </a:lnTo>
                  <a:lnTo>
                    <a:pt x="1401366" y="4553283"/>
                  </a:lnTo>
                  <a:lnTo>
                    <a:pt x="1401763" y="4540184"/>
                  </a:lnTo>
                  <a:lnTo>
                    <a:pt x="1401763" y="4526292"/>
                  </a:lnTo>
                  <a:lnTo>
                    <a:pt x="1401763" y="1976413"/>
                  </a:lnTo>
                  <a:lnTo>
                    <a:pt x="1401366" y="1977586"/>
                  </a:lnTo>
                  <a:lnTo>
                    <a:pt x="1400572" y="1979149"/>
                  </a:lnTo>
                  <a:lnTo>
                    <a:pt x="1399382" y="1980321"/>
                  </a:lnTo>
                  <a:lnTo>
                    <a:pt x="1396207" y="1982666"/>
                  </a:lnTo>
                  <a:lnTo>
                    <a:pt x="1391047" y="1985010"/>
                  </a:lnTo>
                  <a:lnTo>
                    <a:pt x="1385094" y="1987355"/>
                  </a:lnTo>
                  <a:lnTo>
                    <a:pt x="1378347" y="1990090"/>
                  </a:lnTo>
                  <a:lnTo>
                    <a:pt x="1370013" y="1992435"/>
                  </a:lnTo>
                  <a:lnTo>
                    <a:pt x="1360488" y="1994779"/>
                  </a:lnTo>
                  <a:lnTo>
                    <a:pt x="1349375" y="1997124"/>
                  </a:lnTo>
                  <a:lnTo>
                    <a:pt x="1337866" y="1999078"/>
                  </a:lnTo>
                  <a:lnTo>
                    <a:pt x="1311275" y="2003376"/>
                  </a:lnTo>
                  <a:lnTo>
                    <a:pt x="1281113" y="2007284"/>
                  </a:lnTo>
                  <a:lnTo>
                    <a:pt x="1246982" y="2010801"/>
                  </a:lnTo>
                  <a:lnTo>
                    <a:pt x="1209279" y="2014318"/>
                  </a:lnTo>
                  <a:lnTo>
                    <a:pt x="1168401" y="2017053"/>
                  </a:lnTo>
                  <a:lnTo>
                    <a:pt x="1124744" y="2019398"/>
                  </a:lnTo>
                  <a:lnTo>
                    <a:pt x="1078310" y="2021742"/>
                  </a:lnTo>
                  <a:lnTo>
                    <a:pt x="1029494" y="2023696"/>
                  </a:lnTo>
                  <a:lnTo>
                    <a:pt x="978297" y="2024869"/>
                  </a:lnTo>
                  <a:lnTo>
                    <a:pt x="926307" y="2025650"/>
                  </a:lnTo>
                  <a:lnTo>
                    <a:pt x="871538" y="2025650"/>
                  </a:lnTo>
                  <a:lnTo>
                    <a:pt x="817563" y="2025650"/>
                  </a:lnTo>
                  <a:lnTo>
                    <a:pt x="764779" y="2024869"/>
                  </a:lnTo>
                  <a:lnTo>
                    <a:pt x="714375" y="2023696"/>
                  </a:lnTo>
                  <a:lnTo>
                    <a:pt x="665560" y="2021742"/>
                  </a:lnTo>
                  <a:lnTo>
                    <a:pt x="619125" y="2019398"/>
                  </a:lnTo>
                  <a:lnTo>
                    <a:pt x="575469" y="2017053"/>
                  </a:lnTo>
                  <a:lnTo>
                    <a:pt x="534591" y="2014318"/>
                  </a:lnTo>
                  <a:lnTo>
                    <a:pt x="496888" y="2010801"/>
                  </a:lnTo>
                  <a:lnTo>
                    <a:pt x="462757" y="2007284"/>
                  </a:lnTo>
                  <a:lnTo>
                    <a:pt x="432197" y="2003376"/>
                  </a:lnTo>
                  <a:lnTo>
                    <a:pt x="405607" y="1999078"/>
                  </a:lnTo>
                  <a:lnTo>
                    <a:pt x="393701" y="1997124"/>
                  </a:lnTo>
                  <a:lnTo>
                    <a:pt x="383382" y="1994779"/>
                  </a:lnTo>
                  <a:lnTo>
                    <a:pt x="373857" y="1992435"/>
                  </a:lnTo>
                  <a:lnTo>
                    <a:pt x="365522" y="1990090"/>
                  </a:lnTo>
                  <a:lnTo>
                    <a:pt x="358379" y="1987355"/>
                  </a:lnTo>
                  <a:lnTo>
                    <a:pt x="352425" y="1985010"/>
                  </a:lnTo>
                  <a:lnTo>
                    <a:pt x="347663" y="1982666"/>
                  </a:lnTo>
                  <a:lnTo>
                    <a:pt x="344488" y="1980321"/>
                  </a:lnTo>
                  <a:lnTo>
                    <a:pt x="343297" y="1979149"/>
                  </a:lnTo>
                  <a:lnTo>
                    <a:pt x="342504" y="1977586"/>
                  </a:lnTo>
                  <a:lnTo>
                    <a:pt x="341710" y="1976413"/>
                  </a:lnTo>
                  <a:lnTo>
                    <a:pt x="341313" y="1974850"/>
                  </a:lnTo>
                  <a:close/>
                  <a:moveTo>
                    <a:pt x="174625" y="0"/>
                  </a:moveTo>
                  <a:lnTo>
                    <a:pt x="1568450" y="0"/>
                  </a:lnTo>
                  <a:lnTo>
                    <a:pt x="1577578" y="397"/>
                  </a:lnTo>
                  <a:lnTo>
                    <a:pt x="1586309" y="1191"/>
                  </a:lnTo>
                  <a:lnTo>
                    <a:pt x="1595041" y="1985"/>
                  </a:lnTo>
                  <a:lnTo>
                    <a:pt x="1603772" y="3573"/>
                  </a:lnTo>
                  <a:lnTo>
                    <a:pt x="1612106" y="5557"/>
                  </a:lnTo>
                  <a:lnTo>
                    <a:pt x="1620441" y="7939"/>
                  </a:lnTo>
                  <a:lnTo>
                    <a:pt x="1628378" y="10717"/>
                  </a:lnTo>
                  <a:lnTo>
                    <a:pt x="1636316" y="13496"/>
                  </a:lnTo>
                  <a:lnTo>
                    <a:pt x="1644253" y="17465"/>
                  </a:lnTo>
                  <a:lnTo>
                    <a:pt x="1651794" y="21038"/>
                  </a:lnTo>
                  <a:lnTo>
                    <a:pt x="1659334" y="25404"/>
                  </a:lnTo>
                  <a:lnTo>
                    <a:pt x="1666081" y="29770"/>
                  </a:lnTo>
                  <a:lnTo>
                    <a:pt x="1672828" y="34930"/>
                  </a:lnTo>
                  <a:lnTo>
                    <a:pt x="1679575" y="39694"/>
                  </a:lnTo>
                  <a:lnTo>
                    <a:pt x="1685925" y="45251"/>
                  </a:lnTo>
                  <a:lnTo>
                    <a:pt x="1691878" y="50808"/>
                  </a:lnTo>
                  <a:lnTo>
                    <a:pt x="1697831" y="57159"/>
                  </a:lnTo>
                  <a:lnTo>
                    <a:pt x="1702991" y="63510"/>
                  </a:lnTo>
                  <a:lnTo>
                    <a:pt x="1708150" y="70258"/>
                  </a:lnTo>
                  <a:lnTo>
                    <a:pt x="1713309" y="76609"/>
                  </a:lnTo>
                  <a:lnTo>
                    <a:pt x="1717675" y="83753"/>
                  </a:lnTo>
                  <a:lnTo>
                    <a:pt x="1722041" y="91295"/>
                  </a:lnTo>
                  <a:lnTo>
                    <a:pt x="1725613" y="98837"/>
                  </a:lnTo>
                  <a:lnTo>
                    <a:pt x="1729184" y="106776"/>
                  </a:lnTo>
                  <a:lnTo>
                    <a:pt x="1732359" y="114714"/>
                  </a:lnTo>
                  <a:lnTo>
                    <a:pt x="1735137" y="122256"/>
                  </a:lnTo>
                  <a:lnTo>
                    <a:pt x="1737122" y="130592"/>
                  </a:lnTo>
                  <a:lnTo>
                    <a:pt x="1739503" y="138927"/>
                  </a:lnTo>
                  <a:lnTo>
                    <a:pt x="1741091" y="147660"/>
                  </a:lnTo>
                  <a:lnTo>
                    <a:pt x="1741884" y="156392"/>
                  </a:lnTo>
                  <a:lnTo>
                    <a:pt x="1742678" y="165125"/>
                  </a:lnTo>
                  <a:lnTo>
                    <a:pt x="1743075" y="174254"/>
                  </a:lnTo>
                  <a:lnTo>
                    <a:pt x="1742678" y="182987"/>
                  </a:lnTo>
                  <a:lnTo>
                    <a:pt x="1741884" y="192116"/>
                  </a:lnTo>
                  <a:lnTo>
                    <a:pt x="1741091" y="200849"/>
                  </a:lnTo>
                  <a:lnTo>
                    <a:pt x="1739503" y="209185"/>
                  </a:lnTo>
                  <a:lnTo>
                    <a:pt x="1737122" y="217917"/>
                  </a:lnTo>
                  <a:lnTo>
                    <a:pt x="1735137" y="226253"/>
                  </a:lnTo>
                  <a:lnTo>
                    <a:pt x="1732359" y="234192"/>
                  </a:lnTo>
                  <a:lnTo>
                    <a:pt x="1729184" y="242130"/>
                  </a:lnTo>
                  <a:lnTo>
                    <a:pt x="1725613" y="250069"/>
                  </a:lnTo>
                  <a:lnTo>
                    <a:pt x="1722041" y="257611"/>
                  </a:lnTo>
                  <a:lnTo>
                    <a:pt x="1717675" y="264358"/>
                  </a:lnTo>
                  <a:lnTo>
                    <a:pt x="1713309" y="271503"/>
                  </a:lnTo>
                  <a:lnTo>
                    <a:pt x="1708150" y="278648"/>
                  </a:lnTo>
                  <a:lnTo>
                    <a:pt x="1702991" y="285396"/>
                  </a:lnTo>
                  <a:lnTo>
                    <a:pt x="1697831" y="291747"/>
                  </a:lnTo>
                  <a:lnTo>
                    <a:pt x="1691878" y="297304"/>
                  </a:lnTo>
                  <a:lnTo>
                    <a:pt x="1685925" y="303258"/>
                  </a:lnTo>
                  <a:lnTo>
                    <a:pt x="1679575" y="308815"/>
                  </a:lnTo>
                  <a:lnTo>
                    <a:pt x="1672828" y="313975"/>
                  </a:lnTo>
                  <a:lnTo>
                    <a:pt x="1666081" y="319135"/>
                  </a:lnTo>
                  <a:lnTo>
                    <a:pt x="1659334" y="323502"/>
                  </a:lnTo>
                  <a:lnTo>
                    <a:pt x="1651794" y="327868"/>
                  </a:lnTo>
                  <a:lnTo>
                    <a:pt x="1644253" y="331440"/>
                  </a:lnTo>
                  <a:lnTo>
                    <a:pt x="1636316" y="334616"/>
                  </a:lnTo>
                  <a:lnTo>
                    <a:pt x="1628378" y="338188"/>
                  </a:lnTo>
                  <a:lnTo>
                    <a:pt x="1620441" y="340570"/>
                  </a:lnTo>
                  <a:lnTo>
                    <a:pt x="1612106" y="342951"/>
                  </a:lnTo>
                  <a:lnTo>
                    <a:pt x="1603772" y="345333"/>
                  </a:lnTo>
                  <a:lnTo>
                    <a:pt x="1595041" y="346921"/>
                  </a:lnTo>
                  <a:lnTo>
                    <a:pt x="1586309" y="347715"/>
                  </a:lnTo>
                  <a:lnTo>
                    <a:pt x="1577578" y="348509"/>
                  </a:lnTo>
                  <a:lnTo>
                    <a:pt x="1568450" y="348509"/>
                  </a:lnTo>
                  <a:lnTo>
                    <a:pt x="1562497" y="348509"/>
                  </a:lnTo>
                  <a:lnTo>
                    <a:pt x="1562497" y="4629844"/>
                  </a:lnTo>
                  <a:lnTo>
                    <a:pt x="1562100" y="4647309"/>
                  </a:lnTo>
                  <a:lnTo>
                    <a:pt x="1561306" y="4664377"/>
                  </a:lnTo>
                  <a:lnTo>
                    <a:pt x="1560116" y="4681445"/>
                  </a:lnTo>
                  <a:lnTo>
                    <a:pt x="1558528" y="4698514"/>
                  </a:lnTo>
                  <a:lnTo>
                    <a:pt x="1556941" y="4715582"/>
                  </a:lnTo>
                  <a:lnTo>
                    <a:pt x="1554559" y="4731856"/>
                  </a:lnTo>
                  <a:lnTo>
                    <a:pt x="1551384" y="4748527"/>
                  </a:lnTo>
                  <a:lnTo>
                    <a:pt x="1548606" y="4764802"/>
                  </a:lnTo>
                  <a:lnTo>
                    <a:pt x="1545034" y="4781473"/>
                  </a:lnTo>
                  <a:lnTo>
                    <a:pt x="1541066" y="4797747"/>
                  </a:lnTo>
                  <a:lnTo>
                    <a:pt x="1536700" y="4813625"/>
                  </a:lnTo>
                  <a:lnTo>
                    <a:pt x="1531937" y="4829105"/>
                  </a:lnTo>
                  <a:lnTo>
                    <a:pt x="1527175" y="4844982"/>
                  </a:lnTo>
                  <a:lnTo>
                    <a:pt x="1521619" y="4860463"/>
                  </a:lnTo>
                  <a:lnTo>
                    <a:pt x="1515666" y="4875943"/>
                  </a:lnTo>
                  <a:lnTo>
                    <a:pt x="1509713" y="4891027"/>
                  </a:lnTo>
                  <a:lnTo>
                    <a:pt x="1502966" y="4906110"/>
                  </a:lnTo>
                  <a:lnTo>
                    <a:pt x="1495822" y="4920797"/>
                  </a:lnTo>
                  <a:lnTo>
                    <a:pt x="1488678" y="4935087"/>
                  </a:lnTo>
                  <a:lnTo>
                    <a:pt x="1481137" y="4949773"/>
                  </a:lnTo>
                  <a:lnTo>
                    <a:pt x="1473200" y="4963666"/>
                  </a:lnTo>
                  <a:lnTo>
                    <a:pt x="1465263" y="4977956"/>
                  </a:lnTo>
                  <a:lnTo>
                    <a:pt x="1456531" y="4991848"/>
                  </a:lnTo>
                  <a:lnTo>
                    <a:pt x="1447800" y="5004947"/>
                  </a:lnTo>
                  <a:lnTo>
                    <a:pt x="1438672" y="5018443"/>
                  </a:lnTo>
                  <a:lnTo>
                    <a:pt x="1428750" y="5031145"/>
                  </a:lnTo>
                  <a:lnTo>
                    <a:pt x="1418828" y="5044244"/>
                  </a:lnTo>
                  <a:lnTo>
                    <a:pt x="1408906" y="5056945"/>
                  </a:lnTo>
                  <a:lnTo>
                    <a:pt x="1398587" y="5068854"/>
                  </a:lnTo>
                  <a:lnTo>
                    <a:pt x="1387872" y="5081158"/>
                  </a:lnTo>
                  <a:lnTo>
                    <a:pt x="1377156" y="5093067"/>
                  </a:lnTo>
                  <a:lnTo>
                    <a:pt x="1365250" y="5104181"/>
                  </a:lnTo>
                  <a:lnTo>
                    <a:pt x="1354137" y="5115692"/>
                  </a:lnTo>
                  <a:lnTo>
                    <a:pt x="1342231" y="5126806"/>
                  </a:lnTo>
                  <a:lnTo>
                    <a:pt x="1329928" y="5137126"/>
                  </a:lnTo>
                  <a:lnTo>
                    <a:pt x="1318022" y="5147843"/>
                  </a:lnTo>
                  <a:lnTo>
                    <a:pt x="1305719" y="5157767"/>
                  </a:lnTo>
                  <a:lnTo>
                    <a:pt x="1292622" y="5167293"/>
                  </a:lnTo>
                  <a:lnTo>
                    <a:pt x="1279525" y="5176820"/>
                  </a:lnTo>
                  <a:lnTo>
                    <a:pt x="1266031" y="5186743"/>
                  </a:lnTo>
                  <a:lnTo>
                    <a:pt x="1252934" y="5195476"/>
                  </a:lnTo>
                  <a:lnTo>
                    <a:pt x="1239044" y="5204208"/>
                  </a:lnTo>
                  <a:lnTo>
                    <a:pt x="1224756" y="5211750"/>
                  </a:lnTo>
                  <a:lnTo>
                    <a:pt x="1210866" y="5219689"/>
                  </a:lnTo>
                  <a:lnTo>
                    <a:pt x="1196578" y="5227627"/>
                  </a:lnTo>
                  <a:lnTo>
                    <a:pt x="1181894" y="5234772"/>
                  </a:lnTo>
                  <a:lnTo>
                    <a:pt x="1167209" y="5241917"/>
                  </a:lnTo>
                  <a:lnTo>
                    <a:pt x="1152128" y="5247871"/>
                  </a:lnTo>
                  <a:lnTo>
                    <a:pt x="1136650" y="5254222"/>
                  </a:lnTo>
                  <a:lnTo>
                    <a:pt x="1121966" y="5260176"/>
                  </a:lnTo>
                  <a:lnTo>
                    <a:pt x="1106091" y="5265733"/>
                  </a:lnTo>
                  <a:lnTo>
                    <a:pt x="1090216" y="5270893"/>
                  </a:lnTo>
                  <a:lnTo>
                    <a:pt x="1074341" y="5275656"/>
                  </a:lnTo>
                  <a:lnTo>
                    <a:pt x="1058863" y="5280023"/>
                  </a:lnTo>
                  <a:lnTo>
                    <a:pt x="1042591" y="5283595"/>
                  </a:lnTo>
                  <a:lnTo>
                    <a:pt x="1026319" y="5287564"/>
                  </a:lnTo>
                  <a:lnTo>
                    <a:pt x="1009650" y="5290343"/>
                  </a:lnTo>
                  <a:lnTo>
                    <a:pt x="992981" y="5293518"/>
                  </a:lnTo>
                  <a:lnTo>
                    <a:pt x="976313" y="5295503"/>
                  </a:lnTo>
                  <a:lnTo>
                    <a:pt x="959247" y="5297488"/>
                  </a:lnTo>
                  <a:lnTo>
                    <a:pt x="942181" y="5299076"/>
                  </a:lnTo>
                  <a:lnTo>
                    <a:pt x="925513" y="5299869"/>
                  </a:lnTo>
                  <a:lnTo>
                    <a:pt x="908447" y="5300663"/>
                  </a:lnTo>
                  <a:lnTo>
                    <a:pt x="890984" y="5300663"/>
                  </a:lnTo>
                  <a:lnTo>
                    <a:pt x="873522" y="5300663"/>
                  </a:lnTo>
                  <a:lnTo>
                    <a:pt x="856456" y="5299869"/>
                  </a:lnTo>
                  <a:lnTo>
                    <a:pt x="839391" y="5299076"/>
                  </a:lnTo>
                  <a:lnTo>
                    <a:pt x="822325" y="5297488"/>
                  </a:lnTo>
                  <a:lnTo>
                    <a:pt x="805259" y="5295503"/>
                  </a:lnTo>
                  <a:lnTo>
                    <a:pt x="788591" y="5293518"/>
                  </a:lnTo>
                  <a:lnTo>
                    <a:pt x="771922" y="5290343"/>
                  </a:lnTo>
                  <a:lnTo>
                    <a:pt x="755253" y="5287564"/>
                  </a:lnTo>
                  <a:lnTo>
                    <a:pt x="738981" y="5283595"/>
                  </a:lnTo>
                  <a:lnTo>
                    <a:pt x="723106" y="5280023"/>
                  </a:lnTo>
                  <a:lnTo>
                    <a:pt x="707231" y="5275656"/>
                  </a:lnTo>
                  <a:lnTo>
                    <a:pt x="691356" y="5270893"/>
                  </a:lnTo>
                  <a:lnTo>
                    <a:pt x="675481" y="5265733"/>
                  </a:lnTo>
                  <a:lnTo>
                    <a:pt x="659606" y="5260176"/>
                  </a:lnTo>
                  <a:lnTo>
                    <a:pt x="644922" y="5254222"/>
                  </a:lnTo>
                  <a:lnTo>
                    <a:pt x="629444" y="5247871"/>
                  </a:lnTo>
                  <a:lnTo>
                    <a:pt x="614363" y="5241917"/>
                  </a:lnTo>
                  <a:lnTo>
                    <a:pt x="599678" y="5234772"/>
                  </a:lnTo>
                  <a:lnTo>
                    <a:pt x="584994" y="5227627"/>
                  </a:lnTo>
                  <a:lnTo>
                    <a:pt x="570706" y="5219689"/>
                  </a:lnTo>
                  <a:lnTo>
                    <a:pt x="556816" y="5211750"/>
                  </a:lnTo>
                  <a:lnTo>
                    <a:pt x="542528" y="5204208"/>
                  </a:lnTo>
                  <a:lnTo>
                    <a:pt x="529034" y="5195476"/>
                  </a:lnTo>
                  <a:lnTo>
                    <a:pt x="515541" y="5186743"/>
                  </a:lnTo>
                  <a:lnTo>
                    <a:pt x="502444" y="5176820"/>
                  </a:lnTo>
                  <a:lnTo>
                    <a:pt x="488950" y="5167293"/>
                  </a:lnTo>
                  <a:lnTo>
                    <a:pt x="476250" y="5157767"/>
                  </a:lnTo>
                  <a:lnTo>
                    <a:pt x="463550" y="5147843"/>
                  </a:lnTo>
                  <a:lnTo>
                    <a:pt x="451644" y="5137126"/>
                  </a:lnTo>
                  <a:lnTo>
                    <a:pt x="439737" y="5126806"/>
                  </a:lnTo>
                  <a:lnTo>
                    <a:pt x="427434" y="5115692"/>
                  </a:lnTo>
                  <a:lnTo>
                    <a:pt x="415925" y="5104181"/>
                  </a:lnTo>
                  <a:lnTo>
                    <a:pt x="404813" y="5093067"/>
                  </a:lnTo>
                  <a:lnTo>
                    <a:pt x="393700" y="5081158"/>
                  </a:lnTo>
                  <a:lnTo>
                    <a:pt x="382984" y="5068854"/>
                  </a:lnTo>
                  <a:lnTo>
                    <a:pt x="372666" y="5056945"/>
                  </a:lnTo>
                  <a:lnTo>
                    <a:pt x="362744" y="5044244"/>
                  </a:lnTo>
                  <a:lnTo>
                    <a:pt x="352822" y="5031145"/>
                  </a:lnTo>
                  <a:lnTo>
                    <a:pt x="343297" y="5018443"/>
                  </a:lnTo>
                  <a:lnTo>
                    <a:pt x="334169" y="5004947"/>
                  </a:lnTo>
                  <a:lnTo>
                    <a:pt x="325437" y="4991848"/>
                  </a:lnTo>
                  <a:lnTo>
                    <a:pt x="316706" y="4977956"/>
                  </a:lnTo>
                  <a:lnTo>
                    <a:pt x="308372" y="4963666"/>
                  </a:lnTo>
                  <a:lnTo>
                    <a:pt x="300434" y="4949773"/>
                  </a:lnTo>
                  <a:lnTo>
                    <a:pt x="292894" y="4935087"/>
                  </a:lnTo>
                  <a:lnTo>
                    <a:pt x="285750" y="4920797"/>
                  </a:lnTo>
                  <a:lnTo>
                    <a:pt x="278606" y="4906110"/>
                  </a:lnTo>
                  <a:lnTo>
                    <a:pt x="272256" y="4891027"/>
                  </a:lnTo>
                  <a:lnTo>
                    <a:pt x="265906" y="4875943"/>
                  </a:lnTo>
                  <a:lnTo>
                    <a:pt x="259953" y="4860463"/>
                  </a:lnTo>
                  <a:lnTo>
                    <a:pt x="254794" y="4844982"/>
                  </a:lnTo>
                  <a:lnTo>
                    <a:pt x="249634" y="4829105"/>
                  </a:lnTo>
                  <a:lnTo>
                    <a:pt x="245269" y="4813625"/>
                  </a:lnTo>
                  <a:lnTo>
                    <a:pt x="240506" y="4797747"/>
                  </a:lnTo>
                  <a:lnTo>
                    <a:pt x="236934" y="4781473"/>
                  </a:lnTo>
                  <a:lnTo>
                    <a:pt x="232966" y="4764802"/>
                  </a:lnTo>
                  <a:lnTo>
                    <a:pt x="229791" y="4748527"/>
                  </a:lnTo>
                  <a:lnTo>
                    <a:pt x="227409" y="4731856"/>
                  </a:lnTo>
                  <a:lnTo>
                    <a:pt x="224631" y="4715582"/>
                  </a:lnTo>
                  <a:lnTo>
                    <a:pt x="223044" y="4698514"/>
                  </a:lnTo>
                  <a:lnTo>
                    <a:pt x="221456" y="4681445"/>
                  </a:lnTo>
                  <a:lnTo>
                    <a:pt x="220266" y="4664377"/>
                  </a:lnTo>
                  <a:lnTo>
                    <a:pt x="219869" y="4647309"/>
                  </a:lnTo>
                  <a:lnTo>
                    <a:pt x="219472" y="4629844"/>
                  </a:lnTo>
                  <a:lnTo>
                    <a:pt x="219472" y="348509"/>
                  </a:lnTo>
                  <a:lnTo>
                    <a:pt x="174625" y="348509"/>
                  </a:lnTo>
                  <a:lnTo>
                    <a:pt x="165497" y="348509"/>
                  </a:lnTo>
                  <a:lnTo>
                    <a:pt x="156766" y="347715"/>
                  </a:lnTo>
                  <a:lnTo>
                    <a:pt x="148034" y="346921"/>
                  </a:lnTo>
                  <a:lnTo>
                    <a:pt x="139303" y="345333"/>
                  </a:lnTo>
                  <a:lnTo>
                    <a:pt x="130969" y="342951"/>
                  </a:lnTo>
                  <a:lnTo>
                    <a:pt x="122634" y="340570"/>
                  </a:lnTo>
                  <a:lnTo>
                    <a:pt x="114300" y="338188"/>
                  </a:lnTo>
                  <a:lnTo>
                    <a:pt x="106363" y="334616"/>
                  </a:lnTo>
                  <a:lnTo>
                    <a:pt x="98822" y="331440"/>
                  </a:lnTo>
                  <a:lnTo>
                    <a:pt x="91281" y="327868"/>
                  </a:lnTo>
                  <a:lnTo>
                    <a:pt x="83741" y="323502"/>
                  </a:lnTo>
                  <a:lnTo>
                    <a:pt x="76994" y="319135"/>
                  </a:lnTo>
                  <a:lnTo>
                    <a:pt x="70247" y="313975"/>
                  </a:lnTo>
                  <a:lnTo>
                    <a:pt x="63500" y="308815"/>
                  </a:lnTo>
                  <a:lnTo>
                    <a:pt x="57150" y="303258"/>
                  </a:lnTo>
                  <a:lnTo>
                    <a:pt x="51197" y="297304"/>
                  </a:lnTo>
                  <a:lnTo>
                    <a:pt x="45244" y="291747"/>
                  </a:lnTo>
                  <a:lnTo>
                    <a:pt x="39687" y="285396"/>
                  </a:lnTo>
                  <a:lnTo>
                    <a:pt x="34528" y="278648"/>
                  </a:lnTo>
                  <a:lnTo>
                    <a:pt x="29766" y="271503"/>
                  </a:lnTo>
                  <a:lnTo>
                    <a:pt x="25400" y="264358"/>
                  </a:lnTo>
                  <a:lnTo>
                    <a:pt x="21034" y="257611"/>
                  </a:lnTo>
                  <a:lnTo>
                    <a:pt x="17066" y="250069"/>
                  </a:lnTo>
                  <a:lnTo>
                    <a:pt x="13494" y="242130"/>
                  </a:lnTo>
                  <a:lnTo>
                    <a:pt x="10716" y="234192"/>
                  </a:lnTo>
                  <a:lnTo>
                    <a:pt x="7937" y="226253"/>
                  </a:lnTo>
                  <a:lnTo>
                    <a:pt x="5159" y="217917"/>
                  </a:lnTo>
                  <a:lnTo>
                    <a:pt x="3572" y="209185"/>
                  </a:lnTo>
                  <a:lnTo>
                    <a:pt x="1984" y="200849"/>
                  </a:lnTo>
                  <a:lnTo>
                    <a:pt x="794" y="192116"/>
                  </a:lnTo>
                  <a:lnTo>
                    <a:pt x="397" y="182987"/>
                  </a:lnTo>
                  <a:lnTo>
                    <a:pt x="0" y="174254"/>
                  </a:lnTo>
                  <a:lnTo>
                    <a:pt x="397" y="165125"/>
                  </a:lnTo>
                  <a:lnTo>
                    <a:pt x="794" y="156392"/>
                  </a:lnTo>
                  <a:lnTo>
                    <a:pt x="1984" y="147660"/>
                  </a:lnTo>
                  <a:lnTo>
                    <a:pt x="3572" y="138927"/>
                  </a:lnTo>
                  <a:lnTo>
                    <a:pt x="5159" y="130592"/>
                  </a:lnTo>
                  <a:lnTo>
                    <a:pt x="7937" y="122256"/>
                  </a:lnTo>
                  <a:lnTo>
                    <a:pt x="10716" y="114714"/>
                  </a:lnTo>
                  <a:lnTo>
                    <a:pt x="13494" y="106776"/>
                  </a:lnTo>
                  <a:lnTo>
                    <a:pt x="17066" y="98837"/>
                  </a:lnTo>
                  <a:lnTo>
                    <a:pt x="21034" y="91295"/>
                  </a:lnTo>
                  <a:lnTo>
                    <a:pt x="25400" y="83753"/>
                  </a:lnTo>
                  <a:lnTo>
                    <a:pt x="29766" y="76609"/>
                  </a:lnTo>
                  <a:lnTo>
                    <a:pt x="34528" y="70258"/>
                  </a:lnTo>
                  <a:lnTo>
                    <a:pt x="39687" y="63510"/>
                  </a:lnTo>
                  <a:lnTo>
                    <a:pt x="45244" y="57159"/>
                  </a:lnTo>
                  <a:lnTo>
                    <a:pt x="51197" y="50808"/>
                  </a:lnTo>
                  <a:lnTo>
                    <a:pt x="57150" y="45251"/>
                  </a:lnTo>
                  <a:lnTo>
                    <a:pt x="63500" y="39694"/>
                  </a:lnTo>
                  <a:lnTo>
                    <a:pt x="70247" y="34930"/>
                  </a:lnTo>
                  <a:lnTo>
                    <a:pt x="76994" y="29770"/>
                  </a:lnTo>
                  <a:lnTo>
                    <a:pt x="83741" y="25404"/>
                  </a:lnTo>
                  <a:lnTo>
                    <a:pt x="91281" y="21038"/>
                  </a:lnTo>
                  <a:lnTo>
                    <a:pt x="98822" y="17465"/>
                  </a:lnTo>
                  <a:lnTo>
                    <a:pt x="106363" y="13496"/>
                  </a:lnTo>
                  <a:lnTo>
                    <a:pt x="114300" y="10717"/>
                  </a:lnTo>
                  <a:lnTo>
                    <a:pt x="122634" y="7939"/>
                  </a:lnTo>
                  <a:lnTo>
                    <a:pt x="130969" y="5557"/>
                  </a:lnTo>
                  <a:lnTo>
                    <a:pt x="139303" y="3573"/>
                  </a:lnTo>
                  <a:lnTo>
                    <a:pt x="148034" y="1985"/>
                  </a:lnTo>
                  <a:lnTo>
                    <a:pt x="156766" y="1191"/>
                  </a:lnTo>
                  <a:lnTo>
                    <a:pt x="165497" y="397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8740117" y="2404933"/>
              <a:ext cx="311384" cy="240535"/>
              <a:chOff x="7162800" y="-2358611"/>
              <a:chExt cx="906219" cy="70003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7162800" y="-2358611"/>
                <a:ext cx="304799" cy="41551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7764220" y="-2358611"/>
                <a:ext cx="304799" cy="41551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空心弧 58"/>
              <p:cNvSpPr/>
              <p:nvPr/>
            </p:nvSpPr>
            <p:spPr>
              <a:xfrm rot="10800000">
                <a:off x="7416895" y="-2074095"/>
                <a:ext cx="415512" cy="415514"/>
              </a:xfrm>
              <a:prstGeom prst="blockArc">
                <a:avLst>
                  <a:gd name="adj1" fmla="val 10800000"/>
                  <a:gd name="adj2" fmla="val 21489650"/>
                  <a:gd name="adj3" fmla="val 15138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4034878" y="5255048"/>
            <a:ext cx="4122243" cy="700266"/>
            <a:chOff x="5318136" y="1963739"/>
            <a:chExt cx="4494995" cy="763587"/>
          </a:xfrm>
        </p:grpSpPr>
        <p:sp>
          <p:nvSpPr>
            <p:cNvPr id="71" name="MH_SubTitle_1"/>
            <p:cNvSpPr/>
            <p:nvPr>
              <p:custDataLst>
                <p:tags r:id="rId3"/>
              </p:custDataLst>
            </p:nvPr>
          </p:nvSpPr>
          <p:spPr>
            <a:xfrm>
              <a:off x="5934868" y="1963739"/>
              <a:ext cx="3878263" cy="763587"/>
            </a:xfrm>
            <a:custGeom>
              <a:avLst/>
              <a:gdLst>
                <a:gd name="connsiteX0" fmla="*/ 2 w 3878508"/>
                <a:gd name="connsiteY0" fmla="*/ 0 h 762904"/>
                <a:gd name="connsiteX1" fmla="*/ 3497056 w 3878508"/>
                <a:gd name="connsiteY1" fmla="*/ 0 h 762904"/>
                <a:gd name="connsiteX2" fmla="*/ 3878508 w 3878508"/>
                <a:gd name="connsiteY2" fmla="*/ 381452 h 762904"/>
                <a:gd name="connsiteX3" fmla="*/ 3878507 w 3878508"/>
                <a:gd name="connsiteY3" fmla="*/ 381452 h 762904"/>
                <a:gd name="connsiteX4" fmla="*/ 3497055 w 3878508"/>
                <a:gd name="connsiteY4" fmla="*/ 762904 h 762904"/>
                <a:gd name="connsiteX5" fmla="*/ 0 w 3878508"/>
                <a:gd name="connsiteY5" fmla="*/ 762903 h 762904"/>
                <a:gd name="connsiteX6" fmla="*/ 51426 w 3878508"/>
                <a:gd name="connsiteY6" fmla="*/ 720474 h 762904"/>
                <a:gd name="connsiteX7" fmla="*/ 191853 w 3878508"/>
                <a:gd name="connsiteY7" fmla="*/ 381451 h 762904"/>
                <a:gd name="connsiteX8" fmla="*/ 51426 w 3878508"/>
                <a:gd name="connsiteY8" fmla="*/ 42429 h 76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8508" h="762904">
                  <a:moveTo>
                    <a:pt x="2" y="0"/>
                  </a:moveTo>
                  <a:lnTo>
                    <a:pt x="3497056" y="0"/>
                  </a:lnTo>
                  <a:cubicBezTo>
                    <a:pt x="3707726" y="0"/>
                    <a:pt x="3878508" y="170782"/>
                    <a:pt x="3878508" y="381452"/>
                  </a:cubicBezTo>
                  <a:lnTo>
                    <a:pt x="3878507" y="381452"/>
                  </a:lnTo>
                  <a:cubicBezTo>
                    <a:pt x="3878507" y="592122"/>
                    <a:pt x="3707725" y="762904"/>
                    <a:pt x="3497055" y="762904"/>
                  </a:cubicBezTo>
                  <a:lnTo>
                    <a:pt x="0" y="762903"/>
                  </a:lnTo>
                  <a:lnTo>
                    <a:pt x="51426" y="720474"/>
                  </a:lnTo>
                  <a:cubicBezTo>
                    <a:pt x="138189" y="633710"/>
                    <a:pt x="191853" y="513848"/>
                    <a:pt x="191853" y="381451"/>
                  </a:cubicBezTo>
                  <a:cubicBezTo>
                    <a:pt x="191853" y="249055"/>
                    <a:pt x="138189" y="129192"/>
                    <a:pt x="51426" y="4242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96000" tIns="0" rIns="0" bIns="0" anchor="ctr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72" name="MH_Other_1"/>
            <p:cNvSpPr/>
            <p:nvPr>
              <p:custDataLst>
                <p:tags r:id="rId4"/>
              </p:custDataLst>
            </p:nvPr>
          </p:nvSpPr>
          <p:spPr>
            <a:xfrm>
              <a:off x="5318136" y="2023578"/>
              <a:ext cx="642568" cy="643909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rgbClr val="E38F9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1" u="none" strike="noStrike" kern="0" cap="none" spc="0" normalizeH="0" baseline="0" noProof="0" dirty="0">
                <a:ln>
                  <a:noFill/>
                </a:ln>
                <a:solidFill>
                  <a:srgbClr val="E38F90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446744" y="2096868"/>
              <a:ext cx="2925856" cy="5020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rPr>
                <a:t>制作团队：谦益科技</a:t>
              </a:r>
              <a:endParaRPr lang="zh-CN" altLang="en-US" sz="2000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341978" y="1908299"/>
            <a:ext cx="3249807" cy="1473822"/>
            <a:chOff x="3398949" y="1908299"/>
            <a:chExt cx="3249807" cy="1473822"/>
          </a:xfrm>
        </p:grpSpPr>
        <p:sp>
          <p:nvSpPr>
            <p:cNvPr id="43" name="文本框 42"/>
            <p:cNvSpPr txBox="1"/>
            <p:nvPr/>
          </p:nvSpPr>
          <p:spPr>
            <a:xfrm rot="21299822">
              <a:off x="3398949" y="1908299"/>
              <a:ext cx="3203903" cy="14452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n w="127000"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rgbClr val="FFCD2F"/>
                  </a:solidFill>
                  <a:latin typeface="方正水云简体_大" panose="02000000000000000000" pitchFamily="2" charset="-122"/>
                  <a:ea typeface="方正水云简体_大" panose="02000000000000000000" pitchFamily="2" charset="-122"/>
                </a:rPr>
                <a:t>电子</a:t>
              </a:r>
              <a:endParaRPr lang="zh-CN" altLang="en-US" sz="5400" dirty="0">
                <a:ln w="127000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D2F"/>
                </a:solidFill>
                <a:latin typeface="方正水云简体_大" panose="02000000000000000000" pitchFamily="2" charset="-122"/>
                <a:ea typeface="方正水云简体_大" panose="02000000000000000000" pitchFamily="2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21299822">
              <a:off x="3444853" y="1936861"/>
              <a:ext cx="3203903" cy="14452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solidFill>
                    <a:srgbClr val="FFCD2F"/>
                  </a:solidFill>
                  <a:latin typeface="方正水云简体_大" panose="02000000000000000000" pitchFamily="2" charset="-122"/>
                  <a:ea typeface="方正水云简体_大" panose="02000000000000000000" pitchFamily="2" charset="-122"/>
                </a:rPr>
                <a:t>电子</a:t>
              </a:r>
              <a:endParaRPr lang="zh-CN" altLang="en-US" sz="5400" dirty="0">
                <a:solidFill>
                  <a:srgbClr val="FFCD2F"/>
                </a:solidFill>
                <a:latin typeface="方正水云简体_大" panose="02000000000000000000" pitchFamily="2" charset="-122"/>
                <a:ea typeface="方正水云简体_大" panose="02000000000000000000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 rot="265433">
            <a:off x="5610244" y="2477358"/>
            <a:ext cx="3004476" cy="1015305"/>
            <a:chOff x="6178395" y="981660"/>
            <a:chExt cx="2457193" cy="1899874"/>
          </a:xfrm>
        </p:grpSpPr>
        <p:sp>
          <p:nvSpPr>
            <p:cNvPr id="77" name="文本框 76"/>
            <p:cNvSpPr txBox="1"/>
            <p:nvPr/>
          </p:nvSpPr>
          <p:spPr>
            <a:xfrm rot="21593536">
              <a:off x="6178395" y="981660"/>
              <a:ext cx="2457078" cy="18987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 smtClean="0">
                  <a:ln w="101600">
                    <a:solidFill>
                      <a:srgbClr val="D76C13"/>
                    </a:solidFill>
                  </a:ln>
                  <a:solidFill>
                    <a:srgbClr val="2F528F"/>
                  </a:solidFill>
                  <a:latin typeface="方正水云简体_大" panose="02000000000000000000" pitchFamily="2" charset="-122"/>
                  <a:ea typeface="方正水云简体_大" panose="02000000000000000000" pitchFamily="2" charset="-122"/>
                </a:rPr>
                <a:t>发明家</a:t>
              </a:r>
              <a:endParaRPr lang="zh-CN" altLang="en-US" sz="6000" dirty="0">
                <a:ln w="101600">
                  <a:solidFill>
                    <a:srgbClr val="D76C13"/>
                  </a:solidFill>
                </a:ln>
                <a:solidFill>
                  <a:srgbClr val="2F528F"/>
                </a:solidFill>
                <a:latin typeface="方正水云简体_大" panose="02000000000000000000" pitchFamily="2" charset="-122"/>
                <a:ea typeface="方正水云简体_大" panose="02000000000000000000" pitchFamily="2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 rot="21593536">
              <a:off x="6178510" y="982736"/>
              <a:ext cx="2457078" cy="18987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方正水云简体_大" panose="02000000000000000000" pitchFamily="2" charset="-122"/>
                  <a:ea typeface="方正水云简体_大" panose="02000000000000000000" pitchFamily="2" charset="-122"/>
                </a:rPr>
                <a:t>发明家</a:t>
              </a:r>
              <a:endPara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方正水云简体_大" panose="02000000000000000000" pitchFamily="2" charset="-122"/>
                <a:ea typeface="方正水云简体_大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2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0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1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5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5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9095" y="645090"/>
            <a:ext cx="10562589" cy="523220"/>
            <a:chOff x="269096" y="645090"/>
            <a:chExt cx="5519403" cy="523220"/>
          </a:xfrm>
        </p:grpSpPr>
        <p:sp>
          <p:nvSpPr>
            <p:cNvPr id="2" name="箭头: V 形 1"/>
            <p:cNvSpPr/>
            <p:nvPr/>
          </p:nvSpPr>
          <p:spPr>
            <a:xfrm>
              <a:off x="538192" y="761910"/>
              <a:ext cx="406400" cy="406400"/>
            </a:xfrm>
            <a:prstGeom prst="chevron">
              <a:avLst/>
            </a:prstGeom>
            <a:solidFill>
              <a:srgbClr val="D2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箭头: 五边形 2"/>
            <p:cNvSpPr/>
            <p:nvPr/>
          </p:nvSpPr>
          <p:spPr>
            <a:xfrm>
              <a:off x="269096" y="761910"/>
              <a:ext cx="406400" cy="406400"/>
            </a:xfrm>
            <a:prstGeom prst="homePlat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V 形 3"/>
            <p:cNvSpPr/>
            <p:nvPr/>
          </p:nvSpPr>
          <p:spPr>
            <a:xfrm>
              <a:off x="807288" y="761910"/>
              <a:ext cx="406400" cy="406400"/>
            </a:xfrm>
            <a:prstGeom prst="chevron">
              <a:avLst/>
            </a:prstGeom>
            <a:solidFill>
              <a:srgbClr val="46B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PA_库_矩形 46"/>
            <p:cNvSpPr/>
            <p:nvPr>
              <p:custDataLst>
                <p:tags r:id="rId1"/>
              </p:custDataLst>
            </p:nvPr>
          </p:nvSpPr>
          <p:spPr>
            <a:xfrm>
              <a:off x="1258899" y="645090"/>
              <a:ext cx="452960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课后小任务：</a:t>
              </a:r>
              <a:endPara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6553" y="1449705"/>
            <a:ext cx="36277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 b="1">
                <a:solidFill>
                  <a:schemeClr val="accent4"/>
                </a:solidFill>
                <a:effectLst/>
              </a:rPr>
              <a:t>思考问题：</a:t>
            </a:r>
            <a:endParaRPr lang="zh-CN" altLang="en-US" sz="5400" b="1">
              <a:solidFill>
                <a:schemeClr val="accent4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5" y="2898775"/>
            <a:ext cx="2621280" cy="2438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83915" y="3417570"/>
            <a:ext cx="84467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除了红外对射管之外，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还有没有其他方式可以帮助我们防盗呢？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云形 55"/>
          <p:cNvSpPr/>
          <p:nvPr/>
        </p:nvSpPr>
        <p:spPr>
          <a:xfrm>
            <a:off x="2735609" y="1530968"/>
            <a:ext cx="6720782" cy="3862936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云形 48"/>
          <p:cNvSpPr/>
          <p:nvPr/>
        </p:nvSpPr>
        <p:spPr>
          <a:xfrm>
            <a:off x="2735609" y="1571938"/>
            <a:ext cx="6461873" cy="3714123"/>
          </a:xfrm>
          <a:prstGeom prst="cloud">
            <a:avLst/>
          </a:prstGeom>
          <a:solidFill>
            <a:srgbClr val="91D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云形 49"/>
          <p:cNvSpPr/>
          <p:nvPr/>
        </p:nvSpPr>
        <p:spPr>
          <a:xfrm>
            <a:off x="2980744" y="1712836"/>
            <a:ext cx="5971602" cy="3432326"/>
          </a:xfrm>
          <a:prstGeom prst="cloud">
            <a:avLst/>
          </a:prstGeom>
          <a:blipFill dpi="0" rotWithShape="1">
            <a:blip r:embed="rId1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CrisscrossEtching trans="7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6" name="组合 75"/>
          <p:cNvGrpSpPr/>
          <p:nvPr/>
        </p:nvGrpSpPr>
        <p:grpSpPr>
          <a:xfrm rot="281930">
            <a:off x="3229843" y="2597143"/>
            <a:ext cx="6175707" cy="1494640"/>
            <a:chOff x="441691" y="1988570"/>
            <a:chExt cx="6175707" cy="1494640"/>
          </a:xfrm>
        </p:grpSpPr>
        <p:sp>
          <p:nvSpPr>
            <p:cNvPr id="43" name="文本框 42"/>
            <p:cNvSpPr txBox="1"/>
            <p:nvPr/>
          </p:nvSpPr>
          <p:spPr>
            <a:xfrm rot="21299822">
              <a:off x="460739" y="2036660"/>
              <a:ext cx="6147721" cy="14465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>
                  <a:ln w="127000"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rgbClr val="FFCD2F"/>
                  </a:solidFill>
                  <a:latin typeface="方正水云简体_大" panose="02000000000000000000" pitchFamily="2" charset="-122"/>
                  <a:ea typeface="方正水云简体_大" panose="02000000000000000000" pitchFamily="2" charset="-122"/>
                </a:rPr>
                <a:t>下节课再见！</a:t>
              </a:r>
              <a:endParaRPr lang="zh-CN" altLang="en-US" sz="8800" dirty="0">
                <a:ln w="127000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CD2F"/>
                </a:solidFill>
                <a:latin typeface="方正水云简体_大" panose="02000000000000000000" pitchFamily="2" charset="-122"/>
                <a:ea typeface="方正水云简体_大" panose="02000000000000000000" pitchFamily="2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21299822">
              <a:off x="441691" y="1988570"/>
              <a:ext cx="6175707" cy="14465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rgbClr val="FFCD2F"/>
                  </a:solidFill>
                  <a:latin typeface="方正水云简体_大" panose="02000000000000000000" pitchFamily="2" charset="-122"/>
                  <a:ea typeface="方正水云简体_大" panose="02000000000000000000" pitchFamily="2" charset="-122"/>
                </a:rPr>
                <a:t>下节课再见！</a:t>
              </a:r>
              <a:endParaRPr lang="zh-CN" altLang="en-US" sz="8800" dirty="0">
                <a:solidFill>
                  <a:srgbClr val="FFCD2F"/>
                </a:solidFill>
                <a:latin typeface="方正水云简体_大" panose="02000000000000000000" pitchFamily="2" charset="-122"/>
                <a:ea typeface="方正水云简体_大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49" grpId="0" bldLvl="0" animBg="1"/>
      <p:bldP spid="5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d9cba20bae99a7d91a9413b49f0d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75630" y="322580"/>
            <a:ext cx="4959350" cy="3719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322580"/>
            <a:ext cx="4391025" cy="37198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4560" y="4483100"/>
            <a:ext cx="1034288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在主人不注意的时候，如果房屋不具备良好的</a:t>
            </a:r>
            <a:endParaRPr lang="zh-CN" altLang="en-US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防盗措施，很容易会被小偷乘虚而入</a:t>
            </a:r>
            <a:r>
              <a:rPr lang="en-US" altLang="zh-CN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7375" y="1972310"/>
            <a:ext cx="5946775" cy="4495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1675" y="895985"/>
            <a:ext cx="1079881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如果我们在门窗、围栏上安装了红外报警，这样一旦小偷</a:t>
            </a:r>
            <a:endParaRPr lang="zh-CN" altLang="en-US" sz="3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越过围栏或者打开门窗，就会马上报警，让小偷无功而返！</a:t>
            </a:r>
            <a:endParaRPr lang="zh-CN" altLang="en-US" sz="3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88" y="161925"/>
            <a:ext cx="500570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 b="1">
                <a:ln/>
                <a:solidFill>
                  <a:schemeClr val="accent4"/>
                </a:solidFill>
                <a:effectLst/>
              </a:rPr>
              <a:t>解决措施举例：</a:t>
            </a:r>
            <a:endParaRPr lang="zh-CN" altLang="en-US" sz="5400" b="1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0046" y="477430"/>
            <a:ext cx="944592" cy="406400"/>
            <a:chOff x="269096" y="761910"/>
            <a:chExt cx="944592" cy="406400"/>
          </a:xfrm>
        </p:grpSpPr>
        <p:sp>
          <p:nvSpPr>
            <p:cNvPr id="6" name="箭头: V 形 1"/>
            <p:cNvSpPr/>
            <p:nvPr/>
          </p:nvSpPr>
          <p:spPr>
            <a:xfrm>
              <a:off x="538192" y="761910"/>
              <a:ext cx="406400" cy="406400"/>
            </a:xfrm>
            <a:prstGeom prst="chevron">
              <a:avLst/>
            </a:prstGeom>
            <a:solidFill>
              <a:srgbClr val="D2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箭头: 五边形 2"/>
            <p:cNvSpPr/>
            <p:nvPr/>
          </p:nvSpPr>
          <p:spPr>
            <a:xfrm>
              <a:off x="269096" y="761910"/>
              <a:ext cx="406400" cy="406400"/>
            </a:xfrm>
            <a:prstGeom prst="homePlat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箭头: V 形 3"/>
            <p:cNvSpPr/>
            <p:nvPr/>
          </p:nvSpPr>
          <p:spPr>
            <a:xfrm>
              <a:off x="807288" y="761910"/>
              <a:ext cx="406400" cy="406400"/>
            </a:xfrm>
            <a:prstGeom prst="chevron">
              <a:avLst/>
            </a:prstGeom>
            <a:solidFill>
              <a:srgbClr val="46B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3" name="图片 32" descr="资源 35恩斯 指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4060190"/>
            <a:ext cx="1565275" cy="1750695"/>
          </a:xfrm>
          <a:prstGeom prst="rect">
            <a:avLst/>
          </a:prstGeom>
        </p:spPr>
      </p:pic>
      <p:sp>
        <p:nvSpPr>
          <p:cNvPr id="35" name="圆角矩形标注 34"/>
          <p:cNvSpPr/>
          <p:nvPr/>
        </p:nvSpPr>
        <p:spPr>
          <a:xfrm>
            <a:off x="925830" y="2237740"/>
            <a:ext cx="2630170" cy="1452880"/>
          </a:xfrm>
          <a:prstGeom prst="wedgeRoundRectCallout">
            <a:avLst>
              <a:gd name="adj1" fmla="val -12961"/>
              <a:gd name="adj2" fmla="val 66943"/>
              <a:gd name="adj3" fmla="val 16667"/>
            </a:avLst>
          </a:prstGeom>
          <a:pattFill prst="wdUp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9495" y="2270125"/>
            <a:ext cx="2515870" cy="1419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同学们，我们已经开始接触电子发明的世界了。今天我们一起来探索一下新作品吧！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89915" y="965200"/>
            <a:ext cx="11156950" cy="5517515"/>
          </a:xfrm>
          <a:prstGeom prst="roundRect">
            <a:avLst/>
          </a:prstGeom>
          <a:noFill/>
          <a:ln w="38100">
            <a:solidFill>
              <a:srgbClr val="46B2FC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6" name="云形 75"/>
          <p:cNvSpPr/>
          <p:nvPr/>
        </p:nvSpPr>
        <p:spPr>
          <a:xfrm>
            <a:off x="250190" y="965200"/>
            <a:ext cx="1447800" cy="775970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 smtClean="0"/>
              <a:t>知识点</a:t>
            </a:r>
            <a:r>
              <a:rPr lang="en-US" altLang="zh-CN" b="1" dirty="0" smtClean="0"/>
              <a:t>1 </a:t>
            </a:r>
            <a:endParaRPr lang="en-US" altLang="zh-CN" b="1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8252460" y="2527300"/>
            <a:ext cx="25203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在电梯门要关闭的时候，紧急情况下，伸手挡住电梯门会自动打开。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</p:txBody>
      </p:sp>
      <p:pic>
        <p:nvPicPr>
          <p:cNvPr id="38" name="图片 37" descr="电梯感应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785" y="1047115"/>
            <a:ext cx="3592195" cy="2531110"/>
          </a:xfrm>
          <a:prstGeom prst="roundRect">
            <a:avLst/>
          </a:prstGeom>
        </p:spPr>
      </p:pic>
      <p:pic>
        <p:nvPicPr>
          <p:cNvPr id="39" name="图片 38" descr="们报警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035" y="3954780"/>
            <a:ext cx="3614420" cy="2315845"/>
          </a:xfrm>
          <a:prstGeom prst="round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252460" y="4856480"/>
            <a:ext cx="2520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商店没人在的时候，有人进来会自动报警。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2254250" y="3792855"/>
            <a:ext cx="2270125" cy="1309370"/>
          </a:xfrm>
          <a:prstGeom prst="wedgeRoundRectCallout">
            <a:avLst>
              <a:gd name="adj1" fmla="val -60785"/>
              <a:gd name="adj2" fmla="val -21213"/>
              <a:gd name="adj3" fmla="val 16667"/>
            </a:avLst>
          </a:prstGeom>
          <a:pattFill prst="wdUp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286635" y="3728085"/>
            <a:ext cx="2343150" cy="1419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这是一种自动响应的装置，今天我们来了解一下其中的一种，红外自动警报器。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070" y="1383665"/>
            <a:ext cx="3705860" cy="26104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5753" y="344170"/>
            <a:ext cx="36277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 b="1">
                <a:solidFill>
                  <a:schemeClr val="accent4"/>
                </a:solidFill>
                <a:effectLst/>
              </a:rPr>
              <a:t>思考问题：</a:t>
            </a:r>
            <a:endParaRPr lang="zh-CN" altLang="en-US" sz="5400" b="1">
              <a:solidFill>
                <a:schemeClr val="accent4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2615" y="4422140"/>
            <a:ext cx="84467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上面两个场景，它们的共同点是什么呢？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它们的功能是怎么实现的？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标注 61"/>
          <p:cNvSpPr/>
          <p:nvPr/>
        </p:nvSpPr>
        <p:spPr>
          <a:xfrm>
            <a:off x="520065" y="2078990"/>
            <a:ext cx="3014980" cy="2518410"/>
          </a:xfrm>
          <a:prstGeom prst="wedgeRoundRectCallout">
            <a:avLst>
              <a:gd name="adj1" fmla="val 72493"/>
              <a:gd name="adj2" fmla="val -64775"/>
              <a:gd name="adj3" fmla="val 16667"/>
            </a:avLst>
          </a:prstGeom>
          <a:pattFill prst="wdUp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50046" y="477430"/>
            <a:ext cx="944592" cy="406400"/>
            <a:chOff x="269096" y="761910"/>
            <a:chExt cx="944592" cy="406400"/>
          </a:xfrm>
        </p:grpSpPr>
        <p:sp>
          <p:nvSpPr>
            <p:cNvPr id="6" name="箭头: V 形 1"/>
            <p:cNvSpPr/>
            <p:nvPr/>
          </p:nvSpPr>
          <p:spPr>
            <a:xfrm>
              <a:off x="538192" y="761910"/>
              <a:ext cx="406400" cy="406400"/>
            </a:xfrm>
            <a:prstGeom prst="chevron">
              <a:avLst/>
            </a:prstGeom>
            <a:solidFill>
              <a:srgbClr val="D2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箭头: 五边形 2"/>
            <p:cNvSpPr/>
            <p:nvPr/>
          </p:nvSpPr>
          <p:spPr>
            <a:xfrm>
              <a:off x="269096" y="761910"/>
              <a:ext cx="406400" cy="406400"/>
            </a:xfrm>
            <a:prstGeom prst="homePlat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箭头: V 形 3"/>
            <p:cNvSpPr/>
            <p:nvPr/>
          </p:nvSpPr>
          <p:spPr>
            <a:xfrm>
              <a:off x="807288" y="761910"/>
              <a:ext cx="406400" cy="406400"/>
            </a:xfrm>
            <a:prstGeom prst="chevron">
              <a:avLst/>
            </a:prstGeom>
            <a:solidFill>
              <a:srgbClr val="46B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7" name="图片 46" descr="红外对射开关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7816" r="37241"/>
          <a:stretch>
            <a:fillRect/>
          </a:stretch>
        </p:blipFill>
        <p:spPr>
          <a:xfrm rot="5400000">
            <a:off x="6545580" y="871220"/>
            <a:ext cx="589280" cy="2723515"/>
          </a:xfrm>
          <a:prstGeom prst="rect">
            <a:avLst/>
          </a:prstGeom>
        </p:spPr>
      </p:pic>
      <p:pic>
        <p:nvPicPr>
          <p:cNvPr id="48" name="图片 47" descr="红外对射开关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4375" r="51884" b="762"/>
          <a:stretch>
            <a:fillRect/>
          </a:stretch>
        </p:blipFill>
        <p:spPr>
          <a:xfrm rot="16200000" flipH="1">
            <a:off x="9656445" y="824230"/>
            <a:ext cx="546735" cy="2725420"/>
          </a:xfrm>
          <a:prstGeom prst="rect">
            <a:avLst/>
          </a:prstGeom>
        </p:spPr>
      </p:pic>
      <p:sp>
        <p:nvSpPr>
          <p:cNvPr id="50" name="圆角矩形 49"/>
          <p:cNvSpPr/>
          <p:nvPr/>
        </p:nvSpPr>
        <p:spPr>
          <a:xfrm>
            <a:off x="519430" y="1177925"/>
            <a:ext cx="10943590" cy="5126355"/>
          </a:xfrm>
          <a:prstGeom prst="roundRect">
            <a:avLst/>
          </a:prstGeom>
          <a:noFill/>
          <a:ln w="38100">
            <a:solidFill>
              <a:srgbClr val="46B2FC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1" name="云形 50"/>
          <p:cNvSpPr/>
          <p:nvPr/>
        </p:nvSpPr>
        <p:spPr>
          <a:xfrm>
            <a:off x="429895" y="963295"/>
            <a:ext cx="1447800" cy="775970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 smtClean="0"/>
              <a:t>知识点</a:t>
            </a:r>
            <a:r>
              <a:rPr lang="en-US" altLang="zh-CN" b="1" dirty="0" smtClean="0"/>
              <a:t>2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54" name="文本框 53"/>
          <p:cNvSpPr txBox="1"/>
          <p:nvPr/>
        </p:nvSpPr>
        <p:spPr>
          <a:xfrm>
            <a:off x="680720" y="2127885"/>
            <a:ext cx="2816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红外对射开关分为：红外发光二极管和光敏三极管。正常情况下，两个元件处于对射状态，光敏三极管不通。当有遮挡物挡住红外光时，光敏三极管导通。两个管都是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长脚为正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短脚为负。</a:t>
            </a:r>
            <a:endParaRPr lang="zh-CN" altLang="en-US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953375" y="1967230"/>
            <a:ext cx="594360" cy="492125"/>
            <a:chOff x="12192" y="3540"/>
            <a:chExt cx="554" cy="343"/>
          </a:xfrm>
        </p:grpSpPr>
        <p:cxnSp>
          <p:nvCxnSpPr>
            <p:cNvPr id="2" name="直接箭头连接符 1"/>
            <p:cNvCxnSpPr/>
            <p:nvPr/>
          </p:nvCxnSpPr>
          <p:spPr>
            <a:xfrm flipV="1">
              <a:off x="12192" y="3540"/>
              <a:ext cx="555" cy="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V="1">
              <a:off x="12192" y="3701"/>
              <a:ext cx="555" cy="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12192" y="3869"/>
              <a:ext cx="555" cy="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5612765" y="3601085"/>
            <a:ext cx="440118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同时为了实现警报效果，使用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蜂鸣器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作为发声器件，蜂鸣器通电即可发出蜂鸣声音。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</p:txBody>
      </p:sp>
      <p:pic>
        <p:nvPicPr>
          <p:cNvPr id="12" name="图片 11" descr="蜂鸣器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0245" y="4444365"/>
            <a:ext cx="1318895" cy="101028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8082915" y="4660265"/>
            <a:ext cx="100012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80555" y="4850765"/>
            <a:ext cx="1102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长脚为正</a:t>
            </a:r>
            <a:endParaRPr lang="zh-CN" altLang="en-US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35185" y="4765675"/>
            <a:ext cx="1102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短脚为负</a:t>
            </a:r>
            <a:endParaRPr lang="zh-C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211310" y="4765040"/>
            <a:ext cx="523875" cy="8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资源 35恩斯 指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260" y="1404620"/>
            <a:ext cx="1696085" cy="189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753" y="344170"/>
            <a:ext cx="36277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 b="1">
                <a:solidFill>
                  <a:schemeClr val="accent4"/>
                </a:solidFill>
                <a:effectLst/>
              </a:rPr>
              <a:t>思考问题：</a:t>
            </a:r>
            <a:endParaRPr lang="zh-CN" altLang="en-US" sz="5400" b="1">
              <a:solidFill>
                <a:schemeClr val="accent4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1533" y="4756785"/>
            <a:ext cx="79876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这么简单的元器件是如何实现报警的？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蜂鸣器是怎么响起的？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890" y="1374140"/>
            <a:ext cx="2522220" cy="290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0046" y="477430"/>
            <a:ext cx="944592" cy="406400"/>
            <a:chOff x="269096" y="761910"/>
            <a:chExt cx="944592" cy="406400"/>
          </a:xfrm>
        </p:grpSpPr>
        <p:sp>
          <p:nvSpPr>
            <p:cNvPr id="6" name="箭头: V 形 1"/>
            <p:cNvSpPr/>
            <p:nvPr/>
          </p:nvSpPr>
          <p:spPr>
            <a:xfrm>
              <a:off x="538192" y="761910"/>
              <a:ext cx="406400" cy="406400"/>
            </a:xfrm>
            <a:prstGeom prst="chevron">
              <a:avLst/>
            </a:prstGeom>
            <a:solidFill>
              <a:srgbClr val="D2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箭头: 五边形 2"/>
            <p:cNvSpPr/>
            <p:nvPr/>
          </p:nvSpPr>
          <p:spPr>
            <a:xfrm>
              <a:off x="269096" y="761910"/>
              <a:ext cx="406400" cy="406400"/>
            </a:xfrm>
            <a:prstGeom prst="homePlat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箭头: V 形 3"/>
            <p:cNvSpPr/>
            <p:nvPr/>
          </p:nvSpPr>
          <p:spPr>
            <a:xfrm>
              <a:off x="807288" y="761910"/>
              <a:ext cx="406400" cy="406400"/>
            </a:xfrm>
            <a:prstGeom prst="chevron">
              <a:avLst/>
            </a:prstGeom>
            <a:solidFill>
              <a:srgbClr val="46B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656590" y="883920"/>
            <a:ext cx="10971530" cy="5518785"/>
          </a:xfrm>
          <a:prstGeom prst="roundRect">
            <a:avLst/>
          </a:prstGeom>
          <a:noFill/>
          <a:ln w="38100">
            <a:solidFill>
              <a:srgbClr val="46B2FC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487545" y="4363085"/>
            <a:ext cx="542163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、调节滑动变阻器直到蜂鸣器刚好不响，然后用遮挡物遮住两个红外对射中间。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295" y="5311140"/>
            <a:ext cx="538988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、试一下在蜂鸣器旁边并接一个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LED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，看看能否实现声光报警。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4435" y="349885"/>
            <a:ext cx="9871710" cy="5340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制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作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自动报警器</a:t>
            </a:r>
            <a:endParaRPr lang="zh-CN" altLang="en-US" sz="2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9430" y="3923665"/>
            <a:ext cx="1309370" cy="2111375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788035" y="2146300"/>
            <a:ext cx="2287270" cy="1306830"/>
          </a:xfrm>
          <a:prstGeom prst="wedgeRoundRectCallout">
            <a:avLst>
              <a:gd name="adj1" fmla="val -32151"/>
              <a:gd name="adj2" fmla="val 86555"/>
              <a:gd name="adj3" fmla="val 16667"/>
            </a:avLst>
          </a:prstGeom>
          <a:pattFill prst="wdUp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6610" y="2099310"/>
            <a:ext cx="2286635" cy="1419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小朋友们下面按照原理图动起手来吧！并按下面步骤来尝试一下！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079115" y="1140460"/>
            <a:ext cx="8549005" cy="2783196"/>
            <a:chOff x="3125" y="5837"/>
            <a:chExt cx="13675" cy="4447"/>
          </a:xfrm>
        </p:grpSpPr>
        <p:sp>
          <p:nvSpPr>
            <p:cNvPr id="12" name="矩形 11"/>
            <p:cNvSpPr/>
            <p:nvPr/>
          </p:nvSpPr>
          <p:spPr>
            <a:xfrm>
              <a:off x="3698" y="5837"/>
              <a:ext cx="569" cy="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93" y="8137"/>
              <a:ext cx="569" cy="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125" y="6575"/>
              <a:ext cx="541" cy="7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正极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25" y="8139"/>
              <a:ext cx="541" cy="7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负极</a:t>
              </a:r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 rot="5400000">
              <a:off x="6732" y="2798"/>
              <a:ext cx="569" cy="6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5400000">
              <a:off x="8688" y="4730"/>
              <a:ext cx="569" cy="1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 rot="10800000">
              <a:off x="9782" y="5966"/>
              <a:ext cx="2111" cy="308"/>
              <a:chOff x="3122" y="9616"/>
              <a:chExt cx="2111" cy="30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032" y="9616"/>
                <a:ext cx="299" cy="30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46B2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>
                <a:stCxn id="36" idx="2"/>
              </p:cNvCxnSpPr>
              <p:nvPr/>
            </p:nvCxnSpPr>
            <p:spPr>
              <a:xfrm flipH="1">
                <a:off x="3122" y="9755"/>
                <a:ext cx="910" cy="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323" y="9761"/>
                <a:ext cx="910" cy="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 rot="5400000">
              <a:off x="12472" y="4641"/>
              <a:ext cx="569" cy="2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667" y="7274"/>
              <a:ext cx="569" cy="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407" y="6105"/>
              <a:ext cx="857" cy="1627"/>
              <a:chOff x="5650" y="6682"/>
              <a:chExt cx="857" cy="1627"/>
            </a:xfrm>
          </p:grpSpPr>
          <p:sp>
            <p:nvSpPr>
              <p:cNvPr id="47" name="流程图: 延期 46"/>
              <p:cNvSpPr/>
              <p:nvPr/>
            </p:nvSpPr>
            <p:spPr>
              <a:xfrm>
                <a:off x="6057" y="7440"/>
                <a:ext cx="450" cy="285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8" name="肘形连接符 47"/>
              <p:cNvCxnSpPr/>
              <p:nvPr/>
            </p:nvCxnSpPr>
            <p:spPr>
              <a:xfrm rot="10800000">
                <a:off x="5651" y="6682"/>
                <a:ext cx="406" cy="833"/>
              </a:xfrm>
              <a:prstGeom prst="bent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肘形连接符 49"/>
              <p:cNvCxnSpPr/>
              <p:nvPr/>
            </p:nvCxnSpPr>
            <p:spPr>
              <a:xfrm rot="10800000" flipV="1">
                <a:off x="5650" y="7643"/>
                <a:ext cx="421" cy="666"/>
              </a:xfrm>
              <a:prstGeom prst="bent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5123" y="7300"/>
              <a:ext cx="569" cy="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303" y="8442"/>
              <a:ext cx="210" cy="1565"/>
              <a:chOff x="7767" y="7560"/>
              <a:chExt cx="210" cy="1565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7767" y="8088"/>
                <a:ext cx="210" cy="539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flipH="1" flipV="1">
                <a:off x="7859" y="7560"/>
                <a:ext cx="5" cy="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 flipV="1">
                <a:off x="7870" y="8615"/>
                <a:ext cx="5" cy="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/>
            <p:cNvSpPr txBox="1"/>
            <p:nvPr/>
          </p:nvSpPr>
          <p:spPr>
            <a:xfrm>
              <a:off x="4317" y="8940"/>
              <a:ext cx="541" cy="7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200" b="1"/>
                <a:t>1K</a:t>
              </a:r>
              <a:endParaRPr lang="en-US" altLang="zh-CN" sz="1200" b="1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692" y="7300"/>
              <a:ext cx="1441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200" b="1"/>
                <a:t>红外发射</a:t>
              </a:r>
              <a:endParaRPr lang="zh-CN" altLang="en-US" sz="1200" b="1"/>
            </a:p>
          </p:txBody>
        </p:sp>
        <p:grpSp>
          <p:nvGrpSpPr>
            <p:cNvPr id="68" name="组合 67"/>
            <p:cNvGrpSpPr/>
            <p:nvPr/>
          </p:nvGrpSpPr>
          <p:grpSpPr>
            <a:xfrm flipH="1">
              <a:off x="7905" y="6037"/>
              <a:ext cx="857" cy="1627"/>
              <a:chOff x="5650" y="6682"/>
              <a:chExt cx="857" cy="1627"/>
            </a:xfrm>
          </p:grpSpPr>
          <p:sp>
            <p:nvSpPr>
              <p:cNvPr id="70" name="流程图: 延期 69"/>
              <p:cNvSpPr/>
              <p:nvPr/>
            </p:nvSpPr>
            <p:spPr>
              <a:xfrm>
                <a:off x="6057" y="7440"/>
                <a:ext cx="450" cy="285"/>
              </a:xfrm>
              <a:prstGeom prst="flowChartDelay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3" name="肘形连接符 72"/>
              <p:cNvCxnSpPr/>
              <p:nvPr/>
            </p:nvCxnSpPr>
            <p:spPr>
              <a:xfrm rot="10800000">
                <a:off x="5651" y="6682"/>
                <a:ext cx="406" cy="833"/>
              </a:xfrm>
              <a:prstGeom prst="bent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肘形连接符 75"/>
              <p:cNvCxnSpPr/>
              <p:nvPr/>
            </p:nvCxnSpPr>
            <p:spPr>
              <a:xfrm rot="10800000" flipV="1">
                <a:off x="5650" y="7643"/>
                <a:ext cx="421" cy="666"/>
              </a:xfrm>
              <a:prstGeom prst="bent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78"/>
            <p:cNvSpPr txBox="1"/>
            <p:nvPr/>
          </p:nvSpPr>
          <p:spPr>
            <a:xfrm>
              <a:off x="7133" y="7300"/>
              <a:ext cx="1441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200" b="1"/>
                <a:t>红外接收</a:t>
              </a:r>
              <a:endParaRPr lang="zh-CN" altLang="en-US" sz="1200" b="1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8503" y="7300"/>
              <a:ext cx="569" cy="1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463" y="9157"/>
              <a:ext cx="751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200" b="1"/>
                <a:t>10K</a:t>
              </a:r>
              <a:endParaRPr lang="en-US" altLang="zh-CN" sz="1200" b="1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042" y="8117"/>
              <a:ext cx="532" cy="16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滑动变阻器</a:t>
              </a:r>
              <a:endParaRPr lang="zh-CN" altLang="en-US" sz="1200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3681" y="6015"/>
              <a:ext cx="560" cy="1394"/>
              <a:chOff x="13681" y="6210"/>
              <a:chExt cx="560" cy="1394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13681" y="6210"/>
                <a:ext cx="560" cy="1394"/>
                <a:chOff x="13681" y="6210"/>
                <a:chExt cx="560" cy="1394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13681" y="6712"/>
                  <a:ext cx="561" cy="588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13961" y="6210"/>
                  <a:ext cx="4" cy="54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 flipH="1">
                  <a:off x="13946" y="7300"/>
                  <a:ext cx="11" cy="3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/>
              <p:cNvSpPr txBox="1"/>
              <p:nvPr/>
            </p:nvSpPr>
            <p:spPr>
              <a:xfrm>
                <a:off x="13714" y="6528"/>
                <a:ext cx="470" cy="58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+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13077" y="7782"/>
              <a:ext cx="972" cy="1199"/>
              <a:chOff x="11450" y="6483"/>
              <a:chExt cx="1464" cy="2184"/>
            </a:xfrm>
          </p:grpSpPr>
          <p:sp>
            <p:nvSpPr>
              <p:cNvPr id="122" name="流程图: 延期 121"/>
              <p:cNvSpPr/>
              <p:nvPr/>
            </p:nvSpPr>
            <p:spPr>
              <a:xfrm flipH="1">
                <a:off x="12360" y="7266"/>
                <a:ext cx="555" cy="615"/>
              </a:xfrm>
              <a:prstGeom prst="flowChartDelay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3" name="直接连接符 122"/>
              <p:cNvCxnSpPr/>
              <p:nvPr/>
            </p:nvCxnSpPr>
            <p:spPr>
              <a:xfrm>
                <a:off x="12795" y="6483"/>
                <a:ext cx="14" cy="78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12795" y="7881"/>
                <a:ext cx="14" cy="78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10800000" flipH="1">
                <a:off x="11450" y="7565"/>
                <a:ext cx="910" cy="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本框 125"/>
            <p:cNvSpPr txBox="1"/>
            <p:nvPr/>
          </p:nvSpPr>
          <p:spPr>
            <a:xfrm>
              <a:off x="12791" y="8212"/>
              <a:ext cx="470" cy="5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b="1">
                  <a:solidFill>
                    <a:schemeClr val="tx1"/>
                  </a:solidFill>
                </a:rPr>
                <a:t>e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3736" y="8862"/>
              <a:ext cx="470" cy="5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b="1">
                  <a:solidFill>
                    <a:schemeClr val="tx1"/>
                  </a:solidFill>
                </a:rPr>
                <a:t>b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3495" y="7664"/>
              <a:ext cx="470" cy="5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b="1">
                  <a:solidFill>
                    <a:schemeClr val="tx1"/>
                  </a:solidFill>
                </a:rPr>
                <a:t>c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4290" y="8140"/>
              <a:ext cx="1116" cy="7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/>
                <a:t>NPN</a:t>
              </a:r>
              <a:endParaRPr lang="en-US" altLang="zh-CN" sz="1200"/>
            </a:p>
            <a:p>
              <a:r>
                <a:rPr lang="zh-CN" altLang="en-US" sz="1200"/>
                <a:t>三极管</a:t>
              </a:r>
              <a:endParaRPr lang="zh-CN" altLang="en-US" sz="1200"/>
            </a:p>
          </p:txBody>
        </p:sp>
        <p:sp>
          <p:nvSpPr>
            <p:cNvPr id="130" name="矩形 129"/>
            <p:cNvSpPr/>
            <p:nvPr/>
          </p:nvSpPr>
          <p:spPr>
            <a:xfrm rot="5400000">
              <a:off x="10664" y="5937"/>
              <a:ext cx="569" cy="4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3675" y="8728"/>
              <a:ext cx="569" cy="1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rot="5400000">
              <a:off x="14717" y="5361"/>
              <a:ext cx="569" cy="1531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487" y="6406"/>
              <a:ext cx="787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长脚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4487" y="7274"/>
              <a:ext cx="816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短脚</a:t>
              </a:r>
              <a:endParaRPr lang="zh-CN" altLang="en-US" sz="120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847" y="6362"/>
              <a:ext cx="787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长脚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847" y="7230"/>
              <a:ext cx="816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短脚</a:t>
              </a:r>
              <a:endParaRPr lang="zh-CN" altLang="en-US" sz="120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2971" y="6280"/>
              <a:ext cx="787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长脚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2971" y="7148"/>
              <a:ext cx="816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短脚</a:t>
              </a:r>
              <a:endParaRPr lang="zh-CN" altLang="en-US" sz="1200"/>
            </a:p>
          </p:txBody>
        </p:sp>
        <p:grpSp>
          <p:nvGrpSpPr>
            <p:cNvPr id="139" name="组合 138"/>
            <p:cNvGrpSpPr/>
            <p:nvPr/>
          </p:nvGrpSpPr>
          <p:grpSpPr>
            <a:xfrm rot="5400000">
              <a:off x="14504" y="6797"/>
              <a:ext cx="2111" cy="308"/>
              <a:chOff x="3122" y="9616"/>
              <a:chExt cx="2111" cy="308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4032" y="9616"/>
                <a:ext cx="299" cy="30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46B2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140" idx="2"/>
              </p:cNvCxnSpPr>
              <p:nvPr/>
            </p:nvCxnSpPr>
            <p:spPr>
              <a:xfrm flipH="1">
                <a:off x="3122" y="9755"/>
                <a:ext cx="910" cy="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>
                <a:off x="4323" y="9761"/>
                <a:ext cx="910" cy="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15984" y="7600"/>
              <a:ext cx="816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短脚</a:t>
              </a:r>
              <a:endParaRPr lang="zh-CN" altLang="en-US" sz="120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6091" y="6840"/>
              <a:ext cx="709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/>
                <a:t>LED</a:t>
              </a:r>
              <a:endParaRPr lang="en-US" altLang="zh-CN" sz="1200"/>
            </a:p>
          </p:txBody>
        </p:sp>
        <p:sp>
          <p:nvSpPr>
            <p:cNvPr id="145" name="矩形 144"/>
            <p:cNvSpPr/>
            <p:nvPr/>
          </p:nvSpPr>
          <p:spPr>
            <a:xfrm rot="5400000">
              <a:off x="14548" y="6572"/>
              <a:ext cx="569" cy="2302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8591" y="8674"/>
              <a:ext cx="990" cy="1447"/>
              <a:chOff x="10452" y="8505"/>
              <a:chExt cx="990" cy="1447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10452" y="8998"/>
                <a:ext cx="531" cy="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10501" y="9019"/>
                <a:ext cx="432" cy="4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连接符 148"/>
              <p:cNvCxnSpPr/>
              <p:nvPr/>
            </p:nvCxnSpPr>
            <p:spPr>
              <a:xfrm flipH="1" flipV="1">
                <a:off x="10715" y="8505"/>
                <a:ext cx="5" cy="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H="1" flipV="1">
                <a:off x="10555" y="9442"/>
                <a:ext cx="5" cy="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5400000" flipH="1" flipV="1">
                <a:off x="11185" y="9121"/>
                <a:ext cx="5" cy="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/>
            <p:cNvSpPr txBox="1"/>
            <p:nvPr/>
          </p:nvSpPr>
          <p:spPr>
            <a:xfrm>
              <a:off x="8952" y="8674"/>
              <a:ext cx="1010" cy="7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中间脚</a:t>
              </a:r>
              <a:endParaRPr lang="zh-CN" altLang="en-US" sz="12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2390" y="6663"/>
              <a:ext cx="1164" cy="4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蜂鸣器</a:t>
              </a:r>
              <a:endParaRPr lang="zh-CN" altLang="en-US" sz="1200"/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0982325" y="1251585"/>
            <a:ext cx="4997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长脚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095" y="3387090"/>
            <a:ext cx="1309370" cy="211137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365885" y="1645285"/>
            <a:ext cx="2526030" cy="1235075"/>
          </a:xfrm>
          <a:prstGeom prst="wedgeRoundRectCallout">
            <a:avLst>
              <a:gd name="adj1" fmla="val -48225"/>
              <a:gd name="adj2" fmla="val 93130"/>
              <a:gd name="adj3" fmla="val 16667"/>
            </a:avLst>
          </a:prstGeom>
          <a:pattFill prst="wdUp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38605" y="1644650"/>
            <a:ext cx="2135505" cy="423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大家成功了吗？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24510" y="775970"/>
            <a:ext cx="11167110" cy="5720715"/>
          </a:xfrm>
          <a:prstGeom prst="roundRect">
            <a:avLst/>
          </a:prstGeom>
          <a:noFill/>
          <a:ln w="38100">
            <a:solidFill>
              <a:srgbClr val="46B2FC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2" name="云形 131"/>
          <p:cNvSpPr/>
          <p:nvPr/>
        </p:nvSpPr>
        <p:spPr>
          <a:xfrm>
            <a:off x="339090" y="304165"/>
            <a:ext cx="1447800" cy="775970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 smtClean="0"/>
              <a:t>总结</a:t>
            </a:r>
            <a:endParaRPr lang="zh-CN" altLang="en-US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2760980" y="2963545"/>
            <a:ext cx="8862060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各位同学分享一下自己在</a:t>
            </a:r>
            <a:endParaRPr lang="zh-CN" altLang="en-US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搭建电路上遇到的问题和解决办法吧！</a:t>
            </a:r>
            <a:endParaRPr lang="zh-CN" altLang="en-US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627102902"/>
  <p:tag name="MH_LIBRARY" val="GRAPHIC"/>
  <p:tag name="MH_TYPE" val="Other"/>
  <p:tag name="MH_ORDER" val="5"/>
</p:tagLst>
</file>

<file path=ppt/tags/tag2.xml><?xml version="1.0" encoding="utf-8"?>
<p:tagLst xmlns:p="http://schemas.openxmlformats.org/presentationml/2006/main">
  <p:tag name="MH" val="20170627102902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70627102902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170627103538"/>
  <p:tag name="MH_LIBRARY" val="GRAPHIC"/>
  <p:tag name="MH_TYPE" val="SubTitle"/>
  <p:tag name="MH_ORDER" val="1"/>
</p:tagLst>
</file>

<file path=ppt/tags/tag5.xml><?xml version="1.0" encoding="utf-8"?>
<p:tagLst xmlns:p="http://schemas.openxmlformats.org/presentationml/2006/main">
  <p:tag name="MH" val="20170627103538"/>
  <p:tag name="MH_LIBRARY" val="GRAPHIC"/>
  <p:tag name="MH_TYPE" val="Other"/>
  <p:tag name="MH_ORDER" val="1"/>
</p:tagLst>
</file>

<file path=ppt/tags/tag6.xml><?xml version="1.0" encoding="utf-8"?>
<p:tagLst xmlns:p="http://schemas.openxmlformats.org/presentationml/2006/main">
  <p:tag name="REFSHAPE" val="150412132"/>
  <p:tag name="KSO_WM_UNIT_PLACING_PICTURE_USER_VIEWPORT" val="{&quot;height&quot;:7200,&quot;width&quot;:9600}"/>
</p:tagLst>
</file>

<file path=ppt/tags/tag7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等线 Light"/>
        <a:ea typeface="方正水云简体_大"/>
        <a:cs typeface=""/>
      </a:majorFont>
      <a:minorFont>
        <a:latin typeface="等线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演示</Application>
  <PresentationFormat>宽屏</PresentationFormat>
  <Paragraphs>132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站酷快乐体2016修订版</vt:lpstr>
      <vt:lpstr>Agency FB</vt:lpstr>
      <vt:lpstr>qtquickcontrols</vt:lpstr>
      <vt:lpstr>印品雅圆体</vt:lpstr>
      <vt:lpstr>微软雅黑</vt:lpstr>
      <vt:lpstr>Arial</vt:lpstr>
      <vt:lpstr>Arial Unicode MS</vt:lpstr>
      <vt:lpstr>Calibri</vt:lpstr>
      <vt:lpstr>Impact</vt:lpstr>
      <vt:lpstr>方正水云简体_大</vt:lpstr>
      <vt:lpstr>幼圆</vt:lpstr>
      <vt:lpstr>等线</vt:lpstr>
      <vt:lpstr>Arial Unicode MS</vt:lpstr>
      <vt:lpstr>等线 Light</vt:lpstr>
      <vt:lpstr>幼圆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Ye漫漫</cp:lastModifiedBy>
  <cp:revision>92</cp:revision>
  <dcterms:created xsi:type="dcterms:W3CDTF">2019-05-09T06:28:00Z</dcterms:created>
  <dcterms:modified xsi:type="dcterms:W3CDTF">2020-02-20T14:32:57Z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