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CA7DE-8E5E-4FEB-B96C-DE56BFEE951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A0E571E-25AD-4C57-A3D5-68BD4EB2324D}">
      <dgm:prSet phldrT="[Text]" phldr="1"/>
      <dgm:spPr/>
      <dgm:t>
        <a:bodyPr/>
        <a:lstStyle/>
        <a:p>
          <a:endParaRPr lang="en-US"/>
        </a:p>
      </dgm:t>
    </dgm:pt>
    <dgm:pt modelId="{BE59E371-34D0-4A71-B679-C84AC1A5061A}" type="sibTrans" cxnId="{9BF82162-19AA-49A8-B76F-364041C5806E}">
      <dgm:prSet/>
      <dgm:spPr/>
      <dgm:t>
        <a:bodyPr/>
        <a:lstStyle/>
        <a:p>
          <a:endParaRPr lang="en-US"/>
        </a:p>
      </dgm:t>
    </dgm:pt>
    <dgm:pt modelId="{6741D966-8D84-4634-AACA-A589819935A0}" type="parTrans" cxnId="{9BF82162-19AA-49A8-B76F-364041C5806E}">
      <dgm:prSet/>
      <dgm:spPr/>
      <dgm:t>
        <a:bodyPr/>
        <a:lstStyle/>
        <a:p>
          <a:endParaRPr lang="en-US"/>
        </a:p>
      </dgm:t>
    </dgm:pt>
    <dgm:pt modelId="{1BDF1337-2A4A-49E0-B00A-E750120901EB}">
      <dgm:prSet phldrT="[Text]" phldr="1"/>
      <dgm:spPr/>
      <dgm:t>
        <a:bodyPr/>
        <a:lstStyle/>
        <a:p>
          <a:endParaRPr lang="en-US"/>
        </a:p>
      </dgm:t>
    </dgm:pt>
    <dgm:pt modelId="{430EE863-9F61-4AFB-8E5F-DD4FD3F8DBC6}" type="sibTrans" cxnId="{DA4FD034-9403-42B9-8A8B-18A152B42EC4}">
      <dgm:prSet/>
      <dgm:spPr/>
      <dgm:t>
        <a:bodyPr/>
        <a:lstStyle/>
        <a:p>
          <a:endParaRPr lang="en-US"/>
        </a:p>
      </dgm:t>
    </dgm:pt>
    <dgm:pt modelId="{5BEE45F8-8925-4D06-8BA3-242C2580E2D4}" type="parTrans" cxnId="{DA4FD034-9403-42B9-8A8B-18A152B42EC4}">
      <dgm:prSet/>
      <dgm:spPr/>
      <dgm:t>
        <a:bodyPr/>
        <a:lstStyle/>
        <a:p>
          <a:endParaRPr lang="en-US"/>
        </a:p>
      </dgm:t>
    </dgm:pt>
    <dgm:pt modelId="{3BBD3BBB-DE66-4786-85C5-C757182B68EE}">
      <dgm:prSet phldrT="[Text]" phldr="1"/>
      <dgm:spPr/>
      <dgm:t>
        <a:bodyPr/>
        <a:lstStyle/>
        <a:p>
          <a:endParaRPr lang="en-US"/>
        </a:p>
      </dgm:t>
    </dgm:pt>
    <dgm:pt modelId="{2B49DC36-5FCF-4C55-8442-CD8D637204D3}" type="sibTrans" cxnId="{48A92CA9-CD40-4329-87C1-5AF751FBD088}">
      <dgm:prSet/>
      <dgm:spPr/>
      <dgm:t>
        <a:bodyPr/>
        <a:lstStyle/>
        <a:p>
          <a:endParaRPr lang="en-US"/>
        </a:p>
      </dgm:t>
    </dgm:pt>
    <dgm:pt modelId="{8C602774-9F64-41B2-A461-32D3058DFD42}" type="parTrans" cxnId="{48A92CA9-CD40-4329-87C1-5AF751FBD088}">
      <dgm:prSet/>
      <dgm:spPr/>
      <dgm:t>
        <a:bodyPr/>
        <a:lstStyle/>
        <a:p>
          <a:endParaRPr lang="en-US"/>
        </a:p>
      </dgm:t>
    </dgm:pt>
    <dgm:pt modelId="{8AD7D02A-33F3-4988-87C6-B189DA515F75}">
      <dgm:prSet phldrT="[Text]" phldr="1"/>
      <dgm:spPr/>
      <dgm:t>
        <a:bodyPr/>
        <a:lstStyle/>
        <a:p>
          <a:endParaRPr lang="en-US"/>
        </a:p>
      </dgm:t>
    </dgm:pt>
    <dgm:pt modelId="{72233E38-DAF8-4F42-A410-6A846CE70D1C}" type="sibTrans" cxnId="{9982D922-AFC4-4A6A-A6A2-FB8A88369013}">
      <dgm:prSet/>
      <dgm:spPr/>
      <dgm:t>
        <a:bodyPr/>
        <a:lstStyle/>
        <a:p>
          <a:endParaRPr lang="en-US"/>
        </a:p>
      </dgm:t>
    </dgm:pt>
    <dgm:pt modelId="{92EF9E88-DC51-4F12-B057-6DE55CB3AECF}" type="parTrans" cxnId="{9982D922-AFC4-4A6A-A6A2-FB8A88369013}">
      <dgm:prSet/>
      <dgm:spPr/>
      <dgm:t>
        <a:bodyPr/>
        <a:lstStyle/>
        <a:p>
          <a:endParaRPr lang="en-US"/>
        </a:p>
      </dgm:t>
    </dgm:pt>
    <dgm:pt modelId="{ECCD5FE4-2F2A-4007-B7E8-3B891DF215A8}">
      <dgm:prSet phldrT="[Text]" phldr="1"/>
      <dgm:spPr/>
      <dgm:t>
        <a:bodyPr/>
        <a:lstStyle/>
        <a:p>
          <a:endParaRPr lang="en-US"/>
        </a:p>
      </dgm:t>
    </dgm:pt>
    <dgm:pt modelId="{DC77F179-5828-46B2-BC40-6AA1CC1AA6AB}" type="sibTrans" cxnId="{B6349FA5-0A3C-46BD-AB8E-C5EA595032B4}">
      <dgm:prSet/>
      <dgm:spPr/>
      <dgm:t>
        <a:bodyPr/>
        <a:lstStyle/>
        <a:p>
          <a:endParaRPr lang="en-US"/>
        </a:p>
      </dgm:t>
    </dgm:pt>
    <dgm:pt modelId="{0DD6BF54-E4CC-4129-9E41-24C402E2DA40}" type="parTrans" cxnId="{B6349FA5-0A3C-46BD-AB8E-C5EA595032B4}">
      <dgm:prSet/>
      <dgm:spPr/>
      <dgm:t>
        <a:bodyPr/>
        <a:lstStyle/>
        <a:p>
          <a:endParaRPr lang="en-US"/>
        </a:p>
      </dgm:t>
    </dgm:pt>
    <dgm:pt modelId="{F24C850B-B3F4-40A0-BA2E-5C360E8B96A1}">
      <dgm:prSet phldrT="[Text]" phldr="1"/>
      <dgm:spPr/>
      <dgm:t>
        <a:bodyPr/>
        <a:lstStyle/>
        <a:p>
          <a:endParaRPr lang="en-US" dirty="0"/>
        </a:p>
      </dgm:t>
    </dgm:pt>
    <dgm:pt modelId="{F450ADF6-7977-4390-97A4-3559EFDF2F33}" type="sibTrans" cxnId="{F5606F2F-E6ED-44DA-885E-121859724759}">
      <dgm:prSet/>
      <dgm:spPr/>
      <dgm:t>
        <a:bodyPr/>
        <a:lstStyle/>
        <a:p>
          <a:endParaRPr lang="en-US"/>
        </a:p>
      </dgm:t>
    </dgm:pt>
    <dgm:pt modelId="{7A6DDC58-4C7D-4F3C-BA4F-5106FD6A9436}" type="parTrans" cxnId="{F5606F2F-E6ED-44DA-885E-121859724759}">
      <dgm:prSet/>
      <dgm:spPr/>
      <dgm:t>
        <a:bodyPr/>
        <a:lstStyle/>
        <a:p>
          <a:endParaRPr lang="en-US"/>
        </a:p>
      </dgm:t>
    </dgm:pt>
    <dgm:pt modelId="{7CBBC8D6-F249-4F77-B219-5B6078574A33}">
      <dgm:prSet phldrT="[Text]" phldr="1"/>
      <dgm:spPr/>
      <dgm:t>
        <a:bodyPr/>
        <a:lstStyle/>
        <a:p>
          <a:endParaRPr lang="en-US"/>
        </a:p>
      </dgm:t>
    </dgm:pt>
    <dgm:pt modelId="{CD78F2D2-B1FD-4353-BF59-1686774D98BB}" type="sibTrans" cxnId="{208D94E9-A45A-4426-B034-28EEBD41FE40}">
      <dgm:prSet/>
      <dgm:spPr/>
      <dgm:t>
        <a:bodyPr/>
        <a:lstStyle/>
        <a:p>
          <a:endParaRPr lang="en-US"/>
        </a:p>
      </dgm:t>
    </dgm:pt>
    <dgm:pt modelId="{13DFF1EB-1FA5-4F16-8FF9-AF9746723A4F}" type="parTrans" cxnId="{208D94E9-A45A-4426-B034-28EEBD41FE40}">
      <dgm:prSet/>
      <dgm:spPr/>
      <dgm:t>
        <a:bodyPr/>
        <a:lstStyle/>
        <a:p>
          <a:endParaRPr lang="en-US"/>
        </a:p>
      </dgm:t>
    </dgm:pt>
    <dgm:pt modelId="{89F434B5-7E7A-4D87-A65E-B96574EE8A4C}">
      <dgm:prSet phldrT="[Text]" phldr="1"/>
      <dgm:spPr/>
      <dgm:t>
        <a:bodyPr/>
        <a:lstStyle/>
        <a:p>
          <a:endParaRPr lang="en-US"/>
        </a:p>
      </dgm:t>
    </dgm:pt>
    <dgm:pt modelId="{68D74354-3646-43C0-A023-FF464C1EC411}" type="sibTrans" cxnId="{ACBE62AC-998F-4C2D-B4A2-69036B678B8D}">
      <dgm:prSet/>
      <dgm:spPr/>
      <dgm:t>
        <a:bodyPr/>
        <a:lstStyle/>
        <a:p>
          <a:endParaRPr lang="en-US"/>
        </a:p>
      </dgm:t>
    </dgm:pt>
    <dgm:pt modelId="{CB161161-D895-48C6-BF85-453317FD1ED5}" type="parTrans" cxnId="{ACBE62AC-998F-4C2D-B4A2-69036B678B8D}">
      <dgm:prSet/>
      <dgm:spPr/>
      <dgm:t>
        <a:bodyPr/>
        <a:lstStyle/>
        <a:p>
          <a:endParaRPr lang="en-US"/>
        </a:p>
      </dgm:t>
    </dgm:pt>
    <dgm:pt modelId="{A07261AD-DB0D-4464-90F4-CE8F917EF683}">
      <dgm:prSet phldrT="[Text]" phldr="1"/>
      <dgm:spPr/>
      <dgm:t>
        <a:bodyPr/>
        <a:lstStyle/>
        <a:p>
          <a:endParaRPr lang="en-US"/>
        </a:p>
      </dgm:t>
    </dgm:pt>
    <dgm:pt modelId="{4D851E52-5B2F-4899-94AF-9E562EF2A78A}" type="sibTrans" cxnId="{C14CA74E-233B-4B32-A522-ED374CCFCBAF}">
      <dgm:prSet/>
      <dgm:spPr/>
      <dgm:t>
        <a:bodyPr/>
        <a:lstStyle/>
        <a:p>
          <a:endParaRPr lang="en-US"/>
        </a:p>
      </dgm:t>
    </dgm:pt>
    <dgm:pt modelId="{E97B8C3D-4684-4456-8C20-F9CE840DBAF3}" type="parTrans" cxnId="{C14CA74E-233B-4B32-A522-ED374CCFCBAF}">
      <dgm:prSet/>
      <dgm:spPr/>
      <dgm:t>
        <a:bodyPr/>
        <a:lstStyle/>
        <a:p>
          <a:endParaRPr lang="en-US"/>
        </a:p>
      </dgm:t>
    </dgm:pt>
    <dgm:pt modelId="{9D6292E3-316C-4AF4-93A5-AD2FFD12EBA1}" type="pres">
      <dgm:prSet presAssocID="{515CA7DE-8E5E-4FEB-B96C-DE56BFEE951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D72499-A21A-407C-B467-FA6CA0FD5CA0}" type="pres">
      <dgm:prSet presAssocID="{515CA7DE-8E5E-4FEB-B96C-DE56BFEE9511}" presName="outerBox" presStyleCnt="0"/>
      <dgm:spPr/>
    </dgm:pt>
    <dgm:pt modelId="{6D51CD2D-8B5D-4DA3-85D5-BC6D5ABBE607}" type="pres">
      <dgm:prSet presAssocID="{515CA7DE-8E5E-4FEB-B96C-DE56BFEE9511}" presName="outerBoxParent" presStyleLbl="node1" presStyleIdx="0" presStyleCnt="3"/>
      <dgm:spPr/>
      <dgm:t>
        <a:bodyPr/>
        <a:lstStyle/>
        <a:p>
          <a:endParaRPr lang="en-US"/>
        </a:p>
      </dgm:t>
    </dgm:pt>
    <dgm:pt modelId="{00552C52-41E7-4024-92CB-6DE3E5F462D7}" type="pres">
      <dgm:prSet presAssocID="{515CA7DE-8E5E-4FEB-B96C-DE56BFEE9511}" presName="outerBoxChildren" presStyleCnt="0"/>
      <dgm:spPr/>
    </dgm:pt>
    <dgm:pt modelId="{C3B02E30-889B-45BF-8341-ED1B0388F15A}" type="pres">
      <dgm:prSet presAssocID="{A07261AD-DB0D-4464-90F4-CE8F917EF683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75A74-82D7-48AE-9748-867B6646BDA0}" type="pres">
      <dgm:prSet presAssocID="{4D851E52-5B2F-4899-94AF-9E562EF2A78A}" presName="outerSibTrans" presStyleCnt="0"/>
      <dgm:spPr/>
    </dgm:pt>
    <dgm:pt modelId="{8696E9D9-3024-4652-B3C6-B39209019DCF}" type="pres">
      <dgm:prSet presAssocID="{89F434B5-7E7A-4D87-A65E-B96574EE8A4C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4A4EE-0E89-4F62-B300-6C7C1DA2E6B5}" type="pres">
      <dgm:prSet presAssocID="{515CA7DE-8E5E-4FEB-B96C-DE56BFEE9511}" presName="middleBox" presStyleCnt="0"/>
      <dgm:spPr/>
    </dgm:pt>
    <dgm:pt modelId="{0B83EA57-BAED-41D7-8391-21D5D039A4A7}" type="pres">
      <dgm:prSet presAssocID="{515CA7DE-8E5E-4FEB-B96C-DE56BFEE9511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D66A20FF-12A5-4774-97AE-4259E8E54194}" type="pres">
      <dgm:prSet presAssocID="{515CA7DE-8E5E-4FEB-B96C-DE56BFEE9511}" presName="middleBoxChildren" presStyleCnt="0"/>
      <dgm:spPr/>
    </dgm:pt>
    <dgm:pt modelId="{259D479C-1E82-4B3F-95D7-126623F82C47}" type="pres">
      <dgm:prSet presAssocID="{ECCD5FE4-2F2A-4007-B7E8-3B891DF215A8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C68A1-E286-4B95-A386-7791F5CA36D7}" type="pres">
      <dgm:prSet presAssocID="{DC77F179-5828-46B2-BC40-6AA1CC1AA6AB}" presName="middleSibTrans" presStyleCnt="0"/>
      <dgm:spPr/>
    </dgm:pt>
    <dgm:pt modelId="{9BD6B703-1821-4BE3-A181-D57223A3E98A}" type="pres">
      <dgm:prSet presAssocID="{8AD7D02A-33F3-4988-87C6-B189DA515F75}" presName="m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8B07A-80AB-4EBA-ACCA-2B7D1617C198}" type="pres">
      <dgm:prSet presAssocID="{515CA7DE-8E5E-4FEB-B96C-DE56BFEE9511}" presName="centerBox" presStyleCnt="0"/>
      <dgm:spPr/>
    </dgm:pt>
    <dgm:pt modelId="{5ADFAA3E-4E50-4EBA-8593-0FF832E51B21}" type="pres">
      <dgm:prSet presAssocID="{515CA7DE-8E5E-4FEB-B96C-DE56BFEE9511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3BDD1DD5-65B4-478D-B317-C9B1B417851D}" type="pres">
      <dgm:prSet presAssocID="{515CA7DE-8E5E-4FEB-B96C-DE56BFEE9511}" presName="centerBoxChildren" presStyleCnt="0"/>
      <dgm:spPr/>
    </dgm:pt>
    <dgm:pt modelId="{394DF324-C600-4BE2-8D96-F20236438900}" type="pres">
      <dgm:prSet presAssocID="{1BDF1337-2A4A-49E0-B00A-E750120901EB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C32D3-125E-4BD6-8FFD-9410ED417545}" type="pres">
      <dgm:prSet presAssocID="{430EE863-9F61-4AFB-8E5F-DD4FD3F8DBC6}" presName="centerSibTrans" presStyleCnt="0"/>
      <dgm:spPr/>
    </dgm:pt>
    <dgm:pt modelId="{E10D1061-117D-4A5E-96AB-7FB13964C900}" type="pres">
      <dgm:prSet presAssocID="{4A0E571E-25AD-4C57-A3D5-68BD4EB2324D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8FF569-2315-4EFB-AE60-8BA8F511F768}" type="presOf" srcId="{4A0E571E-25AD-4C57-A3D5-68BD4EB2324D}" destId="{E10D1061-117D-4A5E-96AB-7FB13964C900}" srcOrd="0" destOrd="0" presId="urn:microsoft.com/office/officeart/2005/8/layout/target2"/>
    <dgm:cxn modelId="{48A92CA9-CD40-4329-87C1-5AF751FBD088}" srcId="{515CA7DE-8E5E-4FEB-B96C-DE56BFEE9511}" destId="{3BBD3BBB-DE66-4786-85C5-C757182B68EE}" srcOrd="2" destOrd="0" parTransId="{8C602774-9F64-41B2-A461-32D3058DFD42}" sibTransId="{2B49DC36-5FCF-4C55-8442-CD8D637204D3}"/>
    <dgm:cxn modelId="{208D94E9-A45A-4426-B034-28EEBD41FE40}" srcId="{515CA7DE-8E5E-4FEB-B96C-DE56BFEE9511}" destId="{7CBBC8D6-F249-4F77-B219-5B6078574A33}" srcOrd="0" destOrd="0" parTransId="{13DFF1EB-1FA5-4F16-8FF9-AF9746723A4F}" sibTransId="{CD78F2D2-B1FD-4353-BF59-1686774D98BB}"/>
    <dgm:cxn modelId="{CE7D9C79-9B2F-43E4-9A88-43B62B787C47}" type="presOf" srcId="{1BDF1337-2A4A-49E0-B00A-E750120901EB}" destId="{394DF324-C600-4BE2-8D96-F20236438900}" srcOrd="0" destOrd="0" presId="urn:microsoft.com/office/officeart/2005/8/layout/target2"/>
    <dgm:cxn modelId="{C14CA74E-233B-4B32-A522-ED374CCFCBAF}" srcId="{7CBBC8D6-F249-4F77-B219-5B6078574A33}" destId="{A07261AD-DB0D-4464-90F4-CE8F917EF683}" srcOrd="0" destOrd="0" parTransId="{E97B8C3D-4684-4456-8C20-F9CE840DBAF3}" sibTransId="{4D851E52-5B2F-4899-94AF-9E562EF2A78A}"/>
    <dgm:cxn modelId="{690A280A-A29B-4D0F-9E01-C4E26E92C190}" type="presOf" srcId="{515CA7DE-8E5E-4FEB-B96C-DE56BFEE9511}" destId="{9D6292E3-316C-4AF4-93A5-AD2FFD12EBA1}" srcOrd="0" destOrd="0" presId="urn:microsoft.com/office/officeart/2005/8/layout/target2"/>
    <dgm:cxn modelId="{087724B0-DFE9-410C-8053-6BBA564DED7F}" type="presOf" srcId="{ECCD5FE4-2F2A-4007-B7E8-3B891DF215A8}" destId="{259D479C-1E82-4B3F-95D7-126623F82C47}" srcOrd="0" destOrd="0" presId="urn:microsoft.com/office/officeart/2005/8/layout/target2"/>
    <dgm:cxn modelId="{8DB049DD-3533-4FA7-BF98-82ABB12E6F9D}" type="presOf" srcId="{F24C850B-B3F4-40A0-BA2E-5C360E8B96A1}" destId="{0B83EA57-BAED-41D7-8391-21D5D039A4A7}" srcOrd="0" destOrd="0" presId="urn:microsoft.com/office/officeart/2005/8/layout/target2"/>
    <dgm:cxn modelId="{F69E28B4-DA48-4E49-8C6B-354B1E6471A2}" type="presOf" srcId="{3BBD3BBB-DE66-4786-85C5-C757182B68EE}" destId="{5ADFAA3E-4E50-4EBA-8593-0FF832E51B21}" srcOrd="0" destOrd="0" presId="urn:microsoft.com/office/officeart/2005/8/layout/target2"/>
    <dgm:cxn modelId="{9982D922-AFC4-4A6A-A6A2-FB8A88369013}" srcId="{F24C850B-B3F4-40A0-BA2E-5C360E8B96A1}" destId="{8AD7D02A-33F3-4988-87C6-B189DA515F75}" srcOrd="1" destOrd="0" parTransId="{92EF9E88-DC51-4F12-B057-6DE55CB3AECF}" sibTransId="{72233E38-DAF8-4F42-A410-6A846CE70D1C}"/>
    <dgm:cxn modelId="{86274A2F-D9A9-48C5-82FE-1F7922132DB3}" type="presOf" srcId="{8AD7D02A-33F3-4988-87C6-B189DA515F75}" destId="{9BD6B703-1821-4BE3-A181-D57223A3E98A}" srcOrd="0" destOrd="0" presId="urn:microsoft.com/office/officeart/2005/8/layout/target2"/>
    <dgm:cxn modelId="{ACBE62AC-998F-4C2D-B4A2-69036B678B8D}" srcId="{7CBBC8D6-F249-4F77-B219-5B6078574A33}" destId="{89F434B5-7E7A-4D87-A65E-B96574EE8A4C}" srcOrd="1" destOrd="0" parTransId="{CB161161-D895-48C6-BF85-453317FD1ED5}" sibTransId="{68D74354-3646-43C0-A023-FF464C1EC411}"/>
    <dgm:cxn modelId="{B6349FA5-0A3C-46BD-AB8E-C5EA595032B4}" srcId="{F24C850B-B3F4-40A0-BA2E-5C360E8B96A1}" destId="{ECCD5FE4-2F2A-4007-B7E8-3B891DF215A8}" srcOrd="0" destOrd="0" parTransId="{0DD6BF54-E4CC-4129-9E41-24C402E2DA40}" sibTransId="{DC77F179-5828-46B2-BC40-6AA1CC1AA6AB}"/>
    <dgm:cxn modelId="{DD02A491-5DB6-4B50-B531-4C583BAE5D86}" type="presOf" srcId="{7CBBC8D6-F249-4F77-B219-5B6078574A33}" destId="{6D51CD2D-8B5D-4DA3-85D5-BC6D5ABBE607}" srcOrd="0" destOrd="0" presId="urn:microsoft.com/office/officeart/2005/8/layout/target2"/>
    <dgm:cxn modelId="{0B5C2A48-E062-45CE-8C81-F9EBF8E31EEF}" type="presOf" srcId="{89F434B5-7E7A-4D87-A65E-B96574EE8A4C}" destId="{8696E9D9-3024-4652-B3C6-B39209019DCF}" srcOrd="0" destOrd="0" presId="urn:microsoft.com/office/officeart/2005/8/layout/target2"/>
    <dgm:cxn modelId="{9FE044C2-F0B4-43C3-8416-62211C2A986B}" type="presOf" srcId="{A07261AD-DB0D-4464-90F4-CE8F917EF683}" destId="{C3B02E30-889B-45BF-8341-ED1B0388F15A}" srcOrd="0" destOrd="0" presId="urn:microsoft.com/office/officeart/2005/8/layout/target2"/>
    <dgm:cxn modelId="{DA4FD034-9403-42B9-8A8B-18A152B42EC4}" srcId="{3BBD3BBB-DE66-4786-85C5-C757182B68EE}" destId="{1BDF1337-2A4A-49E0-B00A-E750120901EB}" srcOrd="0" destOrd="0" parTransId="{5BEE45F8-8925-4D06-8BA3-242C2580E2D4}" sibTransId="{430EE863-9F61-4AFB-8E5F-DD4FD3F8DBC6}"/>
    <dgm:cxn modelId="{9BF82162-19AA-49A8-B76F-364041C5806E}" srcId="{3BBD3BBB-DE66-4786-85C5-C757182B68EE}" destId="{4A0E571E-25AD-4C57-A3D5-68BD4EB2324D}" srcOrd="1" destOrd="0" parTransId="{6741D966-8D84-4634-AACA-A589819935A0}" sibTransId="{BE59E371-34D0-4A71-B679-C84AC1A5061A}"/>
    <dgm:cxn modelId="{F5606F2F-E6ED-44DA-885E-121859724759}" srcId="{515CA7DE-8E5E-4FEB-B96C-DE56BFEE9511}" destId="{F24C850B-B3F4-40A0-BA2E-5C360E8B96A1}" srcOrd="1" destOrd="0" parTransId="{7A6DDC58-4C7D-4F3C-BA4F-5106FD6A9436}" sibTransId="{F450ADF6-7977-4390-97A4-3559EFDF2F33}"/>
    <dgm:cxn modelId="{CF77AFF3-70DE-41A2-992A-A5FFAC80344B}" type="presParOf" srcId="{9D6292E3-316C-4AF4-93A5-AD2FFD12EBA1}" destId="{3BD72499-A21A-407C-B467-FA6CA0FD5CA0}" srcOrd="0" destOrd="0" presId="urn:microsoft.com/office/officeart/2005/8/layout/target2"/>
    <dgm:cxn modelId="{53673485-C44C-4BC2-9CA2-E973A36E25A5}" type="presParOf" srcId="{3BD72499-A21A-407C-B467-FA6CA0FD5CA0}" destId="{6D51CD2D-8B5D-4DA3-85D5-BC6D5ABBE607}" srcOrd="0" destOrd="0" presId="urn:microsoft.com/office/officeart/2005/8/layout/target2"/>
    <dgm:cxn modelId="{A9D59A0F-1710-41F1-845F-72E8E7E14E86}" type="presParOf" srcId="{3BD72499-A21A-407C-B467-FA6CA0FD5CA0}" destId="{00552C52-41E7-4024-92CB-6DE3E5F462D7}" srcOrd="1" destOrd="0" presId="urn:microsoft.com/office/officeart/2005/8/layout/target2"/>
    <dgm:cxn modelId="{27CCB6C6-CDE0-4683-9DD7-264660F06C89}" type="presParOf" srcId="{00552C52-41E7-4024-92CB-6DE3E5F462D7}" destId="{C3B02E30-889B-45BF-8341-ED1B0388F15A}" srcOrd="0" destOrd="0" presId="urn:microsoft.com/office/officeart/2005/8/layout/target2"/>
    <dgm:cxn modelId="{AFAAEEFA-11A6-419F-82C9-EAAA21F61E83}" type="presParOf" srcId="{00552C52-41E7-4024-92CB-6DE3E5F462D7}" destId="{A0475A74-82D7-48AE-9748-867B6646BDA0}" srcOrd="1" destOrd="0" presId="urn:microsoft.com/office/officeart/2005/8/layout/target2"/>
    <dgm:cxn modelId="{E9B985FB-4729-4942-AE9E-D1A41A57FEBE}" type="presParOf" srcId="{00552C52-41E7-4024-92CB-6DE3E5F462D7}" destId="{8696E9D9-3024-4652-B3C6-B39209019DCF}" srcOrd="2" destOrd="0" presId="urn:microsoft.com/office/officeart/2005/8/layout/target2"/>
    <dgm:cxn modelId="{F22CC7A5-8F15-4620-9135-CDFDFC096C8A}" type="presParOf" srcId="{9D6292E3-316C-4AF4-93A5-AD2FFD12EBA1}" destId="{04E4A4EE-0E89-4F62-B300-6C7C1DA2E6B5}" srcOrd="1" destOrd="0" presId="urn:microsoft.com/office/officeart/2005/8/layout/target2"/>
    <dgm:cxn modelId="{B3674179-8A5B-4635-AE83-4C79FA32AD3C}" type="presParOf" srcId="{04E4A4EE-0E89-4F62-B300-6C7C1DA2E6B5}" destId="{0B83EA57-BAED-41D7-8391-21D5D039A4A7}" srcOrd="0" destOrd="0" presId="urn:microsoft.com/office/officeart/2005/8/layout/target2"/>
    <dgm:cxn modelId="{111B194B-A138-4A67-A3AF-AD21D7214FB1}" type="presParOf" srcId="{04E4A4EE-0E89-4F62-B300-6C7C1DA2E6B5}" destId="{D66A20FF-12A5-4774-97AE-4259E8E54194}" srcOrd="1" destOrd="0" presId="urn:microsoft.com/office/officeart/2005/8/layout/target2"/>
    <dgm:cxn modelId="{959A9BD7-99E2-4EB9-9D39-C220406C4399}" type="presParOf" srcId="{D66A20FF-12A5-4774-97AE-4259E8E54194}" destId="{259D479C-1E82-4B3F-95D7-126623F82C47}" srcOrd="0" destOrd="0" presId="urn:microsoft.com/office/officeart/2005/8/layout/target2"/>
    <dgm:cxn modelId="{16758EE5-B7C4-4187-8EB4-9611975D06CF}" type="presParOf" srcId="{D66A20FF-12A5-4774-97AE-4259E8E54194}" destId="{D6EC68A1-E286-4B95-A386-7791F5CA36D7}" srcOrd="1" destOrd="0" presId="urn:microsoft.com/office/officeart/2005/8/layout/target2"/>
    <dgm:cxn modelId="{E593E9ED-CB4C-4455-8A26-466EED2BDAA0}" type="presParOf" srcId="{D66A20FF-12A5-4774-97AE-4259E8E54194}" destId="{9BD6B703-1821-4BE3-A181-D57223A3E98A}" srcOrd="2" destOrd="0" presId="urn:microsoft.com/office/officeart/2005/8/layout/target2"/>
    <dgm:cxn modelId="{72FB3B9E-0745-4FFD-8428-E250666482D9}" type="presParOf" srcId="{9D6292E3-316C-4AF4-93A5-AD2FFD12EBA1}" destId="{B4A8B07A-80AB-4EBA-ACCA-2B7D1617C198}" srcOrd="2" destOrd="0" presId="urn:microsoft.com/office/officeart/2005/8/layout/target2"/>
    <dgm:cxn modelId="{B5973CD9-F766-47A3-AD83-359A84F4428D}" type="presParOf" srcId="{B4A8B07A-80AB-4EBA-ACCA-2B7D1617C198}" destId="{5ADFAA3E-4E50-4EBA-8593-0FF832E51B21}" srcOrd="0" destOrd="0" presId="urn:microsoft.com/office/officeart/2005/8/layout/target2"/>
    <dgm:cxn modelId="{3AE86BFB-3ADD-4408-862B-3C822C254438}" type="presParOf" srcId="{B4A8B07A-80AB-4EBA-ACCA-2B7D1617C198}" destId="{3BDD1DD5-65B4-478D-B317-C9B1B417851D}" srcOrd="1" destOrd="0" presId="urn:microsoft.com/office/officeart/2005/8/layout/target2"/>
    <dgm:cxn modelId="{1185B6A8-7FC3-4351-BAC1-E82625C2AA6A}" type="presParOf" srcId="{3BDD1DD5-65B4-478D-B317-C9B1B417851D}" destId="{394DF324-C600-4BE2-8D96-F20236438900}" srcOrd="0" destOrd="0" presId="urn:microsoft.com/office/officeart/2005/8/layout/target2"/>
    <dgm:cxn modelId="{B0466258-A047-4CC4-BFAE-5C686394E4DE}" type="presParOf" srcId="{3BDD1DD5-65B4-478D-B317-C9B1B417851D}" destId="{458C32D3-125E-4BD6-8FFD-9410ED417545}" srcOrd="1" destOrd="0" presId="urn:microsoft.com/office/officeart/2005/8/layout/target2"/>
    <dgm:cxn modelId="{E9B6A83B-64B3-47F8-99B7-9D5C35BE2D60}" type="presParOf" srcId="{3BDD1DD5-65B4-478D-B317-C9B1B417851D}" destId="{E10D1061-117D-4A5E-96AB-7FB13964C900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51CD2D-8B5D-4DA3-85D5-BC6D5ABBE607}">
      <dsp:nvSpPr>
        <dsp:cNvPr id="0" name=""/>
        <dsp:cNvSpPr/>
      </dsp:nvSpPr>
      <dsp:spPr>
        <a:xfrm>
          <a:off x="0" y="0"/>
          <a:ext cx="8229600" cy="4525962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3512649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0" y="0"/>
        <a:ext cx="8229600" cy="4525962"/>
      </dsp:txXfrm>
    </dsp:sp>
    <dsp:sp modelId="{C3B02E30-889B-45BF-8341-ED1B0388F15A}">
      <dsp:nvSpPr>
        <dsp:cNvPr id="0" name=""/>
        <dsp:cNvSpPr/>
      </dsp:nvSpPr>
      <dsp:spPr>
        <a:xfrm>
          <a:off x="205740" y="1131490"/>
          <a:ext cx="1234440" cy="155314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05740" y="1131490"/>
        <a:ext cx="1234440" cy="1553147"/>
      </dsp:txXfrm>
    </dsp:sp>
    <dsp:sp modelId="{8696E9D9-3024-4652-B3C6-B39209019DCF}">
      <dsp:nvSpPr>
        <dsp:cNvPr id="0" name=""/>
        <dsp:cNvSpPr/>
      </dsp:nvSpPr>
      <dsp:spPr>
        <a:xfrm>
          <a:off x="205740" y="2745154"/>
          <a:ext cx="1234440" cy="155314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05740" y="2745154"/>
        <a:ext cx="1234440" cy="1553147"/>
      </dsp:txXfrm>
    </dsp:sp>
    <dsp:sp modelId="{0B83EA57-BAED-41D7-8391-21D5D039A4A7}">
      <dsp:nvSpPr>
        <dsp:cNvPr id="0" name=""/>
        <dsp:cNvSpPr/>
      </dsp:nvSpPr>
      <dsp:spPr>
        <a:xfrm>
          <a:off x="1645920" y="1131490"/>
          <a:ext cx="6377940" cy="316817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201179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 dirty="0"/>
        </a:p>
      </dsp:txBody>
      <dsp:txXfrm>
        <a:off x="1645920" y="1131490"/>
        <a:ext cx="6377940" cy="3168173"/>
      </dsp:txXfrm>
    </dsp:sp>
    <dsp:sp modelId="{259D479C-1E82-4B3F-95D7-126623F82C47}">
      <dsp:nvSpPr>
        <dsp:cNvPr id="0" name=""/>
        <dsp:cNvSpPr/>
      </dsp:nvSpPr>
      <dsp:spPr>
        <a:xfrm>
          <a:off x="1805368" y="2240351"/>
          <a:ext cx="1275588" cy="88060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1805368" y="2240351"/>
        <a:ext cx="1275588" cy="880606"/>
      </dsp:txXfrm>
    </dsp:sp>
    <dsp:sp modelId="{9BD6B703-1821-4BE3-A181-D57223A3E98A}">
      <dsp:nvSpPr>
        <dsp:cNvPr id="0" name=""/>
        <dsp:cNvSpPr/>
      </dsp:nvSpPr>
      <dsp:spPr>
        <a:xfrm>
          <a:off x="1805368" y="3180630"/>
          <a:ext cx="1275588" cy="88060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1805368" y="3180630"/>
        <a:ext cx="1275588" cy="880606"/>
      </dsp:txXfrm>
    </dsp:sp>
    <dsp:sp modelId="{5ADFAA3E-4E50-4EBA-8593-0FF832E51B21}">
      <dsp:nvSpPr>
        <dsp:cNvPr id="0" name=""/>
        <dsp:cNvSpPr/>
      </dsp:nvSpPr>
      <dsp:spPr>
        <a:xfrm>
          <a:off x="3250692" y="2262981"/>
          <a:ext cx="4567428" cy="181038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021862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250692" y="2262981"/>
        <a:ext cx="4567428" cy="1810384"/>
      </dsp:txXfrm>
    </dsp:sp>
    <dsp:sp modelId="{394DF324-C600-4BE2-8D96-F20236438900}">
      <dsp:nvSpPr>
        <dsp:cNvPr id="0" name=""/>
        <dsp:cNvSpPr/>
      </dsp:nvSpPr>
      <dsp:spPr>
        <a:xfrm>
          <a:off x="3364877" y="3077654"/>
          <a:ext cx="2137748" cy="8146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364877" y="3077654"/>
        <a:ext cx="2137748" cy="814673"/>
      </dsp:txXfrm>
    </dsp:sp>
    <dsp:sp modelId="{E10D1061-117D-4A5E-96AB-7FB13964C900}">
      <dsp:nvSpPr>
        <dsp:cNvPr id="0" name=""/>
        <dsp:cNvSpPr/>
      </dsp:nvSpPr>
      <dsp:spPr>
        <a:xfrm>
          <a:off x="5563443" y="3077654"/>
          <a:ext cx="2137748" cy="8146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563443" y="3077654"/>
        <a:ext cx="2137748" cy="814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 </a:t>
            </a:r>
            <a:r>
              <a:rPr lang="en-US" dirty="0" err="1" smtClean="0"/>
              <a:t>Prsentation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Uzair Sharif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Platforms, OVP</a:t>
            </a:r>
          </a:p>
          <a:p>
            <a:r>
              <a:rPr lang="en-US" dirty="0" smtClean="0"/>
              <a:t>Initial Issues</a:t>
            </a:r>
          </a:p>
          <a:p>
            <a:r>
              <a:rPr lang="en-US" dirty="0" smtClean="0"/>
              <a:t>Monitoring System Performance</a:t>
            </a:r>
          </a:p>
          <a:p>
            <a:r>
              <a:rPr lang="en-US" dirty="0" smtClean="0"/>
              <a:t>Current Status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Captures the entire HW in an executable program that we can debug by running the same SW on it that will eventually be run on actual HW</a:t>
            </a:r>
          </a:p>
          <a:p>
            <a:pPr lvl="1"/>
            <a:r>
              <a:rPr lang="en-US" dirty="0" smtClean="0"/>
              <a:t>Common use-cases for VPs are SW development/verification, HW/SW performance verification, Early architecture exploration and HW/SW functional </a:t>
            </a:r>
            <a:r>
              <a:rPr lang="en-US" dirty="0" err="1" smtClean="0"/>
              <a:t>verifiaction</a:t>
            </a:r>
            <a:endParaRPr lang="en-US" dirty="0" smtClean="0"/>
          </a:p>
          <a:p>
            <a:r>
              <a:rPr lang="en-US" dirty="0" smtClean="0"/>
              <a:t>Many VP solutions like proprietary VPs being provided by Synopsys, Cadence etc as well as Open Source like OVP, QEMU, GEM5 etc – we decided to go with OVP</a:t>
            </a:r>
          </a:p>
          <a:p>
            <a:r>
              <a:rPr lang="en-US" dirty="0" smtClean="0"/>
              <a:t>OVP</a:t>
            </a:r>
          </a:p>
          <a:p>
            <a:pPr lvl="1"/>
            <a:r>
              <a:rPr lang="en-US" dirty="0" smtClean="0"/>
              <a:t>Open Source, Customizable – can build entire platforms of your own using component models</a:t>
            </a:r>
          </a:p>
          <a:p>
            <a:pPr lvl="1"/>
            <a:r>
              <a:rPr lang="en-US" dirty="0" smtClean="0"/>
              <a:t>Full system platforms based on programmer’s view (LT) models primarily intended for SW development targeting those platforms</a:t>
            </a:r>
          </a:p>
          <a:p>
            <a:pPr lvl="1"/>
            <a:r>
              <a:rPr lang="en-US" dirty="0" smtClean="0"/>
              <a:t>Huge variety of virtualized versions of real platforms available to run:</a:t>
            </a:r>
          </a:p>
          <a:p>
            <a:pPr lvl="2"/>
            <a:r>
              <a:rPr lang="en-US" dirty="0" smtClean="0"/>
              <a:t>ARM, MIPS, PowerPC, Xilinx based platforms and many other</a:t>
            </a:r>
          </a:p>
          <a:p>
            <a:pPr lvl="2"/>
            <a:r>
              <a:rPr lang="en-US" dirty="0" err="1" smtClean="0"/>
              <a:t>Unicore</a:t>
            </a:r>
            <a:r>
              <a:rPr lang="en-US" dirty="0" smtClean="0"/>
              <a:t>, </a:t>
            </a:r>
            <a:r>
              <a:rPr lang="en-US" dirty="0" err="1" smtClean="0"/>
              <a:t>multicore</a:t>
            </a:r>
            <a:r>
              <a:rPr lang="en-US" dirty="0" smtClean="0"/>
              <a:t> CPU models</a:t>
            </a:r>
          </a:p>
          <a:p>
            <a:pPr lvl="2"/>
            <a:r>
              <a:rPr lang="en-US" dirty="0" err="1" smtClean="0"/>
              <a:t>Baremetal</a:t>
            </a:r>
            <a:r>
              <a:rPr lang="en-US" dirty="0" smtClean="0"/>
              <a:t>/ Linux OS/ RTOS support</a:t>
            </a:r>
          </a:p>
          <a:p>
            <a:pPr lvl="2"/>
            <a:r>
              <a:rPr lang="en-US" dirty="0" smtClean="0"/>
              <a:t>SystemC-TLM2.0 interface available</a:t>
            </a:r>
          </a:p>
          <a:p>
            <a:pPr lvl="1"/>
            <a:r>
              <a:rPr lang="en-US" dirty="0" smtClean="0"/>
              <a:t>Specifically for ARM, useful platforms available for use:</a:t>
            </a:r>
          </a:p>
          <a:p>
            <a:pPr lvl="2"/>
            <a:r>
              <a:rPr lang="en-US" dirty="0" smtClean="0"/>
              <a:t> Minimal ArmCortexA9-MPx4 based system (running </a:t>
            </a:r>
            <a:r>
              <a:rPr lang="en-US" dirty="0" err="1" smtClean="0"/>
              <a:t>uKernel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ARM-Integrator-CP board (ARM926EJS/ ARMCortexA9-UP, Linux/Nucleus/</a:t>
            </a:r>
            <a:r>
              <a:rPr lang="en-US" dirty="0" err="1" smtClean="0"/>
              <a:t>eCos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ARM-Versatile-Express board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ARMCortexA9_MP/</a:t>
            </a:r>
            <a:r>
              <a:rPr lang="en-US" dirty="0" smtClean="0"/>
              <a:t>ARMCortexA15-MP, Multiple ARM CMPs, </a:t>
            </a:r>
            <a:r>
              <a:rPr lang="en-US" dirty="0" smtClean="0">
                <a:solidFill>
                  <a:srgbClr val="FF0000"/>
                </a:solidFill>
              </a:rPr>
              <a:t>Linux SMP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ARM Cortex-A57MP based (ARMv8-A, Linux SMP) – </a:t>
            </a:r>
            <a:r>
              <a:rPr lang="en-US" dirty="0" smtClean="0">
                <a:solidFill>
                  <a:srgbClr val="FF0000"/>
                </a:solidFill>
              </a:rPr>
              <a:t>but needs full product license to run!!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Platforms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ARM-Versatile-Express VP (</a:t>
            </a:r>
            <a:r>
              <a:rPr lang="en-US" dirty="0" err="1" smtClean="0"/>
              <a:t>SystemC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447800"/>
            <a:ext cx="76200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1600" y="1905000"/>
            <a:ext cx="175260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ARM_CortexA9_MP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1981200"/>
            <a:ext cx="3810000" cy="327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Bus</a:t>
            </a:r>
          </a:p>
          <a:p>
            <a:pPr algn="ctr"/>
            <a:r>
              <a:rPr lang="en-US" dirty="0" smtClean="0"/>
              <a:t>(Rest of the Platform)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152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SystemC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Top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4200" y="2743200"/>
            <a:ext cx="381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3733800"/>
            <a:ext cx="381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3733800"/>
            <a:ext cx="381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2743200"/>
            <a:ext cx="3810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>
          <a:xfrm>
            <a:off x="3505200" y="2971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3505200" y="3962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Problem: Only one instruction/data port interface for the whole CPU model, so no way to know which </a:t>
            </a:r>
            <a:r>
              <a:rPr lang="en-US" dirty="0" err="1" smtClean="0"/>
              <a:t>smp</a:t>
            </a:r>
            <a:r>
              <a:rPr lang="en-US" dirty="0" smtClean="0"/>
              <a:t> core initiated the memory transaction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Modified the OVP CPU model’s internal port class to have instruction/data port pair for each of the </a:t>
            </a:r>
            <a:r>
              <a:rPr lang="en-US" dirty="0" err="1" smtClean="0"/>
              <a:t>smp</a:t>
            </a:r>
            <a:r>
              <a:rPr lang="en-US" dirty="0" smtClean="0"/>
              <a:t> core</a:t>
            </a:r>
          </a:p>
          <a:p>
            <a:pPr lvl="1"/>
            <a:r>
              <a:rPr lang="en-US" dirty="0" smtClean="0"/>
              <a:t>Using the ICM-API provided by OVP, we find the </a:t>
            </a:r>
            <a:r>
              <a:rPr lang="en-US" dirty="0" err="1" smtClean="0"/>
              <a:t>ICounts</a:t>
            </a:r>
            <a:r>
              <a:rPr lang="en-US" dirty="0" smtClean="0"/>
              <a:t> for each of the </a:t>
            </a:r>
            <a:r>
              <a:rPr lang="en-US" dirty="0" err="1" smtClean="0"/>
              <a:t>smp</a:t>
            </a:r>
            <a:r>
              <a:rPr lang="en-US" dirty="0" smtClean="0"/>
              <a:t> core and comparing with past </a:t>
            </a:r>
            <a:r>
              <a:rPr lang="en-US" dirty="0" err="1" smtClean="0"/>
              <a:t>ICounts</a:t>
            </a:r>
            <a:r>
              <a:rPr lang="en-US" dirty="0" smtClean="0"/>
              <a:t>, we find the </a:t>
            </a:r>
            <a:r>
              <a:rPr lang="en-US" dirty="0" err="1" smtClean="0"/>
              <a:t>smp</a:t>
            </a:r>
            <a:r>
              <a:rPr lang="en-US" dirty="0" smtClean="0"/>
              <a:t> core that initially requested the transaction – then we simply forward the request to its specific port</a:t>
            </a:r>
          </a:p>
          <a:p>
            <a:pPr lvl="2"/>
            <a:r>
              <a:rPr lang="en-US" dirty="0" smtClean="0"/>
              <a:t>This won’t work for data accesses as for them </a:t>
            </a:r>
            <a:r>
              <a:rPr lang="en-US" dirty="0" err="1" smtClean="0"/>
              <a:t>ICounts</a:t>
            </a:r>
            <a:r>
              <a:rPr lang="en-US" dirty="0" smtClean="0"/>
              <a:t> remain the same – here we assume that data accesses will always correspond to previous instruction requests as OVP models are instruction accurate so we using the </a:t>
            </a:r>
            <a:r>
              <a:rPr lang="en-US" dirty="0" err="1" smtClean="0"/>
              <a:t>smp</a:t>
            </a:r>
            <a:r>
              <a:rPr lang="en-US" dirty="0" smtClean="0"/>
              <a:t> core earlier in instruction fetch we forward these data access transactions on the same </a:t>
            </a:r>
            <a:r>
              <a:rPr lang="en-US" dirty="0" err="1" smtClean="0"/>
              <a:t>smp’s</a:t>
            </a:r>
            <a:r>
              <a:rPr lang="en-US" dirty="0" smtClean="0"/>
              <a:t> data port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Issues (1)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Problem: While running simple memory read/write Linux application on all </a:t>
            </a:r>
            <a:r>
              <a:rPr lang="en-US" dirty="0" err="1" smtClean="0"/>
              <a:t>smp</a:t>
            </a:r>
            <a:r>
              <a:rPr lang="en-US" dirty="0" smtClean="0"/>
              <a:t> cores, we came to know that OVP model executes instructions for each </a:t>
            </a:r>
            <a:r>
              <a:rPr lang="en-US" dirty="0" err="1" smtClean="0"/>
              <a:t>smp</a:t>
            </a:r>
            <a:r>
              <a:rPr lang="en-US" dirty="0" smtClean="0"/>
              <a:t> core in batch controlled by quantum size. The default quantum size is too big to see any simultaneous memory accesses even though all apps are running concurrently on </a:t>
            </a:r>
            <a:r>
              <a:rPr lang="en-US" dirty="0" err="1" smtClean="0"/>
              <a:t>linux-smp</a:t>
            </a:r>
            <a:r>
              <a:rPr lang="en-US" dirty="0" smtClean="0"/>
              <a:t> kernel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Reduced the quantum size to a level (via hit &amp; trial) which now gives the illusion of simultaneous memory transactions (from all </a:t>
            </a:r>
            <a:r>
              <a:rPr lang="en-US" dirty="0" err="1" smtClean="0"/>
              <a:t>smp</a:t>
            </a:r>
            <a:r>
              <a:rPr lang="en-US" dirty="0" smtClean="0"/>
              <a:t> cores) received by our memory system when all apps are running concurrently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Issues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39200" cy="48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SystemC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Top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000" y="1905000"/>
            <a:ext cx="11430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Model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752600" y="1905000"/>
            <a:ext cx="8382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581400" y="1981200"/>
            <a:ext cx="25908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858000" y="1981200"/>
            <a:ext cx="2057400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Bus</a:t>
            </a:r>
          </a:p>
          <a:p>
            <a:pPr algn="ctr"/>
            <a:r>
              <a:rPr lang="en-US" dirty="0" smtClean="0"/>
              <a:t>(Rest of Platform)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90800" y="2362200"/>
            <a:ext cx="228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2362200"/>
            <a:ext cx="228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90800" y="2667000"/>
            <a:ext cx="228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90800" y="4419600"/>
            <a:ext cx="228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4724400"/>
            <a:ext cx="228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038600" y="2057400"/>
            <a:ext cx="8382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0_L1_i</a:t>
            </a:r>
            <a:endParaRPr lang="en-US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43200" y="3276600"/>
            <a:ext cx="76200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743200" y="4038600"/>
            <a:ext cx="76200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10000" y="3276600"/>
            <a:ext cx="228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2971800"/>
            <a:ext cx="8382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2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0_L1_d</a:t>
            </a:r>
            <a:endParaRPr lang="en-US" sz="132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19600" y="3962400"/>
            <a:ext cx="76200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19600" y="4267200"/>
            <a:ext cx="76200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19600" y="4572000"/>
            <a:ext cx="76200" cy="7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endCxn id="21" idx="1"/>
          </p:cNvCxnSpPr>
          <p:nvPr/>
        </p:nvCxnSpPr>
        <p:spPr>
          <a:xfrm>
            <a:off x="2819400" y="2438400"/>
            <a:ext cx="9906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2" idx="3"/>
            <a:endCxn id="33" idx="1"/>
          </p:cNvCxnSpPr>
          <p:nvPr/>
        </p:nvCxnSpPr>
        <p:spPr>
          <a:xfrm>
            <a:off x="2819400" y="2781300"/>
            <a:ext cx="9906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3" idx="3"/>
          </p:cNvCxnSpPr>
          <p:nvPr/>
        </p:nvCxnSpPr>
        <p:spPr>
          <a:xfrm>
            <a:off x="2819400" y="4533900"/>
            <a:ext cx="129540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4" idx="3"/>
          </p:cNvCxnSpPr>
          <p:nvPr/>
        </p:nvCxnSpPr>
        <p:spPr>
          <a:xfrm>
            <a:off x="2819400" y="4838700"/>
            <a:ext cx="1295400" cy="419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029200" y="2133600"/>
            <a:ext cx="838200" cy="3124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L2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29400" y="3200400"/>
            <a:ext cx="228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629400" y="3962400"/>
            <a:ext cx="228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67400" y="3200400"/>
            <a:ext cx="228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67400" y="3962400"/>
            <a:ext cx="228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56" idx="3"/>
            <a:endCxn id="54" idx="1"/>
          </p:cNvCxnSpPr>
          <p:nvPr/>
        </p:nvCxnSpPr>
        <p:spPr>
          <a:xfrm>
            <a:off x="6096000" y="3314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3"/>
            <a:endCxn id="55" idx="1"/>
          </p:cNvCxnSpPr>
          <p:nvPr/>
        </p:nvCxnSpPr>
        <p:spPr>
          <a:xfrm>
            <a:off x="6096000" y="40767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14800" y="5257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Memory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System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57400" y="2514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0_i/d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7400" y="4648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3_i/d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OVP models are LT models so they don’t focus on detailed timing aspects of HW (to enable fast simulation)</a:t>
            </a:r>
          </a:p>
          <a:p>
            <a:r>
              <a:rPr lang="en-US" dirty="0" smtClean="0"/>
              <a:t>We will use cache hits/misses within our memory system to annotate timing information that will later be used to evaluate system performance in response to standard benchmarks for various cache designs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Strategy for monitoring system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Integrated custom memory system model (</a:t>
            </a:r>
            <a:r>
              <a:rPr lang="en-US" dirty="0" err="1" smtClean="0"/>
              <a:t>SystemC</a:t>
            </a:r>
            <a:r>
              <a:rPr lang="en-US" dirty="0" smtClean="0"/>
              <a:t> based) with the </a:t>
            </a:r>
            <a:r>
              <a:rPr lang="en-US" dirty="0" err="1" smtClean="0"/>
              <a:t>cpu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cache model is designed to support various configurations</a:t>
            </a:r>
          </a:p>
          <a:p>
            <a:pPr lvl="2"/>
            <a:r>
              <a:rPr lang="en-US" dirty="0" smtClean="0"/>
              <a:t>Cache block size, Num of sets, Set </a:t>
            </a:r>
            <a:r>
              <a:rPr lang="en-US" dirty="0" err="1" smtClean="0"/>
              <a:t>associativity</a:t>
            </a:r>
            <a:endParaRPr lang="en-US" dirty="0" smtClean="0"/>
          </a:p>
          <a:p>
            <a:pPr lvl="2"/>
            <a:r>
              <a:rPr lang="en-US" dirty="0" smtClean="0"/>
              <a:t>Write-back/ Write-through on write hit</a:t>
            </a:r>
          </a:p>
          <a:p>
            <a:pPr lvl="2"/>
            <a:r>
              <a:rPr lang="en-US" dirty="0" smtClean="0"/>
              <a:t>Write-allocate/ Write-no-allocate on write miss</a:t>
            </a:r>
          </a:p>
          <a:p>
            <a:pPr lvl="2"/>
            <a:r>
              <a:rPr lang="en-US" dirty="0" smtClean="0"/>
              <a:t>LRU/ FIFO/ Random policies for block replacement</a:t>
            </a:r>
          </a:p>
          <a:p>
            <a:pPr lvl="1"/>
            <a:r>
              <a:rPr lang="en-US" dirty="0" smtClean="0"/>
              <a:t>For multi-level caches, strict inclusion is designed</a:t>
            </a:r>
          </a:p>
          <a:p>
            <a:pPr lvl="1"/>
            <a:r>
              <a:rPr lang="en-US" dirty="0" smtClean="0"/>
              <a:t>Sanity testing for the entire memory system model done</a:t>
            </a:r>
          </a:p>
          <a:p>
            <a:pPr lvl="1"/>
            <a:r>
              <a:rPr lang="en-US" dirty="0" smtClean="0"/>
              <a:t>Different timing annotations for cache events like hits, misses, eviction – these are observed when running simple Linux application using clock() function</a:t>
            </a:r>
          </a:p>
          <a:p>
            <a:r>
              <a:rPr lang="en-US" dirty="0" smtClean="0"/>
              <a:t>A cache monitor peripheral is designed that keeps track of individual cache hits/misses via its registers. This peripheral is connected with the system bus and is readable from the Linux kernel using its memory mapped address</a:t>
            </a:r>
          </a:p>
          <a:p>
            <a:r>
              <a:rPr lang="en-US" dirty="0" smtClean="0"/>
              <a:t>Looking for other VP alternatives like QEMU, GEM5 etc where we could get specifically ARMv8_A systems running and then integrate our custom models in a similar fashion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</TotalTime>
  <Words>738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Internship Prsentation 1</vt:lpstr>
      <vt:lpstr>Outline</vt:lpstr>
      <vt:lpstr>Virtual Platforms</vt:lpstr>
      <vt:lpstr>ARM-Versatile-Express VP (SystemC)</vt:lpstr>
      <vt:lpstr>Initial Issues (1)</vt:lpstr>
      <vt:lpstr>Initial Issues (2)</vt:lpstr>
      <vt:lpstr>Current System</vt:lpstr>
      <vt:lpstr>Strategy for monitoring system performance</vt:lpstr>
      <vt:lpstr>Current Status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Prsentation 1</dc:title>
  <dc:creator>Uzair Sharif</dc:creator>
  <cp:lastModifiedBy>u80048523</cp:lastModifiedBy>
  <cp:revision>32</cp:revision>
  <dcterms:created xsi:type="dcterms:W3CDTF">2006-08-16T00:00:00Z</dcterms:created>
  <dcterms:modified xsi:type="dcterms:W3CDTF">2015-11-19T07:50:02Z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1447919355</vt:lpwstr>
  </property>
</Properties>
</file>