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83" r:id="rId5"/>
    <p:sldId id="291" r:id="rId6"/>
    <p:sldId id="316" r:id="rId7"/>
    <p:sldId id="292" r:id="rId8"/>
    <p:sldId id="304" r:id="rId9"/>
    <p:sldId id="305" r:id="rId10"/>
    <p:sldId id="317" r:id="rId11"/>
    <p:sldId id="306" r:id="rId12"/>
    <p:sldId id="318" r:id="rId13"/>
    <p:sldId id="312" r:id="rId14"/>
    <p:sldId id="314" r:id="rId15"/>
    <p:sldId id="319" r:id="rId16"/>
    <p:sldId id="309" r:id="rId17"/>
    <p:sldId id="310" r:id="rId18"/>
    <p:sldId id="311" r:id="rId19"/>
    <p:sldId id="315" r:id="rId20"/>
    <p:sldId id="320" r:id="rId21"/>
    <p:sldId id="288" r:id="rId22"/>
    <p:sldId id="2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700" autoAdjust="0"/>
  </p:normalViewPr>
  <p:slideViewPr>
    <p:cSldViewPr snapToGrid="0">
      <p:cViewPr varScale="1">
        <p:scale>
          <a:sx n="98" d="100"/>
          <a:sy n="98" d="100"/>
        </p:scale>
        <p:origin x="-763" y="-77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11/27/2013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5943935" cy="584775"/>
          </a:xfrm>
        </p:spPr>
        <p:txBody>
          <a:bodyPr/>
          <a:lstStyle/>
          <a:p>
            <a:r>
              <a:rPr lang="en-US" dirty="0" smtClean="0"/>
              <a:t>Digital Combinational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Titov Alexander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mtClean="0">
                <a:latin typeface="Neo Sans Intel"/>
              </a:rPr>
              <a:t>11/27/2013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69126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disjunctive normal form (CDNF)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14400"/>
            <a:ext cx="8228012" cy="149352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CDNF 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lines with ‘1’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Conjunct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Make disjunction on expressions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39090"/>
              </p:ext>
            </p:extLst>
          </p:nvPr>
        </p:nvGraphicFramePr>
        <p:xfrm>
          <a:off x="462140" y="29113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242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383401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4766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46210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0420" y="3249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420" y="4372566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* y *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0420" y="475594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0420" y="5458892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* y *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17570" y="3781617"/>
            <a:ext cx="5743575" cy="720489"/>
            <a:chOff x="3495674" y="3438525"/>
            <a:chExt cx="5743575" cy="72048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5322570" cy="5008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(!x * !y * !z) + (</a:t>
              </a:r>
              <a:r>
                <a:rPr lang="en-US" dirty="0">
                  <a:latin typeface="Neo Sans Intel" panose="020B0504020202020204" pitchFamily="34" charset="0"/>
                </a:rPr>
                <a:t>!x * y * 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!y * !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y * !</a:t>
              </a:r>
              <a:r>
                <a:rPr lang="en-US" dirty="0" smtClean="0">
                  <a:latin typeface="Neo Sans Intel" panose="020B0504020202020204" pitchFamily="34" charset="0"/>
                </a:rPr>
                <a:t>z)</a:t>
              </a:r>
              <a:endParaRPr lang="ru-RU" dirty="0">
                <a:latin typeface="+mj-lt"/>
              </a:endParaRPr>
            </a:p>
            <a:p>
              <a:r>
                <a:rPr lang="en-US" dirty="0" smtClean="0">
                  <a:latin typeface="Neo Sans Intel" panose="020B0504020202020204" pitchFamily="34" charset="0"/>
                </a:rPr>
                <a:t>  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2417224"/>
      </p:ext>
    </p:extLst>
  </p:cSld>
  <p:clrMapOvr>
    <a:masterClrMapping/>
  </p:clrMapOvr>
  <p:transition advTm="23299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  <p:extLst mod="1">
    <p:ext uri="{3A86A75C-4F4B-4683-9AE1-C65F6400EC91}">
      <p14:laserTraceLst xmlns:p14="http://schemas.microsoft.com/office/powerpoint/2010/main">
        <p14:tracePtLst>
          <p14:tracePt t="40830" x="2471738" y="3343275"/>
          <p14:tracePt t="40973" x="2465388" y="3343275"/>
          <p14:tracePt t="40981" x="2457450" y="3343275"/>
          <p14:tracePt t="40989" x="2451100" y="3343275"/>
          <p14:tracePt t="41014" x="2443163" y="3343275"/>
          <p14:tracePt t="41021" x="2436813" y="3343275"/>
          <p14:tracePt t="41029" x="2428875" y="3343275"/>
          <p14:tracePt t="41045" x="2408238" y="3343275"/>
          <p14:tracePt t="41061" x="2379663" y="3343275"/>
          <p14:tracePt t="41077" x="2351088" y="3351213"/>
          <p14:tracePt t="41088" x="2314575" y="3379788"/>
          <p14:tracePt t="41104" x="2286000" y="3408363"/>
          <p14:tracePt t="41122" x="2279650" y="3429000"/>
          <p14:tracePt t="41138" x="2265363" y="3465513"/>
          <p14:tracePt t="41157" x="2271713" y="3500438"/>
          <p14:tracePt t="41173" x="2286000" y="3529013"/>
          <p14:tracePt t="41190" x="2308225" y="3543300"/>
          <p14:tracePt t="41204" x="2351088" y="3565525"/>
          <p14:tracePt t="41229" x="2379663" y="3565525"/>
          <p14:tracePt t="41245" x="2408238" y="3543300"/>
          <p14:tracePt t="41255" x="2428875" y="3500438"/>
          <p14:tracePt t="41277" x="2436813" y="3451225"/>
          <p14:tracePt t="41293" x="2436813" y="3394075"/>
          <p14:tracePt t="41309" x="2436813" y="3365500"/>
          <p14:tracePt t="41321" x="2428875" y="3336925"/>
          <p14:tracePt t="41337" x="2414588" y="3328988"/>
          <p14:tracePt t="41373" x="2408238" y="3328988"/>
          <p14:tracePt t="41392" x="2400300" y="3328988"/>
          <p14:tracePt t="41405" x="2393950" y="3336925"/>
          <p14:tracePt t="41406" x="2386013" y="3357563"/>
          <p14:tracePt t="41421" x="2386013" y="3379788"/>
          <p14:tracePt t="41438" x="2386013" y="3386138"/>
          <p14:tracePt t="41454" x="2386013" y="3400425"/>
          <p14:tracePt t="41471" x="2386013" y="3443288"/>
          <p14:tracePt t="41487" x="2400300" y="3494088"/>
          <p14:tracePt t="41504" x="2422525" y="3586163"/>
          <p14:tracePt t="41521" x="2451100" y="3679825"/>
          <p14:tracePt t="41537" x="2457450" y="3779838"/>
          <p14:tracePt t="41554" x="2471738" y="3879850"/>
          <p14:tracePt t="41571" x="2471738" y="3943350"/>
          <p14:tracePt t="41587" x="2471738" y="4022725"/>
          <p14:tracePt t="41604" x="2471738" y="4071938"/>
          <p14:tracePt t="41621" x="2471738" y="4137025"/>
          <p14:tracePt t="41638" x="2471738" y="4171950"/>
          <p14:tracePt t="41654" x="2471738" y="4222750"/>
          <p14:tracePt t="41670" x="2471738" y="4314825"/>
          <p14:tracePt t="41688" x="2471738" y="4379913"/>
          <p14:tracePt t="41704" x="2471738" y="4437063"/>
          <p14:tracePt t="41721" x="2471738" y="4471988"/>
          <p14:tracePt t="41737" x="2471738" y="4500563"/>
          <p14:tracePt t="41754" x="2471738" y="4508500"/>
          <p14:tracePt t="41845" x="2465388" y="4508500"/>
          <p14:tracePt t="41853" x="2457450" y="4500563"/>
          <p14:tracePt t="41862" x="2451100" y="4500563"/>
          <p14:tracePt t="41893" x="2443163" y="4500563"/>
          <p14:tracePt t="41901" x="2436813" y="4500563"/>
          <p14:tracePt t="41920" x="2428875" y="4529138"/>
          <p14:tracePt t="41925" x="2422525" y="4557713"/>
          <p14:tracePt t="41937" x="2414588" y="4594225"/>
          <p14:tracePt t="41954" x="2408238" y="4608513"/>
          <p14:tracePt t="41971" x="2408238" y="4614863"/>
          <p14:tracePt t="41987" x="2414588" y="4622800"/>
          <p14:tracePt t="42004" x="2436813" y="4622800"/>
          <p14:tracePt t="42021" x="2457450" y="4608513"/>
          <p14:tracePt t="42037" x="2465388" y="4579938"/>
          <p14:tracePt t="42054" x="2471738" y="4551363"/>
          <p14:tracePt t="42070" x="2471738" y="4543425"/>
          <p14:tracePt t="42125" x="2465388" y="4565650"/>
          <p14:tracePt t="42133" x="2451100" y="4586288"/>
          <p14:tracePt t="42141" x="2436813" y="4600575"/>
          <p14:tracePt t="42149" x="2428875" y="4614863"/>
          <p14:tracePt t="42170" x="2414588" y="4651375"/>
          <p14:tracePt t="42187" x="2414588" y="4665663"/>
          <p14:tracePt t="42188" x="2414588" y="4679950"/>
          <p14:tracePt t="42203" x="2422525" y="4694238"/>
          <p14:tracePt t="42203" x="2428875" y="4700588"/>
          <p14:tracePt t="42221" x="2471738" y="4743450"/>
          <p14:tracePt t="42237" x="2514600" y="4808538"/>
          <p14:tracePt t="42254" x="2543175" y="4843463"/>
          <p14:tracePt t="42270" x="2557463" y="4857750"/>
          <p14:tracePt t="42287" x="2557463" y="4865688"/>
          <p14:tracePt t="42303" x="2557463" y="4872038"/>
          <p14:tracePt t="42341" x="2551113" y="4879975"/>
          <p14:tracePt t="42342" x="2543175" y="4879975"/>
          <p14:tracePt t="42354" x="2528888" y="4894263"/>
          <p14:tracePt t="42370" x="2514600" y="4900613"/>
          <p14:tracePt t="42387" x="2486025" y="4914900"/>
          <p14:tracePt t="42403" x="2465388" y="4943475"/>
          <p14:tracePt t="42403" x="2457450" y="4957763"/>
          <p14:tracePt t="42421" x="2451100" y="4986338"/>
          <p14:tracePt t="42437" x="2451100" y="5000625"/>
          <p14:tracePt t="42454" x="2451100" y="5008563"/>
          <p14:tracePt t="42493" x="2457450" y="5008563"/>
          <p14:tracePt t="42557" x="2457450" y="5014913"/>
          <p14:tracePt t="42565" x="2465388" y="5029200"/>
          <p14:tracePt t="42573" x="2471738" y="5057775"/>
          <p14:tracePt t="42574" x="2471738" y="5080000"/>
          <p14:tracePt t="42587" x="2479675" y="5151438"/>
          <p14:tracePt t="42603" x="2486025" y="5237163"/>
          <p14:tracePt t="42603" x="2486025" y="5272088"/>
          <p14:tracePt t="42621" x="2493963" y="5337175"/>
          <p14:tracePt t="42637" x="2508250" y="5380038"/>
          <p14:tracePt t="42654" x="2514600" y="5408613"/>
          <p14:tracePt t="42670" x="2514600" y="5414963"/>
          <p14:tracePt t="42687" x="2514600" y="5429250"/>
          <p14:tracePt t="42703" x="2514600" y="5443538"/>
          <p14:tracePt t="42720" x="2514600" y="5457825"/>
          <p14:tracePt t="42737" x="2493963" y="5486400"/>
          <p14:tracePt t="42753" x="2471738" y="5508625"/>
          <p14:tracePt t="42770" x="2457450" y="5537200"/>
          <p14:tracePt t="42787" x="2443163" y="5580063"/>
          <p14:tracePt t="42803" x="2436813" y="5614988"/>
          <p14:tracePt t="42803" x="2428875" y="5637213"/>
          <p14:tracePt t="42821" x="2428875" y="5665788"/>
          <p14:tracePt t="42837" x="2428875" y="5729288"/>
          <p14:tracePt t="42854" x="2428875" y="5751513"/>
          <p14:tracePt t="42870" x="2428875" y="5765800"/>
          <p14:tracePt t="42887" x="2443163" y="5765800"/>
          <p14:tracePt t="43060" x="2451100" y="5765800"/>
          <p14:tracePt t="43069" x="2465388" y="5765800"/>
          <p14:tracePt t="43084" x="2493963" y="5751513"/>
          <p14:tracePt t="43103" x="2514600" y="5737225"/>
          <p14:tracePt t="43104" x="2551113" y="5715000"/>
          <p14:tracePt t="43120" x="2586038" y="5686425"/>
          <p14:tracePt t="43137" x="2614613" y="5665788"/>
          <p14:tracePt t="43153" x="2651125" y="5622925"/>
          <p14:tracePt t="43170" x="2693988" y="5580063"/>
          <p14:tracePt t="43187" x="2736850" y="5543550"/>
          <p14:tracePt t="43203" x="2765425" y="5514975"/>
          <p14:tracePt t="43203" x="2771775" y="5500688"/>
          <p14:tracePt t="43220" x="2779713" y="5494338"/>
          <p14:tracePt t="43237" x="2794000" y="5480050"/>
          <p14:tracePt t="43317" x="2794000" y="5472113"/>
          <p14:tracePt t="43317" x="0" y="0"/>
        </p14:tracePtLst>
        <p14:tracePtLst>
          <p14:tracePt t="49910" x="879475" y="3471863"/>
          <p14:tracePt t="49996" x="879475" y="3465513"/>
          <p14:tracePt t="50012" x="871538" y="3443288"/>
          <p14:tracePt t="50021" x="865188" y="3422650"/>
          <p14:tracePt t="50028" x="857250" y="3400425"/>
          <p14:tracePt t="50037" x="836613" y="3379788"/>
          <p14:tracePt t="50052" x="836613" y="3371850"/>
          <p14:tracePt t="50117" x="828675" y="3371850"/>
          <p14:tracePt t="50133" x="822325" y="3371850"/>
          <p14:tracePt t="50140" x="800100" y="3371850"/>
          <p14:tracePt t="50150" x="793750" y="3371850"/>
          <p14:tracePt t="50156" x="757238" y="3371850"/>
          <p14:tracePt t="50172" x="722313" y="3386138"/>
          <p14:tracePt t="50186" x="685800" y="3400425"/>
          <p14:tracePt t="50201" x="665163" y="3408363"/>
          <p14:tracePt t="50219" x="657225" y="3429000"/>
          <p14:tracePt t="50235" x="650875" y="3436938"/>
          <p14:tracePt t="50251" x="642938" y="3457575"/>
          <p14:tracePt t="50267" x="642938" y="3494088"/>
          <p14:tracePt t="50285" x="642938" y="3514725"/>
          <p14:tracePt t="50325" x="650875" y="3514725"/>
          <p14:tracePt t="50326" x="657225" y="3522663"/>
          <p14:tracePt t="50357" x="665163" y="3522663"/>
          <p14:tracePt t="50358" x="679450" y="3522663"/>
          <p14:tracePt t="50367" x="700088" y="3514725"/>
          <p14:tracePt t="50384" x="728663" y="3500438"/>
          <p14:tracePt t="50401" x="750888" y="3471863"/>
          <p14:tracePt t="50417" x="750888" y="3443288"/>
          <p14:tracePt t="50434" x="750888" y="3408363"/>
          <p14:tracePt t="50450" x="750888" y="3400425"/>
          <p14:tracePt t="50524" x="771525" y="3414713"/>
          <p14:tracePt t="50532" x="800100" y="3443288"/>
          <p14:tracePt t="50548" x="842963" y="3471863"/>
          <p14:tracePt t="50560" x="857250" y="3479800"/>
          <p14:tracePt t="50567" x="914400" y="3494088"/>
          <p14:tracePt t="50584" x="985838" y="3500438"/>
          <p14:tracePt t="50601" x="1036638" y="3500438"/>
          <p14:tracePt t="50617" x="1093788" y="3486150"/>
          <p14:tracePt t="50634" x="1143000" y="3479800"/>
          <p14:tracePt t="50651" x="1200150" y="3479800"/>
          <p14:tracePt t="50667" x="1243013" y="3479800"/>
          <p14:tracePt t="50667" x="1271588" y="3479800"/>
          <p14:tracePt t="50684" x="1328738" y="3479800"/>
          <p14:tracePt t="50700" x="1385888" y="3479800"/>
          <p14:tracePt t="50718" x="1500188" y="3479800"/>
          <p14:tracePt t="50733" x="1585913" y="3479800"/>
          <p14:tracePt t="50751" x="1700213" y="3479800"/>
          <p14:tracePt t="50768" x="1785938" y="3479800"/>
          <p14:tracePt t="50784" x="1851025" y="3471863"/>
          <p14:tracePt t="50801" x="1900238" y="3465513"/>
          <p14:tracePt t="50817" x="1922463" y="3451225"/>
          <p14:tracePt t="50834" x="1922463" y="3443288"/>
          <p14:tracePt t="50850" x="1922463" y="3436938"/>
          <p14:tracePt t="50867" x="1908175" y="3414713"/>
          <p14:tracePt t="50884" x="1893888" y="3400425"/>
          <p14:tracePt t="50900" x="1879600" y="3371850"/>
          <p14:tracePt t="50918" x="1857375" y="3357563"/>
          <p14:tracePt t="50934" x="1828800" y="3336925"/>
          <p14:tracePt t="50951" x="1779588" y="3322638"/>
          <p14:tracePt t="50968" x="1722438" y="3314700"/>
          <p14:tracePt t="50984" x="1657350" y="3314700"/>
          <p14:tracePt t="51001" x="1585913" y="3314700"/>
          <p14:tracePt t="51017" x="1500188" y="3314700"/>
          <p14:tracePt t="51034" x="1408113" y="3314700"/>
          <p14:tracePt t="51051" x="1285875" y="3314700"/>
          <p14:tracePt t="51067" x="1165225" y="3314700"/>
          <p14:tracePt t="51067" x="1100138" y="3314700"/>
          <p14:tracePt t="51084" x="1000125" y="3314700"/>
          <p14:tracePt t="51100" x="914400" y="3314700"/>
          <p14:tracePt t="51117" x="828675" y="3314700"/>
          <p14:tracePt t="51134" x="765175" y="3314700"/>
          <p14:tracePt t="51150" x="700088" y="3314700"/>
          <p14:tracePt t="51167" x="642938" y="3314700"/>
          <p14:tracePt t="51184" x="600075" y="3314700"/>
          <p14:tracePt t="51201" x="565150" y="3322638"/>
          <p14:tracePt t="51217" x="536575" y="3336925"/>
          <p14:tracePt t="51234" x="522288" y="3351213"/>
          <p14:tracePt t="51251" x="508000" y="3379788"/>
          <p14:tracePt t="51267" x="493713" y="3400425"/>
          <p14:tracePt t="51267" x="485775" y="3414713"/>
          <p14:tracePt t="51284" x="471488" y="3451225"/>
          <p14:tracePt t="51300" x="471488" y="3471863"/>
          <p14:tracePt t="51317" x="471488" y="3479800"/>
          <p14:tracePt t="51334" x="485775" y="3500438"/>
          <p14:tracePt t="51350" x="528638" y="3529013"/>
          <p14:tracePt t="51368" x="557213" y="3536950"/>
          <p14:tracePt t="51383" x="671513" y="3571875"/>
          <p14:tracePt t="51401" x="765175" y="3579813"/>
          <p14:tracePt t="51417" x="900113" y="3586163"/>
          <p14:tracePt t="51434" x="1042988" y="3586163"/>
          <p14:tracePt t="51451" x="1179513" y="3586163"/>
          <p14:tracePt t="51467" x="1314450" y="3586163"/>
          <p14:tracePt t="51467" x="1379538" y="3586163"/>
          <p14:tracePt t="51484" x="1522413" y="3586163"/>
          <p14:tracePt t="51500" x="1665288" y="3565525"/>
          <p14:tracePt t="51517" x="1771650" y="3557588"/>
          <p14:tracePt t="51534" x="1851025" y="3543300"/>
          <p14:tracePt t="51550" x="1908175" y="3529013"/>
          <p14:tracePt t="51567" x="1914525" y="3522663"/>
          <p14:tracePt t="51748" x="1922463" y="3522663"/>
          <p14:tracePt t="51756" x="1936750" y="3522663"/>
          <p14:tracePt t="51760" x="1957388" y="3522663"/>
          <p14:tracePt t="51767" x="2014538" y="3529013"/>
          <p14:tracePt t="51783" x="2108200" y="3536950"/>
          <p14:tracePt t="51800" x="2251075" y="3536950"/>
          <p14:tracePt t="51817" x="2400300" y="3536950"/>
          <p14:tracePt t="51833" x="2493963" y="3529013"/>
          <p14:tracePt t="51851" x="2528888" y="3500438"/>
          <p14:tracePt t="51867" x="2551113" y="3471863"/>
          <p14:tracePt t="51867" x="2551113" y="3465513"/>
          <p14:tracePt t="51884" x="2551113" y="3443288"/>
          <p14:tracePt t="51900" x="2508250" y="3371850"/>
          <p14:tracePt t="51917" x="2493963" y="3343275"/>
          <p14:tracePt t="51934" x="2479675" y="3343275"/>
          <p14:tracePt t="51950" x="2471738" y="3343275"/>
          <p14:tracePt t="51967" x="2465388" y="3343275"/>
          <p14:tracePt t="51983" x="2443163" y="3357563"/>
          <p14:tracePt t="52000" x="2422525" y="3408363"/>
          <p14:tracePt t="52018" x="2422525" y="3465513"/>
          <p14:tracePt t="52033" x="2422525" y="3522663"/>
          <p14:tracePt t="52051" x="2436813" y="3579813"/>
          <p14:tracePt t="52067" x="2451100" y="3608388"/>
          <p14:tracePt t="52083" x="2486025" y="3636963"/>
          <p14:tracePt t="52100" x="2543175" y="3643313"/>
          <p14:tracePt t="52117" x="2586038" y="3643313"/>
          <p14:tracePt t="52133" x="2628900" y="3622675"/>
          <p14:tracePt t="52150" x="2665413" y="3586163"/>
          <p14:tracePt t="52167" x="2686050" y="3557588"/>
          <p14:tracePt t="52183" x="2686050" y="3522663"/>
          <p14:tracePt t="52200" x="2686050" y="3500438"/>
          <p14:tracePt t="52217" x="2671763" y="3465513"/>
          <p14:tracePt t="52234" x="2651125" y="3436938"/>
          <p14:tracePt t="52251" x="2600325" y="3408363"/>
          <p14:tracePt t="52267" x="2551113" y="3400425"/>
          <p14:tracePt t="52284" x="2508250" y="3400425"/>
          <p14:tracePt t="52300" x="2436813" y="3471863"/>
          <p14:tracePt t="52316" x="2393950" y="3529013"/>
          <p14:tracePt t="52334" x="2393950" y="3579813"/>
          <p14:tracePt t="52350" x="2400300" y="3600450"/>
          <p14:tracePt t="52367" x="2414588" y="3608388"/>
          <p14:tracePt t="52383" x="2436813" y="3608388"/>
          <p14:tracePt t="52400" x="2451100" y="3608388"/>
          <p14:tracePt t="52417" x="2479675" y="3565525"/>
          <p14:tracePt t="52433" x="2508250" y="3508375"/>
          <p14:tracePt t="52450" x="2514600" y="3457575"/>
          <p14:tracePt t="52466" x="2514600" y="3400425"/>
          <p14:tracePt t="52484" x="2514600" y="3386138"/>
          <p14:tracePt t="52500" x="2479675" y="3365500"/>
          <p14:tracePt t="52517" x="2465388" y="3357563"/>
          <p14:tracePt t="52534" x="2451100" y="3357563"/>
          <p14:tracePt t="52550" x="2414588" y="3357563"/>
          <p14:tracePt t="52567" x="2393950" y="3365500"/>
          <p14:tracePt t="52583" x="2357438" y="3394075"/>
          <p14:tracePt t="52600" x="2328863" y="3414713"/>
          <p14:tracePt t="52616" x="2308225" y="3457575"/>
          <p14:tracePt t="52633" x="2300288" y="3479800"/>
          <p14:tracePt t="52650" x="2300288" y="3508375"/>
          <p14:tracePt t="52685" x="2308225" y="3508375"/>
          <p14:tracePt t="52851" x="0" y="0"/>
        </p14:tracePtLst>
        <p14:tracePtLst>
          <p14:tracePt t="111546" x="879475" y="4465638"/>
          <p14:tracePt t="111733" x="865188" y="4465638"/>
          <p14:tracePt t="111749" x="842963" y="4465638"/>
          <p14:tracePt t="111782" x="836613" y="4465638"/>
          <p14:tracePt t="111789" x="828675" y="4465638"/>
          <p14:tracePt t="111799" x="822325" y="4465638"/>
          <p14:tracePt t="111801" x="814388" y="4465638"/>
          <p14:tracePt t="111816" x="808038" y="4465638"/>
          <p14:tracePt t="111833" x="793750" y="4465638"/>
          <p14:tracePt t="111849" x="779463" y="4465638"/>
          <p14:tracePt t="111867" x="750888" y="4465638"/>
          <p14:tracePt t="111884" x="722313" y="4465638"/>
          <p14:tracePt t="111901" x="693738" y="4465638"/>
          <p14:tracePt t="111917" x="657225" y="4465638"/>
          <p14:tracePt t="111933" x="636588" y="4465638"/>
          <p14:tracePt t="111933" x="622300" y="4465638"/>
          <p14:tracePt t="111949" x="608013" y="4465638"/>
          <p14:tracePt t="111973" x="600075" y="4479925"/>
          <p14:tracePt t="111989" x="585788" y="4486275"/>
          <p14:tracePt t="111999" x="571500" y="4500563"/>
          <p14:tracePt t="112016" x="550863" y="4514850"/>
          <p14:tracePt t="112032" x="536575" y="4537075"/>
          <p14:tracePt t="112050" x="508000" y="4565650"/>
          <p14:tracePt t="112065" x="493713" y="4579938"/>
          <p14:tracePt t="112082" x="493713" y="4594225"/>
          <p14:tracePt t="112100" x="493713" y="4600575"/>
          <p14:tracePt t="112115" x="493713" y="4614863"/>
          <p14:tracePt t="112149" x="493713" y="4622800"/>
          <p14:tracePt t="112150" x="500063" y="4629150"/>
          <p14:tracePt t="112165" x="522288" y="4637088"/>
          <p14:tracePt t="112182" x="528638" y="4643438"/>
          <p14:tracePt t="112198" x="542925" y="4657725"/>
          <p14:tracePt t="112215" x="585788" y="4672013"/>
          <p14:tracePt t="112234" x="622300" y="4686300"/>
          <p14:tracePt t="112250" x="685800" y="4694238"/>
          <p14:tracePt t="112267" x="793750" y="4700588"/>
          <p14:tracePt t="112267" x="828675" y="4700588"/>
          <p14:tracePt t="112285" x="865188" y="4700588"/>
          <p14:tracePt t="112299" x="957263" y="4700588"/>
          <p14:tracePt t="112315" x="1014413" y="4700588"/>
          <p14:tracePt t="112332" x="1093788" y="4694238"/>
          <p14:tracePt t="112350" x="1136650" y="4694238"/>
          <p14:tracePt t="112365" x="1165225" y="4694238"/>
          <p14:tracePt t="112382" x="1193800" y="4694238"/>
          <p14:tracePt t="112399" x="1228725" y="4694238"/>
          <p14:tracePt t="112415" x="1265238" y="4694238"/>
          <p14:tracePt t="112432" x="1300163" y="4694238"/>
          <p14:tracePt t="112449" x="1343025" y="4694238"/>
          <p14:tracePt t="112465" x="1379538" y="4694238"/>
          <p14:tracePt t="112484" x="1408113" y="4694238"/>
          <p14:tracePt t="112499" x="1428750" y="4694238"/>
          <p14:tracePt t="112516" x="1457325" y="4694238"/>
          <p14:tracePt t="112532" x="1500188" y="4694238"/>
          <p14:tracePt t="112549" x="1528763" y="4694238"/>
          <p14:tracePt t="112565" x="1557338" y="4694238"/>
          <p14:tracePt t="112582" x="1600200" y="4694238"/>
          <p14:tracePt t="112599" x="1622425" y="4694238"/>
          <p14:tracePt t="112615" x="1643063" y="4694238"/>
          <p14:tracePt t="112632" x="1671638" y="4694238"/>
          <p14:tracePt t="112648" x="1693863" y="4694238"/>
          <p14:tracePt t="112665" x="1722438" y="4694238"/>
          <p14:tracePt t="112682" x="1757363" y="4694238"/>
          <p14:tracePt t="112699" x="1785938" y="4694238"/>
          <p14:tracePt t="112716" x="1822450" y="4694238"/>
          <p14:tracePt t="112732" x="1879600" y="4694238"/>
          <p14:tracePt t="112749" x="1908175" y="4694238"/>
          <p14:tracePt t="112765" x="1936750" y="4694238"/>
          <p14:tracePt t="112782" x="1965325" y="4694238"/>
          <p14:tracePt t="112799" x="1985963" y="4694238"/>
          <p14:tracePt t="112815" x="2008188" y="4694238"/>
          <p14:tracePt t="112832" x="2028825" y="4694238"/>
          <p14:tracePt t="112849" x="2051050" y="4694238"/>
          <p14:tracePt t="112865" x="2065338" y="4694238"/>
          <p14:tracePt t="112882" x="2079625" y="4686300"/>
          <p14:tracePt t="112898" x="2085975" y="4686300"/>
          <p14:tracePt t="112933" x="2093913" y="4686300"/>
          <p14:tracePt t="112948" x="2093913" y="4672013"/>
          <p14:tracePt t="112950" x="2100263" y="4672013"/>
          <p14:tracePt t="112965" x="2100263" y="4651375"/>
          <p14:tracePt t="112982" x="2100263" y="4643438"/>
          <p14:tracePt t="112999" x="2100263" y="4629150"/>
          <p14:tracePt t="113015" x="2100263" y="4614863"/>
          <p14:tracePt t="113032" x="2100263" y="4600575"/>
          <p14:tracePt t="113049" x="2100263" y="4586288"/>
          <p14:tracePt t="113065" x="2085975" y="4565650"/>
          <p14:tracePt t="113082" x="2065338" y="4543425"/>
          <p14:tracePt t="113098" x="2051050" y="4537075"/>
          <p14:tracePt t="113115" x="2022475" y="4514850"/>
          <p14:tracePt t="113132" x="2000250" y="4500563"/>
          <p14:tracePt t="113148" x="1957388" y="4486275"/>
          <p14:tracePt t="113165" x="1922463" y="4486275"/>
          <p14:tracePt t="113182" x="1893888" y="4486275"/>
          <p14:tracePt t="113198" x="1857375" y="4486275"/>
          <p14:tracePt t="113215" x="1814513" y="4486275"/>
          <p14:tracePt t="113232" x="1757363" y="4486275"/>
          <p14:tracePt t="113248" x="1693863" y="4486275"/>
          <p14:tracePt t="113265" x="1608138" y="4486275"/>
          <p14:tracePt t="113282" x="1557338" y="4486275"/>
          <p14:tracePt t="113298" x="1528763" y="4486275"/>
          <p14:tracePt t="113315" x="1443038" y="4486275"/>
          <p14:tracePt t="113332" x="1400175" y="4486275"/>
          <p14:tracePt t="113348" x="1350963" y="4486275"/>
          <p14:tracePt t="113365" x="1308100" y="4486275"/>
          <p14:tracePt t="113381" x="1265238" y="4486275"/>
          <p14:tracePt t="113399" x="1228725" y="4486275"/>
          <p14:tracePt t="113415" x="1193800" y="4486275"/>
          <p14:tracePt t="113432" x="1165225" y="4486275"/>
          <p14:tracePt t="113449" x="1136650" y="4486275"/>
          <p14:tracePt t="113465" x="1093788" y="4486275"/>
          <p14:tracePt t="113482" x="1065213" y="4486275"/>
          <p14:tracePt t="113498" x="1028700" y="4486275"/>
          <p14:tracePt t="113515" x="993775" y="4486275"/>
          <p14:tracePt t="113532" x="950913" y="4486275"/>
          <p14:tracePt t="113548" x="900113" y="4486275"/>
          <p14:tracePt t="113565" x="871538" y="4486275"/>
          <p14:tracePt t="113581" x="836613" y="4486275"/>
          <p14:tracePt t="113599" x="800100" y="4486275"/>
          <p14:tracePt t="113615" x="779463" y="4486275"/>
          <p14:tracePt t="113631" x="750888" y="4486275"/>
          <p14:tracePt t="113649" x="722313" y="4486275"/>
          <p14:tracePt t="113665" x="693738" y="4486275"/>
          <p14:tracePt t="113681" x="665163" y="4486275"/>
          <p14:tracePt t="113698" x="642938" y="4486275"/>
          <p14:tracePt t="113714" x="628650" y="4486275"/>
          <p14:tracePt t="113731" x="622300" y="4486275"/>
          <p14:tracePt t="113748" x="600075" y="4486275"/>
          <p14:tracePt t="113765" x="593725" y="4486275"/>
          <p14:tracePt t="113781" x="579438" y="4486275"/>
          <p14:tracePt t="113798" x="565150" y="4486275"/>
          <p14:tracePt t="113815" x="557213" y="4486275"/>
          <p14:tracePt t="113831" x="536575" y="4486275"/>
          <p14:tracePt t="113848" x="522288" y="4479925"/>
          <p14:tracePt t="113865" x="508000" y="4479925"/>
          <p14:tracePt t="113882" x="508000" y="4471988"/>
          <p14:tracePt t="113898" x="500063" y="4471988"/>
          <p14:tracePt t="114301" x="508000" y="4471988"/>
          <p14:tracePt t="114317" x="514350" y="4471988"/>
          <p14:tracePt t="114333" x="522288" y="4471988"/>
          <p14:tracePt t="114357" x="528638" y="4471988"/>
          <p14:tracePt t="114364" x="536575" y="4471988"/>
          <p14:tracePt t="114365" x="542925" y="4471988"/>
          <p14:tracePt t="114381" x="579438" y="4471988"/>
          <p14:tracePt t="114398" x="628650" y="4471988"/>
          <p14:tracePt t="114415" x="685800" y="4471988"/>
          <p14:tracePt t="114431" x="771525" y="4471988"/>
          <p14:tracePt t="114448" x="893763" y="4471988"/>
          <p14:tracePt t="114464" x="1050925" y="4471988"/>
          <p14:tracePt t="114481" x="1271588" y="4471988"/>
          <p14:tracePt t="114498" x="1528763" y="4471988"/>
          <p14:tracePt t="114514" x="1900238" y="4471988"/>
          <p14:tracePt t="114531" x="2328863" y="4471988"/>
          <p14:tracePt t="114548" x="2786063" y="4471988"/>
          <p14:tracePt t="114565" x="3008313" y="4471988"/>
          <p14:tracePt t="114581" x="3200400" y="4471988"/>
          <p14:tracePt t="114598" x="3322638" y="4471988"/>
          <p14:tracePt t="114615" x="3371850" y="4471988"/>
          <p14:tracePt t="114631" x="3386138" y="4465638"/>
          <p14:tracePt t="114749" x="3379788" y="4465638"/>
          <p14:tracePt t="114780" x="3371850" y="4465638"/>
          <p14:tracePt t="114796" x="3365500" y="4465638"/>
          <p14:tracePt t="114813" x="3357563" y="4465638"/>
          <p14:tracePt t="114901" x="3351213" y="4465638"/>
          <p14:tracePt t="114908" x="3343275" y="4465638"/>
          <p14:tracePt t="114923" x="3336925" y="4465638"/>
          <p14:tracePt t="114933" x="3322638" y="4471988"/>
          <p14:tracePt t="114934" x="3308350" y="4479925"/>
          <p14:tracePt t="114948" x="3228975" y="4494213"/>
          <p14:tracePt t="114965" x="3165475" y="4494213"/>
          <p14:tracePt t="114981" x="3065463" y="4494213"/>
          <p14:tracePt t="114998" x="2965450" y="4494213"/>
          <p14:tracePt t="115015" x="2865438" y="4494213"/>
          <p14:tracePt t="115031" x="2757488" y="4494213"/>
          <p14:tracePt t="115048" x="2665413" y="4494213"/>
          <p14:tracePt t="115064" x="2543175" y="4494213"/>
          <p14:tracePt t="115081" x="2443163" y="4494213"/>
          <p14:tracePt t="115098" x="2336800" y="4494213"/>
          <p14:tracePt t="115114" x="2200275" y="4494213"/>
          <p14:tracePt t="115131" x="2051050" y="4494213"/>
          <p14:tracePt t="115147" x="1822450" y="4494213"/>
          <p14:tracePt t="115165" x="1665288" y="4494213"/>
          <p14:tracePt t="115181" x="1500188" y="4494213"/>
          <p14:tracePt t="115197" x="1357313" y="4494213"/>
          <p14:tracePt t="115214" x="1222375" y="4494213"/>
          <p14:tracePt t="115231" x="1108075" y="4494213"/>
          <p14:tracePt t="115248" x="1022350" y="4494213"/>
          <p14:tracePt t="115264" x="979488" y="4494213"/>
          <p14:tracePt t="115281" x="936625" y="4494213"/>
          <p14:tracePt t="115298" x="908050" y="4494213"/>
          <p14:tracePt t="115314" x="885825" y="4494213"/>
          <p14:tracePt t="115331" x="865188" y="4494213"/>
          <p14:tracePt t="115347" x="828675" y="4494213"/>
          <p14:tracePt t="115365" x="793750" y="4494213"/>
          <p14:tracePt t="115381" x="750888" y="4500563"/>
          <p14:tracePt t="115398" x="714375" y="4500563"/>
          <p14:tracePt t="115415" x="665163" y="4500563"/>
          <p14:tracePt t="115431" x="622300" y="4500563"/>
          <p14:tracePt t="115448" x="571500" y="4500563"/>
          <p14:tracePt t="115464" x="528638" y="4500563"/>
          <p14:tracePt t="115481" x="485775" y="4500563"/>
          <p14:tracePt t="115498" x="465138" y="4500563"/>
          <p14:tracePt t="115514" x="450850" y="4500563"/>
          <p14:tracePt t="115653" x="457200" y="4500563"/>
          <p14:tracePt t="115676" x="465138" y="4500563"/>
          <p14:tracePt t="115693" x="465138" y="4494213"/>
          <p14:tracePt t="115725" x="471488" y="4494213"/>
          <p14:tracePt t="115741" x="479425" y="4494213"/>
          <p14:tracePt t="115765" x="485775" y="4494213"/>
          <p14:tracePt t="115772" x="493713" y="4494213"/>
          <p14:tracePt t="115781" x="500063" y="4494213"/>
          <p14:tracePt t="115782" x="522288" y="4494213"/>
          <p14:tracePt t="115797" x="542925" y="4494213"/>
          <p14:tracePt t="115814" x="565150" y="4486275"/>
          <p14:tracePt t="115831" x="600075" y="4486275"/>
          <p14:tracePt t="115847" x="636588" y="4486275"/>
          <p14:tracePt t="115864" x="685800" y="4486275"/>
          <p14:tracePt t="115881" x="750888" y="4486275"/>
          <p14:tracePt t="115898" x="814388" y="4465638"/>
          <p14:tracePt t="115916" x="871538" y="4465638"/>
          <p14:tracePt t="115931" x="922338" y="4465638"/>
          <p14:tracePt t="115948" x="950913" y="4465638"/>
          <p14:tracePt t="115964" x="993775" y="4457700"/>
          <p14:tracePt t="115981" x="1014413" y="4457700"/>
          <p14:tracePt t="115997" x="1042988" y="4457700"/>
          <p14:tracePt t="116014" x="1057275" y="4457700"/>
          <p14:tracePt t="116030" x="1065213" y="4457700"/>
          <p14:tracePt t="116076" x="1071563" y="4457700"/>
          <p14:tracePt t="116093" x="1079500" y="4457700"/>
          <p14:tracePt t="116096" x="1085850" y="4457700"/>
          <p14:tracePt t="116117" x="1100138" y="4457700"/>
          <p14:tracePt t="116131" x="1108075" y="4457700"/>
          <p14:tracePt t="116132" x="1136650" y="4457700"/>
          <p14:tracePt t="116148" x="1171575" y="4457700"/>
          <p14:tracePt t="116164" x="1250950" y="4457700"/>
          <p14:tracePt t="116181" x="1279525" y="4457700"/>
          <p14:tracePt t="116197" x="1300163" y="4457700"/>
          <p14:tracePt t="116214" x="1328738" y="4457700"/>
          <p14:tracePt t="116231" x="1343025" y="4457700"/>
          <p14:tracePt t="116247" x="1371600" y="4457700"/>
          <p14:tracePt t="116264" x="1422400" y="4457700"/>
          <p14:tracePt t="116280" x="1479550" y="4457700"/>
          <p14:tracePt t="116298" x="1528763" y="4457700"/>
          <p14:tracePt t="116314" x="1579563" y="4457700"/>
          <p14:tracePt t="116330" x="1608138" y="4457700"/>
          <p14:tracePt t="116348" x="1643063" y="4457700"/>
          <p14:tracePt t="116364" x="1685925" y="4457700"/>
          <p14:tracePt t="116381" x="1714500" y="4457700"/>
          <p14:tracePt t="116397" x="1743075" y="4457700"/>
          <p14:tracePt t="116414" x="1757363" y="4457700"/>
          <p14:tracePt t="116430" x="1765300" y="4457700"/>
          <p14:tracePt t="116447" x="1771650" y="4457700"/>
          <p14:tracePt t="116463" x="1785938" y="4457700"/>
          <p14:tracePt t="116480" x="1808163" y="4457700"/>
          <p14:tracePt t="116498" x="1836738" y="4457700"/>
          <p14:tracePt t="116514" x="1857375" y="4457700"/>
          <p14:tracePt t="116530" x="1871663" y="4457700"/>
          <p14:tracePt t="116547" x="1885950" y="4457700"/>
          <p14:tracePt t="116564" x="1908175" y="4457700"/>
          <p14:tracePt t="116581" x="1914525" y="4465638"/>
          <p14:tracePt t="116597" x="1936750" y="4471988"/>
          <p14:tracePt t="116637" x="1943100" y="4479925"/>
          <p14:tracePt t="116638" x="1951038" y="4479925"/>
          <p14:tracePt t="116647" x="1957388" y="4486275"/>
          <p14:tracePt t="116664" x="1957388" y="4494213"/>
          <p14:tracePt t="116681" x="1965325" y="4494213"/>
          <p14:tracePt t="116697" x="1971675" y="4500563"/>
          <p14:tracePt t="116714" x="1979613" y="4508500"/>
          <p14:tracePt t="116730" x="1985963" y="4514850"/>
          <p14:tracePt t="116747" x="1993900" y="4529138"/>
          <p14:tracePt t="116764" x="2000250" y="4551363"/>
          <p14:tracePt t="116780" x="2008188" y="4572000"/>
          <p14:tracePt t="116797" x="2008188" y="4594225"/>
          <p14:tracePt t="116814" x="2008188" y="4608513"/>
          <p14:tracePt t="116831" x="2008188" y="4614863"/>
          <p14:tracePt t="116847" x="2008188" y="4629150"/>
          <p14:tracePt t="116864" x="2008188" y="4637088"/>
          <p14:tracePt t="116880" x="1993900" y="4651375"/>
          <p14:tracePt t="116897" x="1979613" y="4657725"/>
          <p14:tracePt t="116914" x="1951038" y="4679950"/>
          <p14:tracePt t="116930" x="1928813" y="4694238"/>
          <p14:tracePt t="116947" x="1885950" y="4708525"/>
          <p14:tracePt t="116964" x="1865313" y="4729163"/>
          <p14:tracePt t="116980" x="1836738" y="4737100"/>
          <p14:tracePt t="116997" x="1814513" y="4751388"/>
          <p14:tracePt t="117013" x="1785938" y="4757738"/>
          <p14:tracePt t="117031" x="1743075" y="4765675"/>
          <p14:tracePt t="117047" x="1693863" y="4765675"/>
          <p14:tracePt t="117064" x="1636713" y="4765675"/>
          <p14:tracePt t="117080" x="1565275" y="4765675"/>
          <p14:tracePt t="117097" x="1465263" y="4765675"/>
          <p14:tracePt t="117114" x="1365250" y="4765675"/>
          <p14:tracePt t="117130" x="1265238" y="4765675"/>
          <p14:tracePt t="117147" x="1150938" y="4765675"/>
          <p14:tracePt t="117163" x="1028700" y="4765675"/>
          <p14:tracePt t="117180" x="871538" y="4765675"/>
          <p14:tracePt t="117197" x="757238" y="4765675"/>
          <p14:tracePt t="117213" x="671513" y="4765675"/>
          <p14:tracePt t="117230" x="593725" y="4765675"/>
          <p14:tracePt t="117247" x="550863" y="4765675"/>
          <p14:tracePt t="117263" x="522288" y="4765675"/>
          <p14:tracePt t="117280" x="514350" y="4757738"/>
          <p14:tracePt t="117316" x="514350" y="4751388"/>
          <p14:tracePt t="117330" x="508000" y="4751388"/>
          <p14:tracePt t="117331" x="508000" y="4729163"/>
          <p14:tracePt t="117347" x="508000" y="4708525"/>
          <p14:tracePt t="117364" x="508000" y="4679950"/>
          <p14:tracePt t="117380" x="522288" y="4643438"/>
          <p14:tracePt t="117398" x="542925" y="4622800"/>
          <p14:tracePt t="117413" x="565150" y="4600575"/>
          <p14:tracePt t="117431" x="593725" y="4579938"/>
          <p14:tracePt t="117447" x="642938" y="4557713"/>
          <p14:tracePt t="117463" x="685800" y="4537075"/>
          <p14:tracePt t="117481" x="736600" y="4522788"/>
          <p14:tracePt t="117497" x="793750" y="4508500"/>
          <p14:tracePt t="117514" x="857250" y="4500563"/>
          <p14:tracePt t="117530" x="936625" y="4494213"/>
          <p14:tracePt t="117547" x="1036638" y="4494213"/>
          <p14:tracePt t="117563" x="1122363" y="4486275"/>
          <p14:tracePt t="117580" x="1308100" y="4486275"/>
          <p14:tracePt t="117613" x="1443038" y="4486275"/>
          <p14:tracePt t="117614" x="1557338" y="4486275"/>
          <p14:tracePt t="117631" x="1671638" y="4494213"/>
          <p14:tracePt t="117647" x="1757363" y="4494213"/>
          <p14:tracePt t="117663" x="1843088" y="4494213"/>
          <p14:tracePt t="117680" x="1900238" y="4494213"/>
          <p14:tracePt t="117697" x="1928813" y="4494213"/>
          <p14:tracePt t="117757" x="1928813" y="4500563"/>
          <p14:tracePt t="117764" x="1936750" y="4500563"/>
          <p14:tracePt t="117772" x="1936750" y="4508500"/>
          <p14:tracePt t="117780" x="1951038" y="4522788"/>
          <p14:tracePt t="117797" x="1951038" y="4529138"/>
          <p14:tracePt t="117813" x="1957388" y="4543425"/>
          <p14:tracePt t="117830" x="1971675" y="4565650"/>
          <p14:tracePt t="117847" x="1985963" y="4572000"/>
          <p14:tracePt t="117863" x="2000250" y="4579938"/>
          <p14:tracePt t="117880" x="2022475" y="4579938"/>
          <p14:tracePt t="117896" x="2051050" y="4579938"/>
          <p14:tracePt t="117914" x="2100263" y="4565650"/>
          <p14:tracePt t="117930" x="2157413" y="4557713"/>
          <p14:tracePt t="117930" x="2179638" y="4551363"/>
          <p14:tracePt t="117949" x="2200275" y="4543425"/>
          <p14:tracePt t="117963" x="2257425" y="4529138"/>
          <p14:tracePt t="117980" x="2314575" y="4500563"/>
          <p14:tracePt t="117997" x="2322513" y="4486275"/>
          <p14:tracePt t="118013" x="2322513" y="4479925"/>
          <p14:tracePt t="118030" x="2328863" y="4465638"/>
          <p14:tracePt t="118046" x="2328863" y="4457700"/>
          <p14:tracePt t="118164" x="2322513" y="4465638"/>
          <p14:tracePt t="118172" x="2308225" y="4471988"/>
          <p14:tracePt t="118189" x="2300288" y="4486275"/>
          <p14:tracePt t="118196" x="2293938" y="4500563"/>
          <p14:tracePt t="118198" x="2293938" y="4514850"/>
          <p14:tracePt t="118213" x="2293938" y="4543425"/>
          <p14:tracePt t="118230" x="2293938" y="4565650"/>
          <p14:tracePt t="118247" x="2293938" y="4586288"/>
          <p14:tracePt t="118263" x="2293938" y="4614863"/>
          <p14:tracePt t="118280" x="2308225" y="4643438"/>
          <p14:tracePt t="118296" x="2343150" y="4672013"/>
          <p14:tracePt t="118314" x="2386013" y="4700588"/>
          <p14:tracePt t="118330" x="2436813" y="4729163"/>
          <p14:tracePt t="118346" x="2486025" y="4743450"/>
          <p14:tracePt t="118363" x="2514600" y="4751388"/>
          <p14:tracePt t="118380" x="2536825" y="4751388"/>
          <p14:tracePt t="118397" x="2565400" y="4751388"/>
          <p14:tracePt t="118413" x="2586038" y="4737100"/>
          <p14:tracePt t="118430" x="2608263" y="4722813"/>
          <p14:tracePt t="118446" x="2636838" y="4708525"/>
          <p14:tracePt t="118463" x="2643188" y="4686300"/>
          <p14:tracePt t="118480" x="2665413" y="4665663"/>
          <p14:tracePt t="118496" x="2679700" y="4651375"/>
          <p14:tracePt t="118514" x="2679700" y="4629150"/>
          <p14:tracePt t="118530" x="2679700" y="4614863"/>
          <p14:tracePt t="118546" x="2679700" y="4594225"/>
          <p14:tracePt t="118563" x="2671763" y="4565650"/>
          <p14:tracePt t="118579" x="2643188" y="4537075"/>
          <p14:tracePt t="118597" x="2636838" y="4522788"/>
          <p14:tracePt t="118613" x="2622550" y="4514850"/>
          <p14:tracePt t="118652" x="2608263" y="4514850"/>
          <p14:tracePt t="118654" x="2600325" y="4514850"/>
          <p14:tracePt t="118663" x="2571750" y="4514850"/>
          <p14:tracePt t="118680" x="2528888" y="4514850"/>
          <p14:tracePt t="118696" x="2486025" y="4522788"/>
          <p14:tracePt t="118713" x="2436813" y="4529138"/>
          <p14:tracePt t="118729" x="2408238" y="4543425"/>
          <p14:tracePt t="118746" x="2379663" y="4551363"/>
          <p14:tracePt t="118763" x="2365375" y="4557713"/>
          <p14:tracePt t="118780" x="2351088" y="4572000"/>
          <p14:tracePt t="118797" x="2343150" y="4579938"/>
          <p14:tracePt t="118813" x="2336800" y="4594225"/>
          <p14:tracePt t="118829" x="2336800" y="4600575"/>
          <p14:tracePt t="118846" x="2336800" y="4614863"/>
          <p14:tracePt t="118863" x="2336800" y="4629150"/>
          <p14:tracePt t="118880" x="2336800" y="4637088"/>
          <p14:tracePt t="118896" x="2343150" y="4665663"/>
          <p14:tracePt t="118913" x="2357438" y="4679950"/>
          <p14:tracePt t="118930" x="2371725" y="4694238"/>
          <p14:tracePt t="118946" x="2393950" y="4700588"/>
          <p14:tracePt t="118946" x="2408238" y="4708525"/>
          <p14:tracePt t="118964" x="2422525" y="4714875"/>
          <p14:tracePt t="118980" x="2500313" y="4722813"/>
          <p14:tracePt t="118997" x="2536825" y="4722813"/>
          <p14:tracePt t="119013" x="2571750" y="4714875"/>
          <p14:tracePt t="119030" x="2586038" y="4708525"/>
          <p14:tracePt t="119046" x="2600325" y="4686300"/>
          <p14:tracePt t="119063" x="2614613" y="4657725"/>
          <p14:tracePt t="119080" x="2628900" y="4622800"/>
          <p14:tracePt t="119096" x="2636838" y="4594225"/>
          <p14:tracePt t="119113" x="2636838" y="4565650"/>
          <p14:tracePt t="119129" x="2628900" y="4537075"/>
          <p14:tracePt t="119146" x="2614613" y="4514850"/>
          <p14:tracePt t="119163" x="2608263" y="4494213"/>
          <p14:tracePt t="119179" x="2593975" y="4479925"/>
          <p14:tracePt t="119220" x="2586038" y="4479925"/>
          <p14:tracePt t="119235" x="2579688" y="4479925"/>
          <p14:tracePt t="119253" x="2571750" y="4479925"/>
          <p14:tracePt t="119260" x="2557463" y="4486275"/>
          <p14:tracePt t="119279" x="2543175" y="4500563"/>
          <p14:tracePt t="119281" x="2543175" y="4508500"/>
          <p14:tracePt t="119296" x="2543175" y="4522788"/>
          <p14:tracePt t="119483" x="0" y="0"/>
        </p14:tracePtLst>
        <p14:tracePtLst>
          <p14:tracePt t="140234" x="742950" y="3436938"/>
          <p14:tracePt t="140357" x="742950" y="3429000"/>
          <p14:tracePt t="140372" x="742950" y="3414713"/>
          <p14:tracePt t="140388" x="742950" y="3408363"/>
          <p14:tracePt t="140404" x="736600" y="3394075"/>
          <p14:tracePt t="140420" x="728663" y="3386138"/>
          <p14:tracePt t="140440" x="722313" y="3371850"/>
          <p14:tracePt t="140444" x="708025" y="3365500"/>
          <p14:tracePt t="140461" x="685800" y="3343275"/>
          <p14:tracePt t="140476" x="671513" y="3336925"/>
          <p14:tracePt t="140476" x="657225" y="3328988"/>
          <p14:tracePt t="140509" x="650875" y="3322638"/>
          <p14:tracePt t="140510" x="642938" y="3322638"/>
          <p14:tracePt t="140557" x="636588" y="3322638"/>
          <p14:tracePt t="140572" x="628650" y="3328988"/>
          <p14:tracePt t="140580" x="622300" y="3336925"/>
          <p14:tracePt t="140588" x="600075" y="3357563"/>
          <p14:tracePt t="140604" x="571500" y="3386138"/>
          <p14:tracePt t="140620" x="542925" y="3414713"/>
          <p14:tracePt t="140636" x="536575" y="3429000"/>
          <p14:tracePt t="140644" x="528638" y="3457575"/>
          <p14:tracePt t="140660" x="528638" y="3471863"/>
          <p14:tracePt t="140676" x="528638" y="3486150"/>
          <p14:tracePt t="140689" x="528638" y="3494088"/>
          <p14:tracePt t="140706" x="542925" y="3500438"/>
          <p14:tracePt t="140741" x="550863" y="3508375"/>
          <p14:tracePt t="140743" x="557213" y="3508375"/>
          <p14:tracePt t="140756" x="593725" y="3514725"/>
          <p14:tracePt t="140773" x="650875" y="3514725"/>
          <p14:tracePt t="140789" x="714375" y="3529013"/>
          <p14:tracePt t="140806" x="793750" y="3536950"/>
          <p14:tracePt t="140822" x="879475" y="3543300"/>
          <p14:tracePt t="140841" x="971550" y="3557588"/>
          <p14:tracePt t="140857" x="1057275" y="3557588"/>
          <p14:tracePt t="140872" x="1122363" y="3557588"/>
          <p14:tracePt t="140891" x="1185863" y="3557588"/>
          <p14:tracePt t="140906" x="1285875" y="3557588"/>
          <p14:tracePt t="140924" x="1328738" y="3565525"/>
          <p14:tracePt t="140939" x="1450975" y="3565525"/>
          <p14:tracePt t="140956" x="1514475" y="3565525"/>
          <p14:tracePt t="140972" x="1571625" y="3565525"/>
          <p14:tracePt t="140990" x="1622425" y="3565525"/>
          <p14:tracePt t="141009" x="1671638" y="3565525"/>
          <p14:tracePt t="141022" x="1714500" y="3565525"/>
          <p14:tracePt t="141039" x="1765300" y="3565525"/>
          <p14:tracePt t="141056" x="1808163" y="3565525"/>
          <p14:tracePt t="141072" x="1822450" y="3565525"/>
          <p14:tracePt t="141090" x="1851025" y="3565525"/>
          <p14:tracePt t="141108" x="1871663" y="3557588"/>
          <p14:tracePt t="141126" x="1885950" y="3551238"/>
          <p14:tracePt t="141139" x="1914525" y="3543300"/>
          <p14:tracePt t="141156" x="1936750" y="3536950"/>
          <p14:tracePt t="141173" x="1957388" y="3529013"/>
          <p14:tracePt t="141189" x="1979613" y="3514725"/>
          <p14:tracePt t="141206" x="1985963" y="3508375"/>
          <p14:tracePt t="141222" x="1985963" y="3500438"/>
          <p14:tracePt t="141239" x="1993900" y="3494088"/>
          <p14:tracePt t="141255" x="1993900" y="3486150"/>
          <p14:tracePt t="141272" x="1993900" y="3479800"/>
          <p14:tracePt t="141290" x="1993900" y="3471863"/>
          <p14:tracePt t="141306" x="1993900" y="3457575"/>
          <p14:tracePt t="141323" x="1993900" y="3451225"/>
          <p14:tracePt t="141339" x="1985963" y="3443288"/>
          <p14:tracePt t="141355" x="1957388" y="3414713"/>
          <p14:tracePt t="141373" x="1936750" y="3400425"/>
          <p14:tracePt t="141389" x="1914525" y="3394075"/>
          <p14:tracePt t="141406" x="1879600" y="3371850"/>
          <p14:tracePt t="141422" x="1828800" y="3365500"/>
          <p14:tracePt t="141440" x="1757363" y="3365500"/>
          <p14:tracePt t="141456" x="1665288" y="3357563"/>
          <p14:tracePt t="141472" x="1600200" y="3357563"/>
          <p14:tracePt t="141490" x="1514475" y="3343275"/>
          <p14:tracePt t="141506" x="1465263" y="3328988"/>
          <p14:tracePt t="141523" x="1422400" y="3328988"/>
          <p14:tracePt t="141539" x="1393825" y="3328988"/>
          <p14:tracePt t="141555" x="1322388" y="3328988"/>
          <p14:tracePt t="141573" x="1243013" y="3328988"/>
          <p14:tracePt t="141589" x="1157288" y="3328988"/>
          <p14:tracePt t="141606" x="1085850" y="3328988"/>
          <p14:tracePt t="141622" x="1008063" y="3328988"/>
          <p14:tracePt t="141639" x="950913" y="3328988"/>
          <p14:tracePt t="141656" x="908050" y="3328988"/>
          <p14:tracePt t="141672" x="850900" y="3328988"/>
          <p14:tracePt t="141689" x="814388" y="3328988"/>
          <p14:tracePt t="141705" x="793750" y="3328988"/>
          <p14:tracePt t="141723" x="728663" y="3328988"/>
          <p14:tracePt t="141739" x="693738" y="3336925"/>
          <p14:tracePt t="141755" x="671513" y="3351213"/>
          <p14:tracePt t="141773" x="650875" y="3365500"/>
          <p14:tracePt t="141789" x="614363" y="3379788"/>
          <p14:tracePt t="141806" x="593725" y="3386138"/>
          <p14:tracePt t="141822" x="585788" y="3408363"/>
          <p14:tracePt t="141839" x="571500" y="3414713"/>
          <p14:tracePt t="141856" x="571500" y="3429000"/>
          <p14:tracePt t="141872" x="565150" y="3436938"/>
          <p14:tracePt t="141889" x="565150" y="3451225"/>
          <p14:tracePt t="141906" x="565150" y="3457575"/>
          <p14:tracePt t="141923" x="565150" y="3465513"/>
          <p14:tracePt t="141939" x="565150" y="3471863"/>
          <p14:tracePt t="141955" x="565150" y="3486150"/>
          <p14:tracePt t="141972" x="579438" y="3494088"/>
          <p14:tracePt t="141989" x="600075" y="3494088"/>
          <p14:tracePt t="142006" x="622300" y="3500438"/>
          <p14:tracePt t="142022" x="642938" y="3500438"/>
          <p14:tracePt t="142039" x="671513" y="3500438"/>
          <p14:tracePt t="142056" x="714375" y="3500438"/>
          <p14:tracePt t="142072" x="757238" y="3508375"/>
          <p14:tracePt t="142089" x="822325" y="3508375"/>
          <p14:tracePt t="142105" x="900113" y="3508375"/>
          <p14:tracePt t="142122" x="971550" y="3508375"/>
          <p14:tracePt t="142139" x="1057275" y="3508375"/>
          <p14:tracePt t="142155" x="1185863" y="3508375"/>
          <p14:tracePt t="142174" x="1271588" y="3508375"/>
          <p14:tracePt t="142188" x="1328738" y="3508375"/>
          <p14:tracePt t="142206" x="1379538" y="3508375"/>
          <p14:tracePt t="142222" x="1443038" y="3514725"/>
          <p14:tracePt t="142239" x="1522413" y="3514725"/>
          <p14:tracePt t="142256" x="1600200" y="3514725"/>
          <p14:tracePt t="142272" x="1685925" y="3514725"/>
          <p14:tracePt t="142289" x="1757363" y="3514725"/>
          <p14:tracePt t="142305" x="1814513" y="3514725"/>
          <p14:tracePt t="142323" x="1865313" y="3514725"/>
          <p14:tracePt t="142338" x="1908175" y="3514725"/>
          <p14:tracePt t="142355" x="1957388" y="3514725"/>
          <p14:tracePt t="142373" x="1993900" y="3514725"/>
          <p14:tracePt t="142389" x="2022475" y="3508375"/>
          <p14:tracePt t="142406" x="2051050" y="3500438"/>
          <p14:tracePt t="142422" x="2071688" y="3500438"/>
          <p14:tracePt t="142438" x="2093913" y="3500438"/>
          <p14:tracePt t="142455" x="2100263" y="3494088"/>
          <p14:tracePt t="142472" x="2108200" y="3486150"/>
          <p14:tracePt t="142532" x="2108200" y="3479800"/>
          <p14:tracePt t="142548" x="2108200" y="3471863"/>
          <p14:tracePt t="142556" x="2108200" y="3465513"/>
          <p14:tracePt t="142573" x="2108200" y="3457575"/>
          <p14:tracePt t="142574" x="2108200" y="3451225"/>
          <p14:tracePt t="142589" x="2108200" y="3443288"/>
          <p14:tracePt t="142605" x="2093913" y="3436938"/>
          <p14:tracePt t="142622" x="2085975" y="3422650"/>
          <p14:tracePt t="142639" x="2057400" y="3414713"/>
          <p14:tracePt t="142655" x="2022475" y="3400425"/>
          <p14:tracePt t="142672" x="1965325" y="3386138"/>
          <p14:tracePt t="142689" x="1914525" y="3371850"/>
          <p14:tracePt t="142705" x="1851025" y="3357563"/>
          <p14:tracePt t="142722" x="1793875" y="3351213"/>
          <p14:tracePt t="142739" x="1728788" y="3351213"/>
          <p14:tracePt t="142755" x="1657350" y="3343275"/>
          <p14:tracePt t="142772" x="1585913" y="3343275"/>
          <p14:tracePt t="142789" x="1536700" y="3343275"/>
          <p14:tracePt t="142805" x="1485900" y="3343275"/>
          <p14:tracePt t="142822" x="1436688" y="3343275"/>
          <p14:tracePt t="142839" x="1357313" y="3343275"/>
          <p14:tracePt t="142855" x="1293813" y="3343275"/>
          <p14:tracePt t="142872" x="1243013" y="3343275"/>
          <p14:tracePt t="142888" x="1193800" y="3343275"/>
          <p14:tracePt t="142906" x="1165225" y="3343275"/>
          <p14:tracePt t="142922" x="1122363" y="3343275"/>
          <p14:tracePt t="142939" x="1093788" y="3343275"/>
          <p14:tracePt t="142955" x="1042988" y="3343275"/>
          <p14:tracePt t="142972" x="985838" y="3343275"/>
          <p14:tracePt t="142989" x="950913" y="3343275"/>
          <p14:tracePt t="143005" x="914400" y="3343275"/>
          <p14:tracePt t="143022" x="893763" y="3343275"/>
          <p14:tracePt t="143038" x="857250" y="3343275"/>
          <p14:tracePt t="143055" x="822325" y="3343275"/>
          <p14:tracePt t="143072" x="779463" y="3343275"/>
          <p14:tracePt t="143089" x="736600" y="3343275"/>
          <p14:tracePt t="143106" x="700088" y="3343275"/>
          <p14:tracePt t="143122" x="665163" y="3343275"/>
          <p14:tracePt t="143139" x="636588" y="3343275"/>
          <p14:tracePt t="143155" x="614363" y="3351213"/>
          <p14:tracePt t="143172" x="593725" y="3357563"/>
          <p14:tracePt t="143189" x="579438" y="3365500"/>
          <p14:tracePt t="143205" x="571500" y="3379788"/>
          <p14:tracePt t="143222" x="565150" y="3386138"/>
          <p14:tracePt t="143238" x="557213" y="3394075"/>
          <p14:tracePt t="143255" x="550863" y="3400425"/>
          <p14:tracePt t="143271" x="550863" y="3408363"/>
          <p14:tracePt t="143288" x="550863" y="3422650"/>
          <p14:tracePt t="143306" x="550863" y="3429000"/>
          <p14:tracePt t="143322" x="550863" y="3436938"/>
          <p14:tracePt t="143339" x="550863" y="3451225"/>
          <p14:tracePt t="143355" x="550863" y="3465513"/>
          <p14:tracePt t="143372" x="557213" y="3479800"/>
          <p14:tracePt t="143389" x="565150" y="3494088"/>
          <p14:tracePt t="143405" x="579438" y="3500438"/>
          <p14:tracePt t="143422" x="585788" y="3508375"/>
          <p14:tracePt t="143438" x="600075" y="3514725"/>
          <p14:tracePt t="143455" x="614363" y="3514725"/>
          <p14:tracePt t="143473" x="642938" y="3536950"/>
          <p14:tracePt t="143489" x="679450" y="3543300"/>
          <p14:tracePt t="143507" x="728663" y="3557588"/>
          <p14:tracePt t="143522" x="785813" y="3565525"/>
          <p14:tracePt t="143539" x="836613" y="3571875"/>
          <p14:tracePt t="143556" x="893763" y="3579813"/>
          <p14:tracePt t="143572" x="979488" y="3579813"/>
          <p14:tracePt t="143590" x="1050925" y="3579813"/>
          <p14:tracePt t="143606" x="1136650" y="3579813"/>
          <p14:tracePt t="143624" x="1228725" y="3579813"/>
          <p14:tracePt t="143639" x="1314450" y="3579813"/>
          <p14:tracePt t="143656" x="1400175" y="3579813"/>
          <p14:tracePt t="143672" x="1485900" y="3579813"/>
          <p14:tracePt t="143689" x="1536700" y="3579813"/>
          <p14:tracePt t="143706" x="1579563" y="3579813"/>
          <p14:tracePt t="143723" x="1628775" y="3579813"/>
          <p14:tracePt t="143739" x="1665288" y="3579813"/>
          <p14:tracePt t="143756" x="1685925" y="3579813"/>
          <p14:tracePt t="143773" x="1693863" y="3579813"/>
          <p14:tracePt t="145195" x="0" y="0"/>
        </p14:tracePtLst>
        <p14:tracePtLst>
          <p14:tracePt t="160451" x="1765300" y="3343275"/>
          <p14:tracePt t="160556" x="1765300" y="3351213"/>
          <p14:tracePt t="160564" x="1757363" y="3351213"/>
          <p14:tracePt t="160572" x="1751013" y="3351213"/>
          <p14:tracePt t="160588" x="1743075" y="3351213"/>
          <p14:tracePt t="160596" x="1736725" y="3351213"/>
          <p14:tracePt t="160604" x="1722438" y="3351213"/>
          <p14:tracePt t="160620" x="1700213" y="3351213"/>
          <p14:tracePt t="160633" x="1671638" y="3351213"/>
          <p14:tracePt t="160652" x="1657350" y="3351213"/>
          <p14:tracePt t="160668" x="1636713" y="3351213"/>
          <p14:tracePt t="160684" x="1600200" y="3351213"/>
          <p14:tracePt t="160700" x="1536700" y="3351213"/>
          <p14:tracePt t="160717" x="1485900" y="3351213"/>
          <p14:tracePt t="160733" x="1450975" y="3351213"/>
          <p14:tracePt t="160750" x="1408113" y="3343275"/>
          <p14:tracePt t="160767" x="1371600" y="3343275"/>
          <p14:tracePt t="160788" x="1328738" y="3343275"/>
          <p14:tracePt t="160804" x="1293813" y="3343275"/>
          <p14:tracePt t="160820" x="1243013" y="3343275"/>
          <p14:tracePt t="160836" x="1179513" y="3336925"/>
          <p14:tracePt t="160852" x="1079500" y="3328988"/>
          <p14:tracePt t="160852" x="1042988" y="3328988"/>
          <p14:tracePt t="160869" x="993775" y="3328988"/>
          <p14:tracePt t="160884" x="900113" y="3322638"/>
          <p14:tracePt t="160900" x="842963" y="3322638"/>
          <p14:tracePt t="160919" x="808038" y="3322638"/>
          <p14:tracePt t="160950" x="757238" y="3322638"/>
          <p14:tracePt t="160952" x="722313" y="3322638"/>
          <p14:tracePt t="160968" x="679450" y="3322638"/>
          <p14:tracePt t="160985" x="657225" y="3336925"/>
          <p14:tracePt t="161000" x="628650" y="3343275"/>
          <p14:tracePt t="161017" x="608013" y="3357563"/>
          <p14:tracePt t="161035" x="585788" y="3371850"/>
          <p14:tracePt t="161052" x="571500" y="3386138"/>
          <p14:tracePt t="161067" x="550863" y="3400425"/>
          <p14:tracePt t="161084" x="550863" y="3408363"/>
          <p14:tracePt t="161100" x="550863" y="3422650"/>
          <p14:tracePt t="161118" x="550863" y="3436938"/>
          <p14:tracePt t="161157" x="550863" y="3443288"/>
          <p14:tracePt t="161158" x="550863" y="3451225"/>
          <p14:tracePt t="161167" x="557213" y="3457575"/>
          <p14:tracePt t="161186" x="565150" y="3465513"/>
          <p14:tracePt t="161203" x="585788" y="3486150"/>
          <p14:tracePt t="161218" x="600075" y="3500438"/>
          <p14:tracePt t="161235" x="628650" y="3508375"/>
          <p14:tracePt t="161251" x="650875" y="3522663"/>
          <p14:tracePt t="161267" x="685800" y="3543300"/>
          <p14:tracePt t="161284" x="714375" y="3543300"/>
          <p14:tracePt t="161300" x="793750" y="3551238"/>
          <p14:tracePt t="161317" x="850900" y="3557588"/>
          <p14:tracePt t="161334" x="893763" y="3565525"/>
          <p14:tracePt t="161350" x="950913" y="3565525"/>
          <p14:tracePt t="161367" x="1014413" y="3565525"/>
          <p14:tracePt t="161383" x="1079500" y="3571875"/>
          <p14:tracePt t="161400" x="1143000" y="3571875"/>
          <p14:tracePt t="161417" x="1222375" y="3571875"/>
          <p14:tracePt t="161433" x="1308100" y="3571875"/>
          <p14:tracePt t="161451" x="1408113" y="3571875"/>
          <p14:tracePt t="161467" x="1508125" y="3571875"/>
          <p14:tracePt t="161484" x="1593850" y="3571875"/>
          <p14:tracePt t="161500" x="1671638" y="3571875"/>
          <p14:tracePt t="161518" x="1714500" y="3571875"/>
          <p14:tracePt t="161534" x="1743075" y="3571875"/>
          <p14:tracePt t="161550" x="1785938" y="3571875"/>
          <p14:tracePt t="161567" x="1822450" y="3571875"/>
          <p14:tracePt t="161584" x="1871663" y="3571875"/>
          <p14:tracePt t="161600" x="1914525" y="3571875"/>
          <p14:tracePt t="161617" x="1951038" y="3571875"/>
          <p14:tracePt t="161633" x="1965325" y="3571875"/>
          <p14:tracePt t="161651" x="1985963" y="3571875"/>
          <p14:tracePt t="161667" x="1985963" y="3565525"/>
          <p14:tracePt t="161683" x="1993900" y="3565525"/>
          <p14:tracePt t="161701" x="2000250" y="3557588"/>
          <p14:tracePt t="161717" x="2000250" y="3551238"/>
          <p14:tracePt t="161733" x="2000250" y="3536950"/>
          <p14:tracePt t="161750" x="2014538" y="3529013"/>
          <p14:tracePt t="161767" x="2014538" y="3522663"/>
          <p14:tracePt t="161783" x="2022475" y="3508375"/>
          <p14:tracePt t="161800" x="2022475" y="3500438"/>
          <p14:tracePt t="161817" x="2022475" y="3494088"/>
          <p14:tracePt t="161833" x="2022475" y="3486150"/>
          <p14:tracePt t="161850" x="2022475" y="3479800"/>
          <p14:tracePt t="161867" x="2022475" y="3471863"/>
          <p14:tracePt t="161883" x="2022475" y="3457575"/>
          <p14:tracePt t="161883" x="2022475" y="3451225"/>
          <p14:tracePt t="161901" x="2008188" y="3436938"/>
          <p14:tracePt t="161917" x="2000250" y="3429000"/>
          <p14:tracePt t="161950" x="1985963" y="3408363"/>
          <p14:tracePt t="161951" x="1971675" y="3400425"/>
          <p14:tracePt t="161967" x="1957388" y="3394075"/>
          <p14:tracePt t="161983" x="1936750" y="3379788"/>
          <p14:tracePt t="162021" x="1922463" y="3379788"/>
          <p14:tracePt t="162022" x="1908175" y="3379788"/>
          <p14:tracePt t="162033" x="1879600" y="3379788"/>
          <p14:tracePt t="162050" x="1851025" y="3379788"/>
          <p14:tracePt t="162067" x="1822450" y="3379788"/>
          <p14:tracePt t="162083" x="1793875" y="3379788"/>
          <p14:tracePt t="162083" x="1779588" y="3379788"/>
          <p14:tracePt t="162101" x="1765300" y="3379788"/>
          <p14:tracePt t="162117" x="1700213" y="3379788"/>
          <p14:tracePt t="162134" x="1671638" y="3379788"/>
          <p14:tracePt t="162150" x="1651000" y="3379788"/>
          <p14:tracePt t="162167" x="1628775" y="3379788"/>
          <p14:tracePt t="162183" x="1614488" y="3379788"/>
          <p14:tracePt t="162200" x="1600200" y="3379788"/>
          <p14:tracePt t="162218" x="1565275" y="3379788"/>
          <p14:tracePt t="162233" x="1543050" y="3379788"/>
          <p14:tracePt t="162251" x="1508125" y="3379788"/>
          <p14:tracePt t="162267" x="1457325" y="3379788"/>
          <p14:tracePt t="162283" x="1422400" y="3379788"/>
          <p14:tracePt t="162283" x="1393825" y="3379788"/>
          <p14:tracePt t="162301" x="1371600" y="3379788"/>
          <p14:tracePt t="162317" x="1300163" y="3379788"/>
          <p14:tracePt t="162334" x="1257300" y="3379788"/>
          <p14:tracePt t="162350" x="1214438" y="3379788"/>
          <p14:tracePt t="162366" x="1171575" y="3379788"/>
          <p14:tracePt t="162383" x="1136650" y="3379788"/>
          <p14:tracePt t="162400" x="1085850" y="3371850"/>
          <p14:tracePt t="162417" x="1050925" y="3371850"/>
          <p14:tracePt t="162433" x="1014413" y="3371850"/>
          <p14:tracePt t="162450" x="985838" y="3371850"/>
          <p14:tracePt t="162467" x="950913" y="3371850"/>
          <p14:tracePt t="162483" x="922338" y="3379788"/>
          <p14:tracePt t="162500" x="900113" y="3379788"/>
          <p14:tracePt t="162517" x="871538" y="3394075"/>
          <p14:tracePt t="162581" x="865188" y="3394075"/>
          <p14:tracePt t="162792" x="0" y="0"/>
        </p14:tracePtLst>
        <p14:tracePtLst>
          <p14:tracePt t="182105" x="2108200" y="3729038"/>
          <p14:tracePt t="182325" x="2100263" y="3729038"/>
          <p14:tracePt t="182343" x="2093913" y="3729038"/>
          <p14:tracePt t="182344" x="2085975" y="3729038"/>
          <p14:tracePt t="182370" x="2079625" y="3729038"/>
          <p14:tracePt t="182377" x="2071688" y="3729038"/>
          <p14:tracePt t="182379" x="2051050" y="3722688"/>
          <p14:tracePt t="182394" x="2028825" y="3714750"/>
          <p14:tracePt t="182410" x="2014538" y="3708400"/>
          <p14:tracePt t="182430" x="1985963" y="3708400"/>
          <p14:tracePt t="182444" x="1957388" y="3700463"/>
          <p14:tracePt t="182460" x="1871663" y="3694113"/>
          <p14:tracePt t="182485" x="1800225" y="3686175"/>
          <p14:tracePt t="182496" x="1708150" y="3679825"/>
          <p14:tracePt t="182517" x="1628775" y="3665538"/>
          <p14:tracePt t="182533" x="1565275" y="3657600"/>
          <p14:tracePt t="182548" x="1508125" y="3651250"/>
          <p14:tracePt t="182563" x="1450975" y="3651250"/>
          <p14:tracePt t="182577" x="1400175" y="3651250"/>
          <p14:tracePt t="182594" x="1285875" y="3643313"/>
          <p14:tracePt t="182613" x="1250950" y="3643313"/>
          <p14:tracePt t="182629" x="1185863" y="3643313"/>
          <p14:tracePt t="182643" x="1136650" y="3643313"/>
          <p14:tracePt t="182643" x="1114425" y="3643313"/>
          <p14:tracePt t="182661" x="1085850" y="3643313"/>
          <p14:tracePt t="182680" x="1057275" y="3643313"/>
          <p14:tracePt t="182694" x="1022350" y="3643313"/>
          <p14:tracePt t="182710" x="993775" y="3643313"/>
          <p14:tracePt t="182728" x="950913" y="3643313"/>
          <p14:tracePt t="182743" x="914400" y="3643313"/>
          <p14:tracePt t="182760" x="879475" y="3643313"/>
          <p14:tracePt t="182777" x="842963" y="3643313"/>
          <p14:tracePt t="182794" x="822325" y="3643313"/>
          <p14:tracePt t="182810" x="779463" y="3643313"/>
          <p14:tracePt t="182829" x="771525" y="3643313"/>
          <p14:tracePt t="182843" x="750888" y="3643313"/>
          <p14:tracePt t="182864" x="728663" y="3651250"/>
          <p14:tracePt t="182877" x="700088" y="3665538"/>
          <p14:tracePt t="182894" x="679450" y="3665538"/>
          <p14:tracePt t="182910" x="650875" y="3679825"/>
          <p14:tracePt t="182927" x="636588" y="3694113"/>
          <p14:tracePt t="182944" x="608013" y="3708400"/>
          <p14:tracePt t="182960" x="579438" y="3722688"/>
          <p14:tracePt t="182978" x="550863" y="3736975"/>
          <p14:tracePt t="182996" x="528638" y="3751263"/>
          <p14:tracePt t="183011" x="508000" y="3757613"/>
          <p14:tracePt t="183027" x="500063" y="3779838"/>
          <p14:tracePt t="183043" x="485775" y="3794125"/>
          <p14:tracePt t="183062" x="485775" y="3808413"/>
          <p14:tracePt t="183078" x="485775" y="3829050"/>
          <p14:tracePt t="183093" x="485775" y="3843338"/>
          <p14:tracePt t="183110" x="485775" y="3851275"/>
          <p14:tracePt t="183127" x="485775" y="3871913"/>
          <p14:tracePt t="183143" x="485775" y="3879850"/>
          <p14:tracePt t="183160" x="500063" y="3894138"/>
          <p14:tracePt t="183177" x="522288" y="3894138"/>
          <p14:tracePt t="183193" x="528638" y="3908425"/>
          <p14:tracePt t="183211" x="550863" y="3922713"/>
          <p14:tracePt t="183227" x="557213" y="3929063"/>
          <p14:tracePt t="183243" x="571500" y="3929063"/>
          <p14:tracePt t="183260" x="608013" y="3937000"/>
          <p14:tracePt t="183276" x="685800" y="3943350"/>
          <p14:tracePt t="183294" x="742950" y="3943350"/>
          <p14:tracePt t="183310" x="793750" y="3943350"/>
          <p14:tracePt t="183327" x="842963" y="3943350"/>
          <p14:tracePt t="183343" x="879475" y="3943350"/>
          <p14:tracePt t="183360" x="914400" y="3943350"/>
          <p14:tracePt t="183377" x="957263" y="3943350"/>
          <p14:tracePt t="183393" x="1014413" y="3943350"/>
          <p14:tracePt t="183410" x="1057275" y="3943350"/>
          <p14:tracePt t="183426" x="1085850" y="3943350"/>
          <p14:tracePt t="183443" x="1122363" y="3943350"/>
          <p14:tracePt t="183443" x="1143000" y="3943350"/>
          <p14:tracePt t="183461" x="1171575" y="3943350"/>
          <p14:tracePt t="183476" x="1257300" y="3951288"/>
          <p14:tracePt t="183494" x="1308100" y="3951288"/>
          <p14:tracePt t="183510" x="1365250" y="3951288"/>
          <p14:tracePt t="183526" x="1408113" y="3951288"/>
          <p14:tracePt t="183544" x="1443038" y="3951288"/>
          <p14:tracePt t="183560" x="1465263" y="3951288"/>
          <p14:tracePt t="183578" x="1479550" y="3951288"/>
          <p14:tracePt t="183593" x="1514475" y="3951288"/>
          <p14:tracePt t="183610" x="1557338" y="3951288"/>
          <p14:tracePt t="183626" x="1614488" y="3951288"/>
          <p14:tracePt t="183643" x="1671638" y="3951288"/>
          <p14:tracePt t="183643" x="1685925" y="3951288"/>
          <p14:tracePt t="183660" x="1700213" y="3951288"/>
          <p14:tracePt t="183676" x="1736725" y="3951288"/>
          <p14:tracePt t="183694" x="1751013" y="3951288"/>
          <p14:tracePt t="183710" x="1771650" y="3951288"/>
          <p14:tracePt t="183726" x="1800225" y="3951288"/>
          <p14:tracePt t="183743" x="1822450" y="3951288"/>
          <p14:tracePt t="183760" x="1871663" y="3951288"/>
          <p14:tracePt t="183777" x="1908175" y="3951288"/>
          <p14:tracePt t="183793" x="1951038" y="3951288"/>
          <p14:tracePt t="183810" x="1979613" y="3951288"/>
          <p14:tracePt t="183827" x="1993900" y="3943350"/>
          <p14:tracePt t="183843" x="2008188" y="3943350"/>
          <p14:tracePt t="183860" x="2014538" y="3937000"/>
          <p14:tracePt t="183860" x="2022475" y="3937000"/>
          <p14:tracePt t="183877" x="2028825" y="3929063"/>
          <p14:tracePt t="183893" x="2036763" y="3922713"/>
          <p14:tracePt t="183910" x="2043113" y="3914775"/>
          <p14:tracePt t="183926" x="2051050" y="3914775"/>
          <p14:tracePt t="183943" x="2051050" y="3900488"/>
          <p14:tracePt t="183960" x="2051050" y="3894138"/>
          <p14:tracePt t="183977" x="2051050" y="3879850"/>
          <p14:tracePt t="183993" x="2051050" y="3865563"/>
          <p14:tracePt t="184010" x="2051050" y="3851275"/>
          <p14:tracePt t="184026" x="2043113" y="3829050"/>
          <p14:tracePt t="184043" x="2028825" y="3808413"/>
          <p14:tracePt t="184060" x="2000250" y="3786188"/>
          <p14:tracePt t="184076" x="1971675" y="3757613"/>
          <p14:tracePt t="184093" x="1943100" y="3743325"/>
          <p14:tracePt t="184109" x="1928813" y="3729038"/>
          <p14:tracePt t="184126" x="1908175" y="3729038"/>
          <p14:tracePt t="184143" x="1885950" y="3722688"/>
          <p14:tracePt t="184160" x="1857375" y="3714750"/>
          <p14:tracePt t="184177" x="1814513" y="3700463"/>
          <p14:tracePt t="184193" x="1785938" y="3694113"/>
          <p14:tracePt t="184209" x="1743075" y="3686175"/>
          <p14:tracePt t="184227" x="1708150" y="3679825"/>
          <p14:tracePt t="184243" x="1671638" y="3679825"/>
          <p14:tracePt t="184260" x="1636713" y="3679825"/>
          <p14:tracePt t="184276" x="1565275" y="3679825"/>
          <p14:tracePt t="184294" x="1536700" y="3679825"/>
          <p14:tracePt t="184310" x="1508125" y="3679825"/>
          <p14:tracePt t="184326" x="1465263" y="3679825"/>
          <p14:tracePt t="184343" x="1450975" y="3679825"/>
          <p14:tracePt t="184359" x="1393825" y="3679825"/>
          <p14:tracePt t="184377" x="1350963" y="3679825"/>
          <p14:tracePt t="184393" x="1314450" y="3679825"/>
          <p14:tracePt t="184410" x="1271588" y="3679825"/>
          <p14:tracePt t="184426" x="1222375" y="3679825"/>
          <p14:tracePt t="184443" x="1185863" y="3679825"/>
          <p14:tracePt t="184460" x="1143000" y="3679825"/>
          <p14:tracePt t="184476" x="1100138" y="3679825"/>
          <p14:tracePt t="184493" x="1079500" y="3679825"/>
          <p14:tracePt t="184510" x="1036638" y="3679825"/>
          <p14:tracePt t="184526" x="1000125" y="3686175"/>
          <p14:tracePt t="184543" x="950913" y="3686175"/>
          <p14:tracePt t="184559" x="936625" y="3686175"/>
          <p14:tracePt t="184577" x="928688" y="3686175"/>
          <p14:tracePt t="184593" x="914400" y="3686175"/>
          <p14:tracePt t="184609" x="908050" y="3686175"/>
          <p14:tracePt t="184645" x="900113" y="3686175"/>
          <p14:tracePt t="184677" x="893763" y="3686175"/>
          <p14:tracePt t="18475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conjunctive normal form (CCNF)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61193"/>
            <a:ext cx="8228012" cy="17058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CCNF </a:t>
            </a:r>
            <a:r>
              <a:rPr lang="en-US" sz="2200" dirty="0"/>
              <a:t>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lines with ‘0’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Make disjunction on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Conjunct expressions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8628"/>
              </p:ext>
            </p:extLst>
          </p:nvPr>
        </p:nvGraphicFramePr>
        <p:xfrm>
          <a:off x="462140" y="28732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57615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013946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5083603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820604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900" y="358377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</a:rPr>
              <a:t>x</a:t>
            </a:r>
            <a:r>
              <a:rPr lang="en-US" dirty="0" smtClean="0">
                <a:latin typeface="Neo Sans Intel" panose="020B0504020202020204" pitchFamily="34" charset="0"/>
              </a:rPr>
              <a:t>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y + </a:t>
            </a:r>
            <a:r>
              <a:rPr lang="en-US" dirty="0">
                <a:latin typeface="Neo Sans Intel" panose="020B0504020202020204" pitchFamily="34" charset="0"/>
              </a:rPr>
              <a:t>!</a:t>
            </a:r>
            <a:r>
              <a:rPr lang="en-US" dirty="0" smtClean="0">
                <a:latin typeface="Neo Sans Intel" panose="020B0504020202020204" pitchFamily="34" charset="0"/>
              </a:rPr>
              <a:t>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5660" y="402537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!y +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1373" y="51108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y +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0900" y="583214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</a:t>
            </a:r>
            <a:r>
              <a:rPr lang="en-US" dirty="0">
                <a:latin typeface="Neo Sans Intel" panose="020B0504020202020204" pitchFamily="34" charset="0"/>
              </a:rPr>
              <a:t> </a:t>
            </a:r>
            <a:r>
              <a:rPr lang="en-US" dirty="0" smtClean="0">
                <a:latin typeface="Neo Sans Intel" panose="020B0504020202020204" pitchFamily="34" charset="0"/>
              </a:rPr>
              <a:t>+ !y </a:t>
            </a:r>
            <a:r>
              <a:rPr lang="en-US" dirty="0">
                <a:latin typeface="Neo Sans Intel" panose="020B0504020202020204" pitchFamily="34" charset="0"/>
              </a:rPr>
              <a:t> </a:t>
            </a:r>
            <a:r>
              <a:rPr lang="en-US" dirty="0" smtClean="0">
                <a:latin typeface="Neo Sans Intel" panose="020B0504020202020204" pitchFamily="34" charset="0"/>
              </a:rPr>
              <a:t>+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8525" y="4493652"/>
            <a:ext cx="5743575" cy="505068"/>
            <a:chOff x="3495674" y="3438525"/>
            <a:chExt cx="5743575" cy="50506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4912995" cy="5050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</a:t>
              </a:r>
              <a:r>
                <a:rPr lang="en-US" dirty="0">
                  <a:latin typeface="Neo Sans Intel" panose="020B0504020202020204" pitchFamily="34" charset="0"/>
                </a:rPr>
                <a:t>x + y + !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x + !y + 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!x + y + !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!x  + !y  + !</a:t>
              </a:r>
              <a:r>
                <a:rPr lang="en-US" dirty="0" smtClean="0">
                  <a:latin typeface="Neo Sans Intel" panose="020B0504020202020204" pitchFamily="34" charset="0"/>
                </a:rPr>
                <a:t>z)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9069590"/>
      </p:ext>
    </p:extLst>
  </p:cSld>
  <p:clrMapOvr>
    <a:masterClrMapping/>
  </p:clrMapOvr>
  <p:transition advTm="7937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026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 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91410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eo Sans Intel" pitchFamily="34" charset="0"/>
              </a:rPr>
              <a:t>Q</a:t>
            </a:r>
            <a:r>
              <a:rPr lang="en-US" sz="2000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</a:t>
            </a:r>
            <a:r>
              <a:rPr lang="en-US" sz="2800" dirty="0">
                <a:latin typeface="Neo Sans Intel" pitchFamily="34" charset="0"/>
              </a:rPr>
              <a:t>F</a:t>
            </a:r>
            <a:r>
              <a:rPr lang="en-US" sz="2800" dirty="0" smtClean="0">
                <a:latin typeface="Neo Sans Intel" pitchFamily="34" charset="0"/>
              </a:rPr>
              <a:t>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…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600176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Just a few examples that will be presented soon: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summator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decoder, multiplexer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72006"/>
      </p:ext>
    </p:extLst>
  </p:cSld>
  <p:clrMapOvr>
    <a:masterClrMapping/>
  </p:clrMapOvr>
  <p:transition advTm="1350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34776" y="2443794"/>
            <a:ext cx="3197655" cy="1093694"/>
            <a:chOff x="1245030" y="4455457"/>
            <a:chExt cx="3197655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5609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496395"/>
              <a:ext cx="7184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sum</a:t>
              </a:r>
              <a:endParaRPr lang="en-US" sz="2200" dirty="0"/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>
              <a:off x="1570760" y="4733656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>
              <a:off x="1570760" y="527153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34277"/>
              <a:ext cx="8130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carry</a:t>
              </a:r>
              <a:endParaRPr lang="en-US" sz="2200" dirty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scheme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80270"/>
              </p:ext>
            </p:extLst>
          </p:nvPr>
        </p:nvGraphicFramePr>
        <p:xfrm>
          <a:off x="5861471" y="2077446"/>
          <a:ext cx="2272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39830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39830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9830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830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0691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0691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0691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0691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</a:t>
            </a:r>
            <a:r>
              <a:rPr lang="en-US" dirty="0" smtClean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75518" y="3992001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sz="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Calculations:</a:t>
            </a:r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453558" y="989435"/>
            <a:ext cx="8228012" cy="7958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35243" y="4681062"/>
            <a:ext cx="5591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Intel" panose="020B0504020202020204" pitchFamily="34" charset="0"/>
              </a:rPr>
              <a:t>Sum = </a:t>
            </a:r>
          </a:p>
          <a:p>
            <a:r>
              <a:rPr lang="en-US" sz="2000" dirty="0" smtClean="0">
                <a:latin typeface="Neo Sans Intel" panose="020B0504020202020204" pitchFamily="34" charset="0"/>
              </a:rPr>
              <a:t>         = !x * y + x </a:t>
            </a:r>
            <a:r>
              <a:rPr lang="en-US" sz="2000" dirty="0">
                <a:latin typeface="Neo Sans Intel" panose="020B0504020202020204" pitchFamily="34" charset="0"/>
              </a:rPr>
              <a:t>* </a:t>
            </a:r>
            <a:r>
              <a:rPr lang="en-US" sz="2000" dirty="0" smtClean="0">
                <a:latin typeface="Neo Sans Intel" panose="020B0504020202020204" pitchFamily="34" charset="0"/>
              </a:rPr>
              <a:t>!y =</a:t>
            </a:r>
          </a:p>
          <a:p>
            <a:r>
              <a:rPr lang="en-US" sz="2000" dirty="0" smtClean="0">
                <a:latin typeface="Neo Sans Intel" panose="020B0504020202020204" pitchFamily="34" charset="0"/>
              </a:rPr>
              <a:t>         = x </a:t>
            </a:r>
            <a:r>
              <a:rPr lang="en-US" sz="2000" dirty="0" smtClean="0">
                <a:latin typeface="Neo Sans Intel" panose="020B0504020202020204" pitchFamily="34" charset="0"/>
                <a:sym typeface="Symbol"/>
              </a:rPr>
              <a:t> y</a:t>
            </a:r>
            <a:endParaRPr lang="en-US" sz="2000" dirty="0" smtClean="0">
              <a:latin typeface="Neo Sans Intel" panose="020B0504020202020204" pitchFamily="34" charset="0"/>
            </a:endParaRPr>
          </a:p>
          <a:p>
            <a:endParaRPr lang="en-US" sz="2000" dirty="0" smtClean="0">
              <a:latin typeface="Neo Sans Intel" panose="020B0504020202020204" pitchFamily="34" charset="0"/>
            </a:endParaRPr>
          </a:p>
          <a:p>
            <a:r>
              <a:rPr lang="en-US" sz="2000" dirty="0" smtClean="0">
                <a:latin typeface="Neo Sans Intel" panose="020B0504020202020204" pitchFamily="34" charset="0"/>
              </a:rPr>
              <a:t>Carry = x * y  </a:t>
            </a:r>
            <a:endParaRPr lang="ru-RU" sz="2000" dirty="0" err="1" smtClean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97848" y="1870130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2744" y="1931948"/>
            <a:ext cx="2984873" cy="2326720"/>
            <a:chOff x="1715793" y="2662878"/>
            <a:chExt cx="3590314" cy="2798665"/>
          </a:xfrm>
        </p:grpSpPr>
        <p:sp>
          <p:nvSpPr>
            <p:cNvPr id="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5793" y="2672995"/>
              <a:ext cx="320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x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4239" y="307721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y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084" y="2869536"/>
              <a:ext cx="359023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s</a:t>
              </a:r>
              <a:endParaRPr lang="en-US" sz="2000" dirty="0">
                <a:latin typeface="Neo Sans Inte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2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67195" y="2873050"/>
              <a:ext cx="1913760" cy="404216"/>
              <a:chOff x="2036715" y="2873050"/>
              <a:chExt cx="2569080" cy="404216"/>
            </a:xfrm>
          </p:grpSpPr>
          <p:cxnSp>
            <p:nvCxnSpPr>
              <p:cNvPr id="12" name="Elbow Connector 25"/>
              <p:cNvCxnSpPr>
                <a:endCxn id="11" idx="3"/>
              </p:cNvCxnSpPr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/>
              <p:cNvCxnSpPr>
                <a:endCxn id="13" idx="3"/>
              </p:cNvCxnSpPr>
              <p:nvPr/>
            </p:nvCxnSpPr>
            <p:spPr bwMode="auto">
              <a:xfrm flipH="1">
                <a:off x="2051954" y="3273820"/>
                <a:ext cx="2553841" cy="34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32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2943828" y="4980276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c</a:t>
              </a:r>
              <a:endParaRPr lang="en-US" sz="1200" dirty="0">
                <a:latin typeface="Neo Sans Intel" pitchFamily="34" charset="0"/>
              </a:endParaRPr>
            </a:p>
          </p:txBody>
        </p:sp>
        <p:cxnSp>
          <p:nvCxnSpPr>
            <p:cNvPr id="36" name="Straight Connector 35"/>
            <p:cNvCxnSpPr>
              <a:endCxn id="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42736899"/>
      </p:ext>
    </p:extLst>
  </p:cSld>
  <p:clrMapOvr>
    <a:masterClrMapping/>
  </p:clrMapOvr>
  <p:transition advTm="2191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uild="p"/>
      <p:bldP spid="50" grpId="0"/>
      <p:bldP spid="63" grpId="0" animBg="1"/>
      <p:bldP spid="3" grpId="0" animBg="1"/>
    </p:bldLst>
  </p:timing>
  <p:extLst mod="1">
    <p:ext uri="{3A86A75C-4F4B-4683-9AE1-C65F6400EC91}">
      <p14:laserTraceLst xmlns:p14="http://schemas.microsoft.com/office/powerpoint/2010/main">
        <p14:tracePtLst>
          <p14:tracePt t="95698" x="7923213" y="2036763"/>
          <p14:tracePt t="95982" x="7915275" y="2036763"/>
          <p14:tracePt t="95990" x="7908925" y="2022475"/>
          <p14:tracePt t="96009" x="7900988" y="2014538"/>
          <p14:tracePt t="96011" x="7894638" y="2000250"/>
          <p14:tracePt t="96027" x="7872413" y="1985963"/>
          <p14:tracePt t="96044" x="7858125" y="1971675"/>
          <p14:tracePt t="96060" x="7843838" y="1965325"/>
          <p14:tracePt t="96077" x="7837488" y="1965325"/>
          <p14:tracePt t="96092" x="7823200" y="1951038"/>
          <p14:tracePt t="96109" x="7808913" y="1943100"/>
          <p14:tracePt t="96126" x="7794625" y="1943100"/>
          <p14:tracePt t="96145" x="7780338" y="1943100"/>
          <p14:tracePt t="96162" x="7772400" y="1943100"/>
          <p14:tracePt t="96176" x="7758113" y="1943100"/>
          <p14:tracePt t="96195" x="7743825" y="1943100"/>
          <p14:tracePt t="96209" x="7737475" y="1951038"/>
          <p14:tracePt t="96226" x="7723188" y="1965325"/>
          <p14:tracePt t="96243" x="7723188" y="1979613"/>
          <p14:tracePt t="96259" x="7708900" y="1993900"/>
          <p14:tracePt t="96277" x="7694613" y="2014538"/>
          <p14:tracePt t="96298" x="7686675" y="2028825"/>
          <p14:tracePt t="96309" x="7666038" y="2065338"/>
          <p14:tracePt t="96330" x="7651750" y="2085975"/>
          <p14:tracePt t="96343" x="7643813" y="2122488"/>
          <p14:tracePt t="96362" x="7629525" y="2143125"/>
          <p14:tracePt t="96377" x="7629525" y="2171700"/>
          <p14:tracePt t="96392" x="7623175" y="2185988"/>
          <p14:tracePt t="96410" x="7623175" y="2214563"/>
          <p14:tracePt t="96426" x="7608888" y="2243138"/>
          <p14:tracePt t="96443" x="7600950" y="2271713"/>
          <p14:tracePt t="96459" x="7600950" y="2336800"/>
          <p14:tracePt t="96478" x="7600950" y="2357438"/>
          <p14:tracePt t="96493" x="7600950" y="2400300"/>
          <p14:tracePt t="96509" x="7600950" y="2465388"/>
          <p14:tracePt t="96526" x="7600950" y="2514600"/>
          <p14:tracePt t="96543" x="7600950" y="2579688"/>
          <p14:tracePt t="96562" x="7600950" y="2622550"/>
          <p14:tracePt t="96578" x="7623175" y="2693988"/>
          <p14:tracePt t="96592" x="7623175" y="2757488"/>
          <p14:tracePt t="96611" x="7623175" y="2814638"/>
          <p14:tracePt t="96628" x="7623175" y="2865438"/>
          <p14:tracePt t="96642" x="7637463" y="2914650"/>
          <p14:tracePt t="96659" x="7637463" y="2971800"/>
          <p14:tracePt t="96676" x="7651750" y="3043238"/>
          <p14:tracePt t="96693" x="7651750" y="3108325"/>
          <p14:tracePt t="96709" x="7651750" y="3200400"/>
          <p14:tracePt t="96726" x="7651750" y="3257550"/>
          <p14:tracePt t="96742" x="7651750" y="3308350"/>
          <p14:tracePt t="96759" x="7651750" y="3371850"/>
          <p14:tracePt t="96776" x="7651750" y="3422650"/>
          <p14:tracePt t="96792" x="7651750" y="3479800"/>
          <p14:tracePt t="96810" x="7651750" y="3529013"/>
          <p14:tracePt t="96826" x="7651750" y="3579813"/>
          <p14:tracePt t="96843" x="7651750" y="3614738"/>
          <p14:tracePt t="96859" x="7651750" y="3651250"/>
          <p14:tracePt t="96876" x="7651750" y="3679825"/>
          <p14:tracePt t="96893" x="7666038" y="3722688"/>
          <p14:tracePt t="96909" x="7672388" y="3779838"/>
          <p14:tracePt t="96926" x="7680325" y="3822700"/>
          <p14:tracePt t="96942" x="7694613" y="3851275"/>
          <p14:tracePt t="96959" x="7715250" y="3871913"/>
          <p14:tracePt t="96976" x="7723188" y="3886200"/>
          <p14:tracePt t="96992" x="7743825" y="3900488"/>
          <p14:tracePt t="97010" x="7751763" y="3908425"/>
          <p14:tracePt t="97026" x="7766050" y="3908425"/>
          <p14:tracePt t="97043" x="7786688" y="3908425"/>
          <p14:tracePt t="97059" x="7815263" y="3908425"/>
          <p14:tracePt t="97076" x="7843838" y="3908425"/>
          <p14:tracePt t="97093" x="7886700" y="3908425"/>
          <p14:tracePt t="97109" x="7943850" y="3894138"/>
          <p14:tracePt t="97126" x="7980363" y="3879850"/>
          <p14:tracePt t="97142" x="7986713" y="3871913"/>
          <p14:tracePt t="97159" x="8043863" y="3814763"/>
          <p14:tracePt t="97176" x="8080375" y="3757613"/>
          <p14:tracePt t="97192" x="8108950" y="3614738"/>
          <p14:tracePt t="97210" x="8115300" y="3494088"/>
          <p14:tracePt t="97226" x="8143875" y="3414713"/>
          <p14:tracePt t="97242" x="8172450" y="3343275"/>
          <p14:tracePt t="97259" x="8201025" y="3271838"/>
          <p14:tracePt t="97276" x="8208963" y="3171825"/>
          <p14:tracePt t="97292" x="8208963" y="3043238"/>
          <p14:tracePt t="97309" x="8172450" y="2836863"/>
          <p14:tracePt t="97326" x="8123238" y="2714625"/>
          <p14:tracePt t="97342" x="8086725" y="2628900"/>
          <p14:tracePt t="97359" x="8066088" y="2551113"/>
          <p14:tracePt t="97376" x="8043863" y="2457450"/>
          <p14:tracePt t="97392" x="8023225" y="2357438"/>
          <p14:tracePt t="97410" x="7994650" y="2243138"/>
          <p14:tracePt t="97425" x="7966075" y="2171700"/>
          <p14:tracePt t="97442" x="7951788" y="2122488"/>
          <p14:tracePt t="97459" x="7937500" y="2071688"/>
          <p14:tracePt t="97475" x="7929563" y="2022475"/>
          <p14:tracePt t="97493" x="7908925" y="1985963"/>
          <p14:tracePt t="97509" x="7872413" y="1928813"/>
          <p14:tracePt t="97526" x="7858125" y="1908175"/>
          <p14:tracePt t="97542" x="7851775" y="1893888"/>
          <p14:tracePt t="97559" x="7843838" y="1885950"/>
          <p14:tracePt t="97614" x="7837488" y="1885950"/>
          <p14:tracePt t="97630" x="7829550" y="1900238"/>
          <p14:tracePt t="97638" x="7815263" y="1914525"/>
          <p14:tracePt t="97638" x="7808913" y="1943100"/>
          <p14:tracePt t="97655" x="7800975" y="1951038"/>
          <p14:tracePt t="97663" x="7786688" y="1979613"/>
          <p14:tracePt t="97670" x="7780338" y="2008188"/>
          <p14:tracePt t="97678" x="7751763" y="2071688"/>
          <p14:tracePt t="97692" x="7729538" y="2128838"/>
          <p14:tracePt t="97709" x="7700963" y="2228850"/>
          <p14:tracePt t="97726" x="7694613" y="2293938"/>
          <p14:tracePt t="97742" x="7680325" y="2371725"/>
          <p14:tracePt t="97759" x="7680325" y="2471738"/>
          <p14:tracePt t="97776" x="7680325" y="2571750"/>
          <p14:tracePt t="97792" x="7680325" y="2665413"/>
          <p14:tracePt t="97809" x="7672388" y="2757488"/>
          <p14:tracePt t="97825" x="7672388" y="2843213"/>
          <p14:tracePt t="97842" x="7672388" y="2922588"/>
          <p14:tracePt t="97859" x="7672388" y="3022600"/>
          <p14:tracePt t="97875" x="7672388" y="3114675"/>
          <p14:tracePt t="97893" x="7672388" y="3251200"/>
          <p14:tracePt t="97909" x="7672388" y="3365500"/>
          <p14:tracePt t="97909" x="7672388" y="3429000"/>
          <p14:tracePt t="97926" x="7680325" y="3536950"/>
          <p14:tracePt t="97942" x="7686675" y="3636963"/>
          <p14:tracePt t="97959" x="7686675" y="3714750"/>
          <p14:tracePt t="97976" x="7700963" y="3814763"/>
          <p14:tracePt t="97992" x="7715250" y="3879850"/>
          <p14:tracePt t="98009" x="7737475" y="3951288"/>
          <p14:tracePt t="98025" x="7758113" y="4000500"/>
          <p14:tracePt t="98042" x="7786688" y="4037013"/>
          <p14:tracePt t="98059" x="7823200" y="4065588"/>
          <p14:tracePt t="98075" x="7872413" y="4094163"/>
          <p14:tracePt t="98093" x="7900988" y="4094163"/>
          <p14:tracePt t="98108" x="7937500" y="4094163"/>
          <p14:tracePt t="98125" x="8023225" y="4086225"/>
          <p14:tracePt t="98143" x="8072438" y="4051300"/>
          <p14:tracePt t="98159" x="8137525" y="3994150"/>
          <p14:tracePt t="98176" x="8194675" y="3908425"/>
          <p14:tracePt t="98192" x="8223250" y="3808413"/>
          <p14:tracePt t="98209" x="8229600" y="3679825"/>
          <p14:tracePt t="98225" x="8215313" y="3529013"/>
          <p14:tracePt t="98242" x="8215313" y="3408363"/>
          <p14:tracePt t="98259" x="8215313" y="3322638"/>
          <p14:tracePt t="98275" x="8223250" y="3222625"/>
          <p14:tracePt t="98292" x="8223250" y="3108325"/>
          <p14:tracePt t="98309" x="8215313" y="2971800"/>
          <p14:tracePt t="98325" x="8151813" y="2743200"/>
          <p14:tracePt t="98342" x="8108950" y="2628900"/>
          <p14:tracePt t="98359" x="8080375" y="2536825"/>
          <p14:tracePt t="98376" x="8072438" y="2443163"/>
          <p14:tracePt t="98392" x="8058150" y="2379663"/>
          <p14:tracePt t="98409" x="8029575" y="2293938"/>
          <p14:tracePt t="98425" x="8008938" y="2228850"/>
          <p14:tracePt t="98442" x="7980363" y="2179638"/>
          <p14:tracePt t="98459" x="7966075" y="2128838"/>
          <p14:tracePt t="98475" x="7951788" y="2093913"/>
          <p14:tracePt t="98493" x="7937500" y="2065338"/>
          <p14:tracePt t="98508" x="7915275" y="2043113"/>
          <p14:tracePt t="98525" x="7900988" y="2014538"/>
          <p14:tracePt t="98542" x="7894638" y="2008188"/>
          <p14:tracePt t="98606" x="7886700" y="2014538"/>
          <p14:tracePt t="98608" x="7872413" y="2028825"/>
          <p14:tracePt t="98625" x="7858125" y="2051050"/>
          <p14:tracePt t="98627" x="7829550" y="2100263"/>
          <p14:tracePt t="98642" x="7786688" y="2157413"/>
          <p14:tracePt t="98659" x="7758113" y="2228850"/>
          <p14:tracePt t="98675" x="7729538" y="2293938"/>
          <p14:tracePt t="98692" x="7708900" y="2386013"/>
          <p14:tracePt t="98708" x="7700963" y="2486025"/>
          <p14:tracePt t="98725" x="7694613" y="2671763"/>
          <p14:tracePt t="98742" x="7694613" y="2779713"/>
          <p14:tracePt t="98758" x="7694613" y="2900363"/>
          <p14:tracePt t="98775" x="7694613" y="3028950"/>
          <p14:tracePt t="98792" x="7694613" y="3114675"/>
          <p14:tracePt t="98809" x="7694613" y="3200400"/>
          <p14:tracePt t="98825" x="7694613" y="3294063"/>
          <p14:tracePt t="98841" x="7700963" y="3365500"/>
          <p14:tracePt t="98859" x="7700963" y="3465513"/>
          <p14:tracePt t="98875" x="7700963" y="3565525"/>
          <p14:tracePt t="98892" x="7700963" y="3665538"/>
          <p14:tracePt t="98908" x="7700963" y="3743325"/>
          <p14:tracePt t="98925" x="7723188" y="3829050"/>
          <p14:tracePt t="98942" x="7737475" y="3865563"/>
          <p14:tracePt t="98958" x="7758113" y="3908425"/>
          <p14:tracePt t="98975" x="7786688" y="3951288"/>
          <p14:tracePt t="98991" x="7829550" y="3979863"/>
          <p14:tracePt t="99008" x="7866063" y="4000500"/>
          <p14:tracePt t="99025" x="7900988" y="4008438"/>
          <p14:tracePt t="99041" x="7929563" y="4008438"/>
          <p14:tracePt t="99059" x="7966075" y="4008438"/>
          <p14:tracePt t="99075" x="8001000" y="3994150"/>
          <p14:tracePt t="99092" x="8043863" y="3965575"/>
          <p14:tracePt t="99108" x="8094663" y="3922713"/>
          <p14:tracePt t="99125" x="8172450" y="3771900"/>
          <p14:tracePt t="99142" x="8215313" y="3622675"/>
          <p14:tracePt t="99158" x="8237538" y="3471863"/>
          <p14:tracePt t="99176" x="8258175" y="3343275"/>
          <p14:tracePt t="99191" x="8272463" y="3222625"/>
          <p14:tracePt t="99208" x="8272463" y="3108325"/>
          <p14:tracePt t="99225" x="8272463" y="2986088"/>
          <p14:tracePt t="99241" x="8272463" y="2836863"/>
          <p14:tracePt t="99258" x="8272463" y="2693988"/>
          <p14:tracePt t="99275" x="8243888" y="2614613"/>
          <p14:tracePt t="99292" x="8186738" y="2451100"/>
          <p14:tracePt t="99308" x="8151813" y="2365375"/>
          <p14:tracePt t="99325" x="8101013" y="2243138"/>
          <p14:tracePt t="99342" x="8072438" y="2185988"/>
          <p14:tracePt t="99358" x="8051800" y="2151063"/>
          <p14:tracePt t="99375" x="8029575" y="2114550"/>
          <p14:tracePt t="99391" x="8023225" y="2093913"/>
          <p14:tracePt t="99408" x="8023225" y="2079625"/>
          <p14:tracePt t="99454" x="8023225" y="2071688"/>
          <p14:tracePt t="99470" x="8015288" y="2071688"/>
          <p14:tracePt t="99484" x="8015288" y="2065338"/>
          <p14:tracePt t="99500" x="8008938" y="2065338"/>
          <p14:tracePt t="99512" x="8001000" y="2065338"/>
          <p14:tracePt t="99513" x="8001000" y="2057400"/>
          <p14:tracePt t="99525" x="7980363" y="2051050"/>
          <p14:tracePt t="99525" x="7966075" y="2043113"/>
          <p14:tracePt t="99542" x="7929563" y="2028825"/>
          <p14:tracePt t="99558" x="7900988" y="2014538"/>
          <p14:tracePt t="99575" x="7866063" y="2008188"/>
          <p14:tracePt t="99591" x="7837488" y="1993900"/>
          <p14:tracePt t="99608" x="7800975" y="1993900"/>
          <p14:tracePt t="99625" x="7780338" y="1993900"/>
          <p14:tracePt t="99641" x="7758113" y="1993900"/>
          <p14:tracePt t="99659" x="7737475" y="1993900"/>
          <p14:tracePt t="99675" x="7723188" y="2000250"/>
          <p14:tracePt t="99711" x="7715250" y="2000250"/>
          <p14:tracePt t="99727" x="7708900" y="2000250"/>
          <p14:tracePt t="99910" x="7700963" y="2000250"/>
          <p14:tracePt t="99918" x="7686675" y="2000250"/>
          <p14:tracePt t="99934" x="7680325" y="2000250"/>
          <p14:tracePt t="99941" x="7672388" y="2000250"/>
          <p14:tracePt t="99943" x="7666038" y="2000250"/>
          <p14:tracePt t="99989" x="7658100" y="2000250"/>
          <p14:tracePt t="100006" x="7651750" y="2000250"/>
          <p14:tracePt t="100054" x="7643813" y="2000250"/>
          <p14:tracePt t="100066" x="7643813" y="1993900"/>
          <p14:tracePt t="100074" x="7637463" y="1985963"/>
          <p14:tracePt t="100076" x="7629525" y="1985963"/>
          <p14:tracePt t="100091" x="7608888" y="1965325"/>
          <p14:tracePt t="100108" x="7600950" y="1965325"/>
          <p14:tracePt t="100124" x="7594600" y="1957388"/>
          <p14:tracePt t="100141" x="7586663" y="1943100"/>
          <p14:tracePt t="100182" x="7586663" y="1936750"/>
          <p14:tracePt t="100198" x="7586663" y="1928813"/>
          <p14:tracePt t="100199" x="7586663" y="1922463"/>
          <p14:tracePt t="100208" x="7586663" y="1908175"/>
          <p14:tracePt t="100225" x="7586663" y="1900238"/>
          <p14:tracePt t="100262" x="7586663" y="1893888"/>
          <p14:tracePt t="100278" x="7586663" y="1885950"/>
          <p14:tracePt t="100518" x="7580313" y="1879600"/>
          <p14:tracePt t="100526" x="7572375" y="1879600"/>
          <p14:tracePt t="100534" x="7566025" y="1871663"/>
          <p14:tracePt t="100565" x="7566025" y="1865313"/>
          <p14:tracePt t="100638" x="7566025" y="1871663"/>
          <p14:tracePt t="100650" x="7566025" y="1893888"/>
          <p14:tracePt t="100654" x="7566025" y="1922463"/>
          <p14:tracePt t="100674" x="7566025" y="1979613"/>
          <p14:tracePt t="100677" x="7566025" y="2071688"/>
          <p14:tracePt t="100691" x="7566025" y="2236788"/>
          <p14:tracePt t="100708" x="7566025" y="2451100"/>
          <p14:tracePt t="100724" x="7566025" y="2693988"/>
          <p14:tracePt t="100741" x="7566025" y="3179763"/>
          <p14:tracePt t="100758" x="7566025" y="3508375"/>
          <p14:tracePt t="100774" x="7566025" y="3771900"/>
          <p14:tracePt t="100791" x="7566025" y="3979863"/>
          <p14:tracePt t="100808" x="7566025" y="4122738"/>
          <p14:tracePt t="100825" x="7566025" y="4237038"/>
          <p14:tracePt t="100841" x="7566025" y="4308475"/>
          <p14:tracePt t="100858" x="7566025" y="4351338"/>
          <p14:tracePt t="100874" x="7566025" y="4386263"/>
          <p14:tracePt t="100891" x="7566025" y="4400550"/>
          <p14:tracePt t="100908" x="7566025" y="4408488"/>
          <p14:tracePt t="101414" x="7572375" y="4400550"/>
          <p14:tracePt t="101422" x="7580313" y="4379913"/>
          <p14:tracePt t="101430" x="7586663" y="4337050"/>
          <p14:tracePt t="101441" x="7594600" y="4286250"/>
          <p14:tracePt t="101457" x="7594600" y="4229100"/>
          <p14:tracePt t="101475" x="7594600" y="4171950"/>
          <p14:tracePt t="101491" x="7586663" y="4129088"/>
          <p14:tracePt t="101507" x="7586663" y="4079875"/>
          <p14:tracePt t="101525" x="7580313" y="4051300"/>
          <p14:tracePt t="101540" x="7580313" y="4000500"/>
          <p14:tracePt t="101558" x="7580313" y="3971925"/>
          <p14:tracePt t="101574" x="7580313" y="3951288"/>
          <p14:tracePt t="101591" x="7580313" y="3943350"/>
          <p14:tracePt t="101607" x="7580313" y="3929063"/>
          <p14:tracePt t="101624" x="7580313" y="3922713"/>
          <p14:tracePt t="101641" x="7580313" y="3914775"/>
          <p14:tracePt t="101657" x="7580313" y="3908425"/>
          <p14:tracePt t="101694" x="7580313" y="3900488"/>
          <p14:tracePt t="101719" x="7580313" y="3894138"/>
          <p14:tracePt t="101742" x="7580313" y="3886200"/>
          <p14:tracePt t="101964" x="0" y="0"/>
        </p14:tracePtLst>
        <p14:tracePtLst>
          <p14:tracePt t="134574" x="7400925" y="2979738"/>
          <p14:tracePt t="134774" x="7394575" y="2965450"/>
          <p14:tracePt t="134782" x="7394575" y="2957513"/>
          <p14:tracePt t="134799" x="7394575" y="2943225"/>
          <p14:tracePt t="134802" x="7380288" y="2936875"/>
          <p14:tracePt t="134822" x="7366000" y="2936875"/>
          <p14:tracePt t="134838" x="7351713" y="2936875"/>
          <p14:tracePt t="134848" x="7337425" y="2936875"/>
          <p14:tracePt t="134881" x="7323138" y="2936875"/>
          <p14:tracePt t="134884" x="7315200" y="2936875"/>
          <p14:tracePt t="134898" x="7294563" y="2936875"/>
          <p14:tracePt t="134914" x="7258050" y="2936875"/>
          <p14:tracePt t="134931" x="7229475" y="2936875"/>
          <p14:tracePt t="134948" x="7200900" y="2936875"/>
          <p14:tracePt t="134965" x="7186613" y="2943225"/>
          <p14:tracePt t="134983" x="7172325" y="2951163"/>
          <p14:tracePt t="134997" x="7165975" y="2965450"/>
          <p14:tracePt t="134997" x="7158038" y="2965450"/>
          <p14:tracePt t="135015" x="7151688" y="2986088"/>
          <p14:tracePt t="135031" x="7151688" y="3000375"/>
          <p14:tracePt t="135047" x="7151688" y="3014663"/>
          <p14:tracePt t="135067" x="7151688" y="3028950"/>
          <p14:tracePt t="135080" x="7151688" y="3043238"/>
          <p14:tracePt t="135097" x="7151688" y="3057525"/>
          <p14:tracePt t="135114" x="7158038" y="3065463"/>
          <p14:tracePt t="135131" x="7172325" y="3071813"/>
          <p14:tracePt t="135147" x="7186613" y="3071813"/>
          <p14:tracePt t="135180" x="7200900" y="3071813"/>
          <p14:tracePt t="135182" x="7229475" y="3057525"/>
          <p14:tracePt t="135198" x="7243763" y="3036888"/>
          <p14:tracePt t="135214" x="7272338" y="3000375"/>
          <p14:tracePt t="135230" x="7300913" y="2957513"/>
          <p14:tracePt t="135250" x="7308850" y="2936875"/>
          <p14:tracePt t="135264" x="7315200" y="2900363"/>
          <p14:tracePt t="135283" x="7315200" y="2871788"/>
          <p14:tracePt t="135298" x="7315200" y="2857500"/>
          <p14:tracePt t="135315" x="7308850" y="2843213"/>
          <p14:tracePt t="135330" x="7300913" y="2843213"/>
          <p14:tracePt t="135374" x="7286625" y="2843213"/>
          <p14:tracePt t="135383" x="7280275" y="2851150"/>
          <p14:tracePt t="135397" x="7265988" y="2871788"/>
          <p14:tracePt t="135400" x="7251700" y="2908300"/>
          <p14:tracePt t="135415" x="7237413" y="2951163"/>
          <p14:tracePt t="135430" x="7237413" y="3008313"/>
          <p14:tracePt t="135448" x="7251700" y="3051175"/>
          <p14:tracePt t="135465" x="7272338" y="3094038"/>
          <p14:tracePt t="135482" x="7294563" y="3114675"/>
          <p14:tracePt t="135497" x="7308850" y="3114675"/>
          <p14:tracePt t="135513" x="7315200" y="3114675"/>
          <p14:tracePt t="135531" x="7337425" y="3114675"/>
          <p14:tracePt t="135547" x="7343775" y="3094038"/>
          <p14:tracePt t="135563" x="7351713" y="3079750"/>
          <p14:tracePt t="135581" x="7351713" y="3065463"/>
          <p14:tracePt t="135654" x="7343775" y="3071813"/>
          <p14:tracePt t="135662" x="7337425" y="3086100"/>
          <p14:tracePt t="135672" x="7329488" y="3100388"/>
          <p14:tracePt t="135678" x="7323138" y="3122613"/>
          <p14:tracePt t="135686" x="7300913" y="3171825"/>
          <p14:tracePt t="135697" x="7280275" y="3228975"/>
          <p14:tracePt t="135714" x="7265988" y="3286125"/>
          <p14:tracePt t="135730" x="7265988" y="3336925"/>
          <p14:tracePt t="135747" x="7265988" y="3371850"/>
          <p14:tracePt t="135764" x="7286625" y="3408363"/>
          <p14:tracePt t="135780" x="7300913" y="3429000"/>
          <p14:tracePt t="135797" x="7308850" y="3457575"/>
          <p14:tracePt t="135814" x="7315200" y="3457575"/>
          <p14:tracePt t="135830" x="7323138" y="3457575"/>
          <p14:tracePt t="135847" x="7329488" y="3457575"/>
          <p14:tracePt t="135863" x="7343775" y="3443288"/>
          <p14:tracePt t="135880" x="7351713" y="3414713"/>
          <p14:tracePt t="135897" x="7351713" y="3386138"/>
          <p14:tracePt t="135913" x="7351713" y="3351213"/>
          <p14:tracePt t="135930" x="7343775" y="3336925"/>
          <p14:tracePt t="135947" x="7323138" y="3314700"/>
          <p14:tracePt t="135963" x="7315200" y="3308350"/>
          <p14:tracePt t="135980" x="7308850" y="3308350"/>
          <p14:tracePt t="135997" x="7294563" y="3308350"/>
          <p14:tracePt t="136014" x="7286625" y="3308350"/>
          <p14:tracePt t="136030" x="7258050" y="3336925"/>
          <p14:tracePt t="136047" x="7243763" y="3357563"/>
          <p14:tracePt t="136063" x="7229475" y="3394075"/>
          <p14:tracePt t="136080" x="7215188" y="3414713"/>
          <p14:tracePt t="136097" x="7215188" y="3422650"/>
          <p14:tracePt t="136113" x="7223125" y="3436938"/>
          <p14:tracePt t="136130" x="7229475" y="3443288"/>
          <p14:tracePt t="136147" x="7237413" y="3443288"/>
          <p14:tracePt t="136163" x="7251700" y="3443288"/>
          <p14:tracePt t="136181" x="7265988" y="3443288"/>
          <p14:tracePt t="136197" x="7286625" y="3414713"/>
          <p14:tracePt t="136214" x="7286625" y="3386138"/>
          <p14:tracePt t="136230" x="7286625" y="3357563"/>
          <p14:tracePt t="136247" x="7286625" y="3328988"/>
          <p14:tracePt t="136264" x="7280275" y="3308350"/>
          <p14:tracePt t="136280" x="7265988" y="3300413"/>
          <p14:tracePt t="136297" x="7258050" y="3294063"/>
          <p14:tracePt t="136334" x="7251700" y="3294063"/>
          <p14:tracePt t="136350" x="7237413" y="3294063"/>
          <p14:tracePt t="136351" x="7237413" y="3300413"/>
          <p14:tracePt t="136366" x="7215188" y="3314700"/>
          <p14:tracePt t="136380" x="7215188" y="3328988"/>
          <p14:tracePt t="136397" x="7215188" y="3357563"/>
          <p14:tracePt t="136414" x="7215188" y="3379788"/>
          <p14:tracePt t="136454" x="7223125" y="3379788"/>
          <p14:tracePt t="136455" x="7229475" y="3386138"/>
          <p14:tracePt t="136463" x="7243763" y="3386138"/>
          <p14:tracePt t="136480" x="7251700" y="3386138"/>
          <p14:tracePt t="136497" x="7258050" y="3386138"/>
          <p14:tracePt t="136513" x="7265988" y="3386138"/>
          <p14:tracePt t="138278" x="7258050" y="3386138"/>
          <p14:tracePt t="138286" x="7258050" y="3379788"/>
          <p14:tracePt t="138293" x="7258050" y="3371850"/>
          <p14:tracePt t="138313" x="7258050" y="3365500"/>
          <p14:tracePt t="138316" x="7251700" y="3357563"/>
          <p14:tracePt t="138329" x="7237413" y="3343275"/>
          <p14:tracePt t="138348" x="7223125" y="3328988"/>
          <p14:tracePt t="138362" x="7194550" y="3308350"/>
          <p14:tracePt t="138379" x="7165975" y="3286125"/>
          <p14:tracePt t="138396" x="7094538" y="3236913"/>
          <p14:tracePt t="138414" x="7051675" y="3214688"/>
          <p14:tracePt t="138433" x="7008813" y="3194050"/>
          <p14:tracePt t="138447" x="6980238" y="3179763"/>
          <p14:tracePt t="138464" x="6943725" y="3157538"/>
          <p14:tracePt t="138479" x="6908800" y="3143250"/>
          <p14:tracePt t="138496" x="6865938" y="3143250"/>
          <p14:tracePt t="138513" x="6815138" y="3128963"/>
          <p14:tracePt t="138529" x="6780213" y="3122613"/>
          <p14:tracePt t="138547" x="6743700" y="3114675"/>
          <p14:tracePt t="138563" x="6729413" y="3114675"/>
          <p14:tracePt t="138579" x="6708775" y="3114675"/>
          <p14:tracePt t="138597" x="6672263" y="3114675"/>
          <p14:tracePt t="138629" x="6594475" y="3108325"/>
          <p14:tracePt t="138632" x="6537325" y="3108325"/>
          <p14:tracePt t="138647" x="6486525" y="3108325"/>
          <p14:tracePt t="138662" x="6451600" y="3108325"/>
          <p14:tracePt t="138680" x="6423025" y="3108325"/>
          <p14:tracePt t="138697" x="6408738" y="3108325"/>
          <p14:tracePt t="138712" x="6400800" y="3108325"/>
          <p14:tracePt t="138729" x="6386513" y="3108325"/>
          <p14:tracePt t="138767" x="6380163" y="3108325"/>
          <p14:tracePt t="138768" x="6372225" y="3108325"/>
          <p14:tracePt t="138780" x="6365875" y="3108325"/>
          <p14:tracePt t="138797" x="6343650" y="3108325"/>
          <p14:tracePt t="138814" x="6329363" y="3108325"/>
          <p14:tracePt t="138814" x="6315075" y="3108325"/>
          <p14:tracePt t="138829" x="6286500" y="3108325"/>
          <p14:tracePt t="138846" x="6257925" y="3108325"/>
          <p14:tracePt t="138862" x="6229350" y="3108325"/>
          <p14:tracePt t="138879" x="6223000" y="3108325"/>
          <p14:tracePt t="138896" x="6200775" y="3108325"/>
          <p14:tracePt t="138913" x="6186488" y="3108325"/>
          <p14:tracePt t="138947" x="6180138" y="3108325"/>
          <p14:tracePt t="138981" x="6172200" y="3108325"/>
          <p14:tracePt t="138992" x="6165850" y="3108325"/>
          <p14:tracePt t="138993" x="6165850" y="3114675"/>
          <p14:tracePt t="139014" x="6157913" y="3114675"/>
          <p14:tracePt t="139157" x="6157913" y="3122613"/>
          <p14:tracePt t="139165" x="6165850" y="3122613"/>
          <p14:tracePt t="139167" x="6172200" y="3128963"/>
          <p14:tracePt t="139179" x="6194425" y="3128963"/>
          <p14:tracePt t="139196" x="6229350" y="3136900"/>
          <p14:tracePt t="139213" x="6308725" y="3143250"/>
          <p14:tracePt t="139229" x="6472238" y="3165475"/>
          <p14:tracePt t="139246" x="6572250" y="3165475"/>
          <p14:tracePt t="139262" x="6651625" y="3165475"/>
          <p14:tracePt t="139279" x="6694488" y="3165475"/>
          <p14:tracePt t="139296" x="6737350" y="3165475"/>
          <p14:tracePt t="139312" x="6757988" y="3165475"/>
          <p14:tracePt t="139329" x="6772275" y="3165475"/>
          <p14:tracePt t="139345" x="6794500" y="3165475"/>
          <p14:tracePt t="139363" x="6800850" y="3157538"/>
          <p14:tracePt t="139379" x="6815138" y="3157538"/>
          <p14:tracePt t="139396" x="6837363" y="3157538"/>
          <p14:tracePt t="139413" x="6851650" y="3143250"/>
          <p14:tracePt t="139429" x="6865938" y="3136900"/>
          <p14:tracePt t="139446" x="6880225" y="3128963"/>
          <p14:tracePt t="139462" x="6886575" y="3114675"/>
          <p14:tracePt t="139479" x="6894513" y="3108325"/>
          <p14:tracePt t="139496" x="6900863" y="3100388"/>
          <p14:tracePt t="139512" x="6900863" y="3094038"/>
          <p14:tracePt t="139529" x="6900863" y="3079750"/>
          <p14:tracePt t="139545" x="6908800" y="3065463"/>
          <p14:tracePt t="139563" x="6908800" y="3043238"/>
          <p14:tracePt t="139579" x="6908800" y="3036888"/>
          <p14:tracePt t="139595" x="6908800" y="3022600"/>
          <p14:tracePt t="139631" x="6908800" y="3014663"/>
          <p14:tracePt t="139632" x="6908800" y="3000375"/>
          <p14:tracePt t="139646" x="6908800" y="2986088"/>
          <p14:tracePt t="139662" x="6908800" y="2979738"/>
          <p14:tracePt t="139679" x="6900863" y="2965450"/>
          <p14:tracePt t="139696" x="6894513" y="2957513"/>
          <p14:tracePt t="139714" x="6886575" y="2943225"/>
          <p14:tracePt t="139729" x="6865938" y="2928938"/>
          <p14:tracePt t="139745" x="6843713" y="2914650"/>
          <p14:tracePt t="139762" x="6815138" y="2894013"/>
          <p14:tracePt t="139779" x="6772275" y="2886075"/>
          <p14:tracePt t="139795" x="6729413" y="2879725"/>
          <p14:tracePt t="139812" x="6694488" y="2865438"/>
          <p14:tracePt t="139829" x="6637338" y="2843213"/>
          <p14:tracePt t="139846" x="6586538" y="2836863"/>
          <p14:tracePt t="139862" x="6523038" y="2836863"/>
          <p14:tracePt t="139879" x="6443663" y="2836863"/>
          <p14:tracePt t="139895" x="6357938" y="2828925"/>
          <p14:tracePt t="139912" x="6280150" y="2828925"/>
          <p14:tracePt t="139929" x="6215063" y="2828925"/>
          <p14:tracePt t="139945" x="6151563" y="2828925"/>
          <p14:tracePt t="139962" x="6100763" y="2828925"/>
          <p14:tracePt t="139978" x="6065838" y="2843213"/>
          <p14:tracePt t="139995" x="6022975" y="2865438"/>
          <p14:tracePt t="140012" x="5980113" y="2879725"/>
          <p14:tracePt t="140029" x="5951538" y="2908300"/>
          <p14:tracePt t="140045" x="5922963" y="2928938"/>
          <p14:tracePt t="140062" x="5915025" y="2951163"/>
          <p14:tracePt t="140078" x="5908675" y="2957513"/>
          <p14:tracePt t="140096" x="5900738" y="2965450"/>
          <p14:tracePt t="140112" x="5900738" y="2971800"/>
          <p14:tracePt t="140150" x="5900738" y="2979738"/>
          <p14:tracePt t="140151" x="5900738" y="2986088"/>
          <p14:tracePt t="140162" x="5908675" y="3000375"/>
          <p14:tracePt t="140179" x="5915025" y="3014663"/>
          <p14:tracePt t="140195" x="5929313" y="3022600"/>
          <p14:tracePt t="140212" x="5943600" y="3043238"/>
          <p14:tracePt t="140228" x="5994400" y="3065463"/>
          <p14:tracePt t="140245" x="6043613" y="3094038"/>
          <p14:tracePt t="140262" x="6115050" y="3114675"/>
          <p14:tracePt t="140278" x="6194425" y="3136900"/>
          <p14:tracePt t="140296" x="6257925" y="3136900"/>
          <p14:tracePt t="140312" x="6329363" y="3143250"/>
          <p14:tracePt t="140329" x="6386513" y="3143250"/>
          <p14:tracePt t="140345" x="6443663" y="3143250"/>
          <p14:tracePt t="140362" x="6486525" y="3143250"/>
          <p14:tracePt t="140379" x="6537325" y="3143250"/>
          <p14:tracePt t="140395" x="6586538" y="3143250"/>
          <p14:tracePt t="140412" x="6629400" y="3143250"/>
          <p14:tracePt t="140428" x="6665913" y="3143250"/>
          <p14:tracePt t="140445" x="6715125" y="3143250"/>
          <p14:tracePt t="140463" x="6743700" y="3143250"/>
          <p14:tracePt t="140478" x="6757988" y="3143250"/>
          <p14:tracePt t="140496" x="6780213" y="3136900"/>
          <p14:tracePt t="140512" x="6794500" y="3128963"/>
          <p14:tracePt t="140528" x="6808788" y="3122613"/>
          <p14:tracePt t="140546" x="6829425" y="3108325"/>
          <p14:tracePt t="140562" x="6829425" y="3100388"/>
          <p14:tracePt t="140579" x="6837363" y="3094038"/>
          <p14:tracePt t="140595" x="6851650" y="3079750"/>
          <p14:tracePt t="140612" x="6851650" y="3071813"/>
          <p14:tracePt t="140628" x="6851650" y="3051175"/>
          <p14:tracePt t="140645" x="6851650" y="3028950"/>
          <p14:tracePt t="140694" x="6851650" y="3022600"/>
          <p14:tracePt t="140709" x="6851650" y="3014663"/>
          <p14:tracePt t="140717" x="6851650" y="3008313"/>
          <p14:tracePt t="140725" x="6843713" y="3000375"/>
          <p14:tracePt t="140729" x="6829425" y="2986088"/>
          <p14:tracePt t="140745" x="6808788" y="2979738"/>
          <p14:tracePt t="140762" x="6794500" y="2965450"/>
          <p14:tracePt t="140779" x="6765925" y="2951163"/>
          <p14:tracePt t="140795" x="6743700" y="2943225"/>
          <p14:tracePt t="140812" x="6708775" y="2928938"/>
          <p14:tracePt t="140828" x="6686550" y="2914650"/>
          <p14:tracePt t="140845" x="6651625" y="2900363"/>
          <p14:tracePt t="140863" x="6629400" y="2900363"/>
          <p14:tracePt t="140878" x="6615113" y="2900363"/>
          <p14:tracePt t="140896" x="6600825" y="2900363"/>
          <p14:tracePt t="140912" x="6580188" y="2900363"/>
          <p14:tracePt t="140928" x="6537325" y="2900363"/>
          <p14:tracePt t="140945" x="6500813" y="2900363"/>
          <p14:tracePt t="140962" x="6457950" y="2900363"/>
          <p14:tracePt t="140979" x="6429375" y="2900363"/>
          <p14:tracePt t="140995" x="6394450" y="2900363"/>
          <p14:tracePt t="141012" x="6357938" y="2908300"/>
          <p14:tracePt t="141028" x="6323013" y="2914650"/>
          <p14:tracePt t="141045" x="6272213" y="2922588"/>
          <p14:tracePt t="141062" x="6243638" y="2928938"/>
          <p14:tracePt t="141078" x="6223000" y="2936875"/>
          <p14:tracePt t="141096" x="6208713" y="2951163"/>
          <p14:tracePt t="141112" x="6180138" y="2965450"/>
          <p14:tracePt t="141128" x="6172200" y="2971800"/>
          <p14:tracePt t="141145" x="6157913" y="2986088"/>
          <p14:tracePt t="141161" x="6151563" y="2986088"/>
          <p14:tracePt t="141179" x="6137275" y="2994025"/>
          <p14:tracePt t="141198" x="6137275" y="3000375"/>
          <p14:tracePt t="141212" x="6137275" y="3008313"/>
          <p14:tracePt t="141228" x="6129338" y="3014663"/>
          <p14:tracePt t="141245" x="6122988" y="3028950"/>
          <p14:tracePt t="141302" x="6122988" y="3036888"/>
          <p14:tracePt t="141309" x="6122988" y="3043238"/>
          <p14:tracePt t="141645" x="6115050" y="3051175"/>
          <p14:tracePt t="141654" x="6115050" y="3057525"/>
          <p14:tracePt t="141655" x="6115050" y="3065463"/>
          <p14:tracePt t="141661" x="6115050" y="3071813"/>
          <p14:tracePt t="141678" x="6100763" y="3086100"/>
          <p14:tracePt t="141695" x="6094413" y="3122613"/>
          <p14:tracePt t="141711" x="6080125" y="3143250"/>
          <p14:tracePt t="141728" x="6080125" y="3171825"/>
          <p14:tracePt t="141745" x="6080125" y="3194050"/>
          <p14:tracePt t="141761" x="6080125" y="3208338"/>
          <p14:tracePt t="141779" x="6080125" y="3228975"/>
          <p14:tracePt t="141795" x="6080125" y="3236913"/>
          <p14:tracePt t="141812" x="6086475" y="3243263"/>
          <p14:tracePt t="141828" x="6115050" y="3271838"/>
          <p14:tracePt t="141845" x="6143625" y="3300413"/>
          <p14:tracePt t="141862" x="6180138" y="3322638"/>
          <p14:tracePt t="141878" x="6215063" y="3343275"/>
          <p14:tracePt t="141895" x="6265863" y="3365500"/>
          <p14:tracePt t="141911" x="6300788" y="3379788"/>
          <p14:tracePt t="141928" x="6343650" y="3386138"/>
          <p14:tracePt t="141945" x="6386513" y="3386138"/>
          <p14:tracePt t="141961" x="6443663" y="3386138"/>
          <p14:tracePt t="141979" x="6515100" y="3394075"/>
          <p14:tracePt t="141995" x="6580188" y="3394075"/>
          <p14:tracePt t="142011" x="6629400" y="3386138"/>
          <p14:tracePt t="142028" x="6657975" y="3371850"/>
          <p14:tracePt t="142044" x="6672263" y="3351213"/>
          <p14:tracePt t="142061" x="6680200" y="3336925"/>
          <p14:tracePt t="142078" x="6680200" y="3322638"/>
          <p14:tracePt t="142094" x="6680200" y="3300413"/>
          <p14:tracePt t="142111" x="6680200" y="3265488"/>
          <p14:tracePt t="142128" x="6665913" y="3251200"/>
          <p14:tracePt t="142145" x="6657975" y="3243263"/>
          <p14:tracePt t="142161" x="6637338" y="3228975"/>
          <p14:tracePt t="142178" x="6615113" y="3222625"/>
          <p14:tracePt t="142194" x="6586538" y="3222625"/>
          <p14:tracePt t="142211" x="6537325" y="3222625"/>
          <p14:tracePt t="142228" x="6480175" y="3222625"/>
          <p14:tracePt t="142244" x="6372225" y="3222625"/>
          <p14:tracePt t="142262" x="6272213" y="3222625"/>
          <p14:tracePt t="142278" x="6186488" y="3222625"/>
          <p14:tracePt t="142294" x="6108700" y="3222625"/>
          <p14:tracePt t="142311" x="6057900" y="3236913"/>
          <p14:tracePt t="142328" x="6022975" y="3251200"/>
          <p14:tracePt t="142345" x="6000750" y="3279775"/>
          <p14:tracePt t="142361" x="5972175" y="3308350"/>
          <p14:tracePt t="142378" x="5957888" y="3322638"/>
          <p14:tracePt t="142394" x="5951538" y="3336925"/>
          <p14:tracePt t="142411" x="5943600" y="3351213"/>
          <p14:tracePt t="142428" x="5943600" y="3365500"/>
          <p14:tracePt t="142444" x="5943600" y="3379788"/>
          <p14:tracePt t="142461" x="5943600" y="3394075"/>
          <p14:tracePt t="142478" x="5943600" y="3400425"/>
          <p14:tracePt t="142495" x="5957888" y="3414713"/>
          <p14:tracePt t="142511" x="5986463" y="3429000"/>
          <p14:tracePt t="142528" x="6022975" y="3443288"/>
          <p14:tracePt t="142545" x="6065838" y="3457575"/>
          <p14:tracePt t="142561" x="6108700" y="3465513"/>
          <p14:tracePt t="142578" x="6143625" y="3465513"/>
          <p14:tracePt t="142594" x="6194425" y="3465513"/>
          <p14:tracePt t="142611" x="6229350" y="3471863"/>
          <p14:tracePt t="142628" x="6280150" y="3471863"/>
          <p14:tracePt t="142644" x="6343650" y="3471863"/>
          <p14:tracePt t="142661" x="6400800" y="3471863"/>
          <p14:tracePt t="142678" x="6457950" y="3471863"/>
          <p14:tracePt t="142694" x="6523038" y="3471863"/>
          <p14:tracePt t="142711" x="6600825" y="3465513"/>
          <p14:tracePt t="142727" x="6665913" y="3457575"/>
          <p14:tracePt t="142745" x="6715125" y="3451225"/>
          <p14:tracePt t="142761" x="6743700" y="3436938"/>
          <p14:tracePt t="142778" x="6772275" y="3422650"/>
          <p14:tracePt t="142794" x="6780213" y="3400425"/>
          <p14:tracePt t="142811" x="6780213" y="3386138"/>
          <p14:tracePt t="142828" x="6780213" y="3371850"/>
          <p14:tracePt t="142844" x="6780213" y="3351213"/>
          <p14:tracePt t="142861" x="6780213" y="3336925"/>
          <p14:tracePt t="142878" x="6780213" y="3322638"/>
          <p14:tracePt t="142894" x="6757988" y="3300413"/>
          <p14:tracePt t="142911" x="6737350" y="3286125"/>
          <p14:tracePt t="142927" x="6686550" y="3265488"/>
          <p14:tracePt t="142944" x="6629400" y="3251200"/>
          <p14:tracePt t="142961" x="6565900" y="3243263"/>
          <p14:tracePt t="142978" x="6523038" y="3236913"/>
          <p14:tracePt t="142995" x="6472238" y="3236913"/>
          <p14:tracePt t="143011" x="6443663" y="3236913"/>
          <p14:tracePt t="143028" x="6423025" y="3236913"/>
          <p14:tracePt t="143044" x="6408738" y="3243263"/>
          <p14:tracePt t="143062" x="6394450" y="3251200"/>
          <p14:tracePt t="143077" x="6386513" y="3265488"/>
          <p14:tracePt t="143094" x="6380163" y="3279775"/>
          <p14:tracePt t="143111" x="6365875" y="3286125"/>
          <p14:tracePt t="143150" x="6357938" y="3294063"/>
          <p14:tracePt t="143152" x="6357938" y="3300413"/>
          <p14:tracePt t="143161" x="6357938" y="3308350"/>
          <p14:tracePt t="143198" x="6351588" y="3314700"/>
          <p14:tracePt t="143213" x="6351588" y="3322638"/>
          <p14:tracePt t="143262" x="6351588" y="3328988"/>
          <p14:tracePt t="143575" x="0" y="0"/>
        </p14:tracePtLst>
        <p14:tracePtLst>
          <p14:tracePt t="151703" x="6157913" y="2957513"/>
          <p14:tracePt t="151846" x="6157913" y="2943225"/>
          <p14:tracePt t="151854" x="6157913" y="2936875"/>
          <p14:tracePt t="151859" x="6157913" y="2908300"/>
          <p14:tracePt t="151886" x="6151563" y="2894013"/>
          <p14:tracePt t="151894" x="6143625" y="2886075"/>
          <p14:tracePt t="151917" x="6137275" y="2886075"/>
          <p14:tracePt t="151926" x="6129338" y="2886075"/>
          <p14:tracePt t="151942" x="6115050" y="2886075"/>
          <p14:tracePt t="151965" x="6100763" y="2886075"/>
          <p14:tracePt t="151976" x="6065838" y="2900363"/>
          <p14:tracePt t="151992" x="6029325" y="2928938"/>
          <p14:tracePt t="152011" x="6008688" y="2951163"/>
          <p14:tracePt t="152026" x="5994400" y="2979738"/>
          <p14:tracePt t="152042" x="5994400" y="3014663"/>
          <p14:tracePt t="152061" x="6000750" y="3043238"/>
          <p14:tracePt t="152077" x="6037263" y="3057525"/>
          <p14:tracePt t="152093" x="6065838" y="3065463"/>
          <p14:tracePt t="152108" x="6115050" y="3065463"/>
          <p14:tracePt t="152126" x="6143625" y="3065463"/>
          <p14:tracePt t="152145" x="6165850" y="3043238"/>
          <p14:tracePt t="152158" x="6180138" y="3008313"/>
          <p14:tracePt t="152175" x="6180138" y="2986088"/>
          <p14:tracePt t="152195" x="6172200" y="2965450"/>
          <p14:tracePt t="152211" x="6165850" y="2957513"/>
          <p14:tracePt t="152225" x="6157913" y="2951163"/>
          <p14:tracePt t="152310" x="6157913" y="2957513"/>
          <p14:tracePt t="152326" x="6157913" y="2965450"/>
          <p14:tracePt t="152334" x="6157913" y="2971800"/>
          <p14:tracePt t="152344" x="6157913" y="2986088"/>
          <p14:tracePt t="152360" x="6165850" y="2994025"/>
          <p14:tracePt t="152375" x="6194425" y="3022600"/>
          <p14:tracePt t="152394" x="6237288" y="3043238"/>
          <p14:tracePt t="152412" x="6300788" y="3065463"/>
          <p14:tracePt t="152425" x="6423025" y="3094038"/>
          <p14:tracePt t="152442" x="6543675" y="3108325"/>
          <p14:tracePt t="152458" x="6657975" y="3122613"/>
          <p14:tracePt t="152475" x="6737350" y="3122613"/>
          <p14:tracePt t="152491" x="6786563" y="3122613"/>
          <p14:tracePt t="152509" x="6808788" y="3100388"/>
          <p14:tracePt t="152525" x="6808788" y="3065463"/>
          <p14:tracePt t="152542" x="6808788" y="3057525"/>
          <p14:tracePt t="152542" x="6808788" y="3043238"/>
          <p14:tracePt t="152559" x="6808788" y="3022600"/>
          <p14:tracePt t="152575" x="6808788" y="3000375"/>
          <p14:tracePt t="152593" x="6808788" y="2986088"/>
          <p14:tracePt t="152611" x="6808788" y="2979738"/>
          <p14:tracePt t="152625" x="6808788" y="2965450"/>
          <p14:tracePt t="152642" x="6794500" y="2957513"/>
          <p14:tracePt t="152658" x="6786563" y="2936875"/>
          <p14:tracePt t="152675" x="6765925" y="2936875"/>
          <p14:tracePt t="152692" x="6751638" y="2928938"/>
          <p14:tracePt t="152708" x="6729413" y="2922588"/>
          <p14:tracePt t="152725" x="6700838" y="2914650"/>
          <p14:tracePt t="152741" x="6686550" y="2914650"/>
          <p14:tracePt t="152758" x="6680200" y="2922588"/>
          <p14:tracePt t="152775" x="6680200" y="2936875"/>
          <p14:tracePt t="152792" x="6665913" y="2957513"/>
          <p14:tracePt t="152808" x="6665913" y="2979738"/>
          <p14:tracePt t="152825" x="6665913" y="3014663"/>
          <p14:tracePt t="152841" x="6665913" y="3036888"/>
          <p14:tracePt t="152858" x="6665913" y="3057525"/>
          <p14:tracePt t="152875" x="6672263" y="3065463"/>
          <p14:tracePt t="152892" x="6708775" y="3100388"/>
          <p14:tracePt t="152908" x="6729413" y="3108325"/>
          <p14:tracePt t="152925" x="6757988" y="3108325"/>
          <p14:tracePt t="152941" x="6786563" y="3108325"/>
          <p14:tracePt t="152958" x="6794500" y="3094038"/>
          <p14:tracePt t="152975" x="6808788" y="3079750"/>
          <p14:tracePt t="152991" x="6815138" y="3043238"/>
          <p14:tracePt t="153008" x="6815138" y="3008313"/>
          <p14:tracePt t="153024" x="6815138" y="2979738"/>
          <p14:tracePt t="153041" x="6815138" y="2943225"/>
          <p14:tracePt t="153058" x="6815138" y="2928938"/>
          <p14:tracePt t="153075" x="6800850" y="2900363"/>
          <p14:tracePt t="153091" x="6794500" y="2879725"/>
          <p14:tracePt t="153108" x="6780213" y="2871788"/>
          <p14:tracePt t="153125" x="6757988" y="2871788"/>
          <p14:tracePt t="153141" x="6715125" y="2871788"/>
          <p14:tracePt t="153158" x="6680200" y="2879725"/>
          <p14:tracePt t="153175" x="6665913" y="2900363"/>
          <p14:tracePt t="153192" x="6643688" y="2922588"/>
          <p14:tracePt t="153208" x="6629400" y="2943225"/>
          <p14:tracePt t="153225" x="6629400" y="2971800"/>
          <p14:tracePt t="153241" x="6629400" y="2986088"/>
          <p14:tracePt t="153258" x="6629400" y="3000375"/>
          <p14:tracePt t="153275" x="6637338" y="3022600"/>
          <p14:tracePt t="153291" x="6643688" y="3028950"/>
          <p14:tracePt t="153308" x="6665913" y="3043238"/>
          <p14:tracePt t="153325" x="6680200" y="3051175"/>
          <p14:tracePt t="153341" x="6694488" y="3057525"/>
          <p14:tracePt t="153358" x="6715125" y="3065463"/>
          <p14:tracePt t="153375" x="6729413" y="3065463"/>
          <p14:tracePt t="153392" x="6743700" y="3065463"/>
          <p14:tracePt t="153408" x="6757988" y="3051175"/>
          <p14:tracePt t="153425" x="6772275" y="3036888"/>
          <p14:tracePt t="153441" x="6772275" y="3028950"/>
          <p14:tracePt t="153458" x="6772275" y="3008313"/>
          <p14:tracePt t="153475" x="6772275" y="2994025"/>
          <p14:tracePt t="153491" x="6772275" y="2986088"/>
          <p14:tracePt t="155853" x="6765925" y="2986088"/>
          <p14:tracePt t="155867" x="6757988" y="2986088"/>
          <p14:tracePt t="155874" x="6751638" y="2986088"/>
          <p14:tracePt t="155876" x="6708775" y="3008313"/>
          <p14:tracePt t="155891" x="6657975" y="3036888"/>
          <p14:tracePt t="155907" x="6608763" y="3065463"/>
          <p14:tracePt t="155924" x="6529388" y="3108325"/>
          <p14:tracePt t="155942" x="6494463" y="3136900"/>
          <p14:tracePt t="155960" x="6472238" y="3157538"/>
          <p14:tracePt t="155974" x="6451600" y="3186113"/>
          <p14:tracePt t="155990" x="6423025" y="3208338"/>
          <p14:tracePt t="156008" x="6400800" y="3228975"/>
          <p14:tracePt t="156026" x="6372225" y="3257550"/>
          <p14:tracePt t="156041" x="6343650" y="3286125"/>
          <p14:tracePt t="156057" x="6329363" y="3308350"/>
          <p14:tracePt t="156074" x="6308725" y="3336925"/>
          <p14:tracePt t="156090" x="6286500" y="3351213"/>
          <p14:tracePt t="156107" x="6280150" y="3365500"/>
          <p14:tracePt t="156167" x="6280150" y="3371850"/>
          <p14:tracePt t="156197" x="6272213" y="3371850"/>
          <p14:tracePt t="156230" x="6280150" y="3371850"/>
          <p14:tracePt t="156237" x="6280150" y="3365500"/>
          <p14:tracePt t="156257" x="6280150" y="3351213"/>
          <p14:tracePt t="156259" x="6280150" y="3336925"/>
          <p14:tracePt t="156274" x="6272213" y="3314700"/>
          <p14:tracePt t="156294" x="6272213" y="3308350"/>
          <p14:tracePt t="156294" x="6265863" y="3308350"/>
          <p14:tracePt t="156309" x="6257925" y="3300413"/>
          <p14:tracePt t="156326" x="6251575" y="3300413"/>
          <p14:tracePt t="156342" x="6237288" y="3294063"/>
          <p14:tracePt t="156357" x="6194425" y="3294063"/>
          <p14:tracePt t="156377" x="6157913" y="3300413"/>
          <p14:tracePt t="156390" x="6122988" y="3322638"/>
          <p14:tracePt t="156409" x="6094413" y="3343275"/>
          <p14:tracePt t="156424" x="6072188" y="3365500"/>
          <p14:tracePt t="156441" x="6072188" y="3379788"/>
          <p14:tracePt t="156457" x="6065838" y="3386138"/>
          <p14:tracePt t="156475" x="6065838" y="3394075"/>
          <p14:tracePt t="156490" x="6065838" y="3408363"/>
          <p14:tracePt t="156507" x="6051550" y="3436938"/>
          <p14:tracePt t="156526" x="6015038" y="3471863"/>
          <p14:tracePt t="156540" x="5951538" y="3522663"/>
          <p14:tracePt t="156557" x="5822950" y="3629025"/>
          <p14:tracePt t="156575" x="5651500" y="3743325"/>
          <p14:tracePt t="156592" x="5414963" y="3886200"/>
          <p14:tracePt t="156607" x="5086350" y="4037013"/>
          <p14:tracePt t="156624" x="4765675" y="4194175"/>
          <p14:tracePt t="156640" x="4429125" y="4371975"/>
          <p14:tracePt t="156657" x="4208463" y="4486275"/>
          <p14:tracePt t="156674" x="4008438" y="4600575"/>
          <p14:tracePt t="156691" x="3851275" y="4694238"/>
          <p14:tracePt t="156708" x="3714750" y="4794250"/>
          <p14:tracePt t="156724" x="3600450" y="4879975"/>
          <p14:tracePt t="156741" x="3494088" y="4957763"/>
          <p14:tracePt t="156757" x="3371850" y="5051425"/>
          <p14:tracePt t="156773" x="3286125" y="5108575"/>
          <p14:tracePt t="156790" x="3222625" y="5165725"/>
          <p14:tracePt t="156807" x="3165475" y="5208588"/>
          <p14:tracePt t="156824" x="3143250" y="5251450"/>
          <p14:tracePt t="156840" x="3086100" y="5300663"/>
          <p14:tracePt t="156857" x="3043238" y="5329238"/>
          <p14:tracePt t="156873" x="3022600" y="5357813"/>
          <p14:tracePt t="156890" x="3014663" y="5365750"/>
          <p14:tracePt t="157021" x="3022600" y="5365750"/>
          <p14:tracePt t="157071" x="3028950" y="5365750"/>
          <p14:tracePt t="157557" x="3036888" y="5365750"/>
          <p14:tracePt t="157566" x="3036888" y="5357813"/>
          <p14:tracePt t="157573" x="3043238" y="5357813"/>
          <p14:tracePt t="157581" x="3057525" y="5351463"/>
          <p14:tracePt t="157590" x="3071813" y="5343525"/>
          <p14:tracePt t="157607" x="3086100" y="5337175"/>
          <p14:tracePt t="157623" x="3108325" y="5329238"/>
          <p14:tracePt t="157640" x="3151188" y="5322888"/>
          <p14:tracePt t="157657" x="3186113" y="5314950"/>
          <p14:tracePt t="157674" x="3243263" y="5314950"/>
          <p14:tracePt t="157690" x="3300413" y="5314950"/>
          <p14:tracePt t="157708" x="3365500" y="5314950"/>
          <p14:tracePt t="157723" x="3414713" y="5314950"/>
          <p14:tracePt t="157740" x="3465513" y="5314950"/>
          <p14:tracePt t="157757" x="3486150" y="5314950"/>
          <p14:tracePt t="157773" x="3494088" y="5314950"/>
          <p14:tracePt t="157877" x="3479800" y="5314950"/>
          <p14:tracePt t="157893" x="3465513" y="5314950"/>
          <p14:tracePt t="157901" x="3451225" y="5322888"/>
          <p14:tracePt t="157909" x="3436938" y="5322888"/>
          <p14:tracePt t="157923" x="3408363" y="5322888"/>
          <p14:tracePt t="157924" x="3328988" y="5322888"/>
          <p14:tracePt t="157940" x="3236913" y="5322888"/>
          <p14:tracePt t="157957" x="3136900" y="5322888"/>
          <p14:tracePt t="157973" x="3022600" y="5322888"/>
          <p14:tracePt t="157990" x="2814638" y="5322888"/>
          <p14:tracePt t="158007" x="2665413" y="5322888"/>
          <p14:tracePt t="158023" x="2522538" y="5322888"/>
          <p14:tracePt t="158040" x="2371725" y="5322888"/>
          <p14:tracePt t="158056" x="2300288" y="5322888"/>
          <p14:tracePt t="158074" x="2108200" y="5322888"/>
          <p14:tracePt t="158089" x="2028825" y="5322888"/>
          <p14:tracePt t="158106" x="1965325" y="5322888"/>
          <p14:tracePt t="158123" x="1908175" y="5322888"/>
          <p14:tracePt t="158140" x="1871663" y="5322888"/>
          <p14:tracePt t="158157" x="1843088" y="5322888"/>
          <p14:tracePt t="158173" x="1814513" y="5322888"/>
          <p14:tracePt t="158190" x="1800225" y="5322888"/>
          <p14:tracePt t="158207" x="1793875" y="5322888"/>
          <p14:tracePt t="158224" x="1785938" y="5322888"/>
          <p14:tracePt t="158240" x="1785938" y="5337175"/>
          <p14:tracePt t="158256" x="1793875" y="5337175"/>
          <p14:tracePt t="158273" x="1800225" y="5343525"/>
          <p14:tracePt t="158290" x="1828800" y="5357813"/>
          <p14:tracePt t="158306" x="1857375" y="5380038"/>
          <p14:tracePt t="158323" x="1900238" y="5386388"/>
          <p14:tracePt t="158339" x="1965325" y="5408613"/>
          <p14:tracePt t="158357" x="2051050" y="5408613"/>
          <p14:tracePt t="158373" x="2228850" y="5408613"/>
          <p14:tracePt t="158390" x="2351088" y="5408613"/>
          <p14:tracePt t="158406" x="2486025" y="5408613"/>
          <p14:tracePt t="158423" x="2628900" y="5408613"/>
          <p14:tracePt t="158439" x="2743200" y="5408613"/>
          <p14:tracePt t="158456" x="2879725" y="5408613"/>
          <p14:tracePt t="158473" x="3014663" y="5408613"/>
          <p14:tracePt t="158489" x="3143250" y="5408613"/>
          <p14:tracePt t="158506" x="3271838" y="5394325"/>
          <p14:tracePt t="158523" x="3351213" y="5394325"/>
          <p14:tracePt t="158540" x="3422650" y="5394325"/>
          <p14:tracePt t="158556" x="3514725" y="5386388"/>
          <p14:tracePt t="158573" x="3629025" y="5380038"/>
          <p14:tracePt t="158590" x="3679825" y="5357813"/>
          <p14:tracePt t="158606" x="3708400" y="5343525"/>
          <p14:tracePt t="158623" x="3722688" y="5329238"/>
          <p14:tracePt t="158639" x="3722688" y="5294313"/>
          <p14:tracePt t="158656" x="3729038" y="5257800"/>
          <p14:tracePt t="158673" x="3729038" y="5200650"/>
          <p14:tracePt t="158689" x="3729038" y="5151438"/>
          <p14:tracePt t="158706" x="3722688" y="5122863"/>
          <p14:tracePt t="158724" x="3700463" y="5072063"/>
          <p14:tracePt t="158739" x="3665538" y="5029200"/>
          <p14:tracePt t="158756" x="3622675" y="4986338"/>
          <p14:tracePt t="158773" x="3571875" y="4951413"/>
          <p14:tracePt t="158789" x="3400425" y="4872038"/>
          <p14:tracePt t="158807" x="3257550" y="4837113"/>
          <p14:tracePt t="158823" x="3108325" y="4814888"/>
          <p14:tracePt t="158840" x="2965450" y="4808538"/>
          <p14:tracePt t="158856" x="2814638" y="4808538"/>
          <p14:tracePt t="158873" x="2671763" y="4808538"/>
          <p14:tracePt t="158889" x="2522538" y="4808538"/>
          <p14:tracePt t="158906" x="2386013" y="4808538"/>
          <p14:tracePt t="158923" x="2222500" y="4843463"/>
          <p14:tracePt t="158939" x="2051050" y="4872038"/>
          <p14:tracePt t="158957" x="1900238" y="4914900"/>
          <p14:tracePt t="158973" x="1793875" y="4951413"/>
          <p14:tracePt t="158989" x="1728788" y="4994275"/>
          <p14:tracePt t="159007" x="1714500" y="5008563"/>
          <p14:tracePt t="159023" x="1708150" y="5014913"/>
          <p14:tracePt t="159039" x="1708150" y="5022850"/>
          <p14:tracePt t="159056" x="1700213" y="5022850"/>
          <p14:tracePt t="159149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o Sans Intel" pitchFamily="34" charset="0"/>
              </a:rPr>
              <a:t>Full adder scheme</a:t>
            </a:r>
            <a:endParaRPr lang="en-US" dirty="0">
              <a:latin typeface="Neo Sans Inte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98726" y="1264761"/>
            <a:ext cx="5201534" cy="4015006"/>
            <a:chOff x="1059616" y="1011218"/>
            <a:chExt cx="5706729" cy="4230449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616" y="2658037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y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9616" y="2120155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x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7535" y="1011218"/>
              <a:ext cx="5629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Neo Sans Intel" pitchFamily="34" charset="0"/>
                </a:rPr>
                <a:t>c</a:t>
              </a:r>
              <a:r>
                <a:rPr lang="en-US" sz="1400" dirty="0" smtClean="0">
                  <a:latin typeface="Neo Sans Intel" pitchFamily="34" charset="0"/>
                </a:rPr>
                <a:t>n-1</a:t>
              </a:r>
              <a:endParaRPr lang="en-US" sz="1400" dirty="0">
                <a:latin typeface="Neo Sans Intel" pitchFamily="34" charset="0"/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 bwMode="auto">
            <a:xfrm>
              <a:off x="1513586" y="2335599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 bwMode="auto">
            <a:xfrm>
              <a:off x="1513586" y="2873481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31" name="Straight Connector 30"/>
            <p:cNvCxnSpPr>
              <a:stCxn id="5" idx="2"/>
              <a:endCxn id="19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38" name="Elbow Connector 37"/>
            <p:cNvCxnSpPr>
              <a:stCxn id="8" idx="2"/>
              <a:endCxn id="19" idx="6"/>
            </p:cNvCxnSpPr>
            <p:nvPr/>
          </p:nvCxnSpPr>
          <p:spPr bwMode="auto">
            <a:xfrm rot="16200000" flipH="1">
              <a:off x="4126438" y="1504690"/>
              <a:ext cx="654450" cy="529280"/>
            </a:xfrm>
            <a:prstGeom prst="bentConnector4">
              <a:avLst>
                <a:gd name="adj1" fmla="val 27899"/>
                <a:gd name="adj2" fmla="val -637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47641" y="2114193"/>
              <a:ext cx="4187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s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611745" y="4903113"/>
              <a:ext cx="4010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Cn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35079"/>
              </p:ext>
            </p:extLst>
          </p:nvPr>
        </p:nvGraphicFramePr>
        <p:xfrm>
          <a:off x="5989259" y="2668875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853519" y="26829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3519" y="30516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53519" y="34203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53519" y="37890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97240" y="267529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97240" y="30440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97240" y="341274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97240" y="378147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76708" y="5272278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called 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46339" y="4070016"/>
            <a:ext cx="3197655" cy="1939229"/>
            <a:chOff x="4646339" y="4070016"/>
            <a:chExt cx="3197655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 smtClean="0">
                    <a:latin typeface="Neo Sans Inte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y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x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sum</a:t>
                </a:r>
                <a:endParaRPr lang="en-US" sz="2200" dirty="0"/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carry</a:t>
                </a:r>
                <a:endParaRPr lang="en-US" sz="22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2739"/>
              </p:ext>
            </p:extLst>
          </p:nvPr>
        </p:nvGraphicFramePr>
        <p:xfrm>
          <a:off x="5988244" y="812661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y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r>
                        <a:rPr lang="en-US" sz="1400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852504" y="120669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2504" y="157542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2504" y="19441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52504" y="23128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96225" y="119907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96225" y="156780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96225" y="193653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96225" y="23052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763203"/>
      </p:ext>
    </p:extLst>
  </p:cSld>
  <p:clrMapOvr>
    <a:masterClrMapping/>
  </p:clrMapOvr>
  <p:transition advTm="7125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35" grpId="0"/>
    </p:bldLst>
  </p:timing>
  <p:extLst mod="1">
    <p:ext uri="{3A86A75C-4F4B-4683-9AE1-C65F6400EC91}">
      <p14:laserTraceLst xmlns:p14="http://schemas.microsoft.com/office/powerpoint/2010/main">
        <p14:tracePtLst>
          <p14:tracePt t="13288" x="7400925" y="822325"/>
          <p14:tracePt t="13561" x="7400925" y="828675"/>
          <p14:tracePt t="13580" x="7400925" y="842963"/>
          <p14:tracePt t="13610" x="7400925" y="850900"/>
          <p14:tracePt t="13612" x="7400925" y="857250"/>
          <p14:tracePt t="13623" x="7400925" y="871538"/>
          <p14:tracePt t="13644" x="7400925" y="885825"/>
          <p14:tracePt t="13646" x="7400925" y="908050"/>
          <p14:tracePt t="13660" x="7400925" y="922338"/>
          <p14:tracePt t="13693" x="7408863" y="957263"/>
          <p14:tracePt t="13696" x="7415213" y="979488"/>
          <p14:tracePt t="13711" x="7415213" y="1000125"/>
          <p14:tracePt t="13726" x="7423150" y="1022350"/>
          <p14:tracePt t="13742" x="7429500" y="1050925"/>
          <p14:tracePt t="13759" x="7437438" y="1071563"/>
          <p14:tracePt t="13776" x="7443788" y="1108075"/>
          <p14:tracePt t="13796" x="7443788" y="1122363"/>
          <p14:tracePt t="13809" x="7443788" y="1143000"/>
          <p14:tracePt t="13829" x="7443788" y="1150938"/>
          <p14:tracePt t="13842" x="7443788" y="1165225"/>
          <p14:tracePt t="13859" x="7443788" y="1179513"/>
          <p14:tracePt t="13876" x="7443788" y="1193800"/>
          <p14:tracePt t="13894" x="7443788" y="1214438"/>
          <p14:tracePt t="13910" x="7443788" y="1236663"/>
          <p14:tracePt t="13926" x="7443788" y="1250950"/>
          <p14:tracePt t="13942" x="7443788" y="1265238"/>
          <p14:tracePt t="13960" x="7451725" y="1293813"/>
          <p14:tracePt t="13976" x="7451725" y="1336675"/>
          <p14:tracePt t="13993" x="7451725" y="1371600"/>
          <p14:tracePt t="14009" x="7451725" y="1414463"/>
          <p14:tracePt t="14026" x="7451725" y="1457325"/>
          <p14:tracePt t="14043" x="7451725" y="1500188"/>
          <p14:tracePt t="14059" x="7451725" y="1543050"/>
          <p14:tracePt t="14077" x="7451725" y="1593850"/>
          <p14:tracePt t="14093" x="7451725" y="1636713"/>
          <p14:tracePt t="14110" x="7451725" y="1685925"/>
          <p14:tracePt t="14126" x="7451725" y="1728788"/>
          <p14:tracePt t="14142" x="7451725" y="1771650"/>
          <p14:tracePt t="14160" x="7451725" y="1800225"/>
          <p14:tracePt t="14176" x="7451725" y="1865313"/>
          <p14:tracePt t="14193" x="7451725" y="1893888"/>
          <p14:tracePt t="14209" x="7451725" y="1928813"/>
          <p14:tracePt t="14226" x="7451725" y="1979613"/>
          <p14:tracePt t="14243" x="7451725" y="2014538"/>
          <p14:tracePt t="14259" x="7451725" y="2057400"/>
          <p14:tracePt t="14276" x="7451725" y="2085975"/>
          <p14:tracePt t="14292" x="7451725" y="2128838"/>
          <p14:tracePt t="14310" x="7451725" y="2157413"/>
          <p14:tracePt t="14326" x="7451725" y="2185988"/>
          <p14:tracePt t="14342" x="7458075" y="2222500"/>
          <p14:tracePt t="14360" x="7458075" y="2243138"/>
          <p14:tracePt t="14376" x="7458075" y="2279650"/>
          <p14:tracePt t="14376" x="7458075" y="2286000"/>
          <p14:tracePt t="14393" x="7458075" y="2300288"/>
          <p14:tracePt t="14409" x="7458075" y="2328863"/>
          <p14:tracePt t="14426" x="7458075" y="2357438"/>
          <p14:tracePt t="14442" x="7466013" y="2393950"/>
          <p14:tracePt t="14459" x="7466013" y="2422525"/>
          <p14:tracePt t="14477" x="7466013" y="2436813"/>
          <p14:tracePt t="14492" x="7466013" y="2457450"/>
          <p14:tracePt t="14509" x="7466013" y="2471738"/>
          <p14:tracePt t="14526" x="7466013" y="2486025"/>
          <p14:tracePt t="14542" x="7472363" y="2522538"/>
          <p14:tracePt t="14559" x="7472363" y="2551113"/>
          <p14:tracePt t="14576" x="7472363" y="2565400"/>
          <p14:tracePt t="14576" x="7472363" y="2571750"/>
          <p14:tracePt t="14593" x="7472363" y="2579688"/>
          <p14:tracePt t="14665" x="7480300" y="2579688"/>
          <p14:tracePt t="14689" x="7486650" y="2565400"/>
          <p14:tracePt t="14705" x="7486650" y="2551113"/>
          <p14:tracePt t="14707" x="7486650" y="2543175"/>
          <p14:tracePt t="14717" x="7486650" y="2528888"/>
          <p14:tracePt t="14725" x="7486650" y="2486025"/>
          <p14:tracePt t="14742" x="7494588" y="2443163"/>
          <p14:tracePt t="14759" x="7494588" y="2386013"/>
          <p14:tracePt t="14776" x="7494588" y="2322513"/>
          <p14:tracePt t="14793" x="7494588" y="2271713"/>
          <p14:tracePt t="14809" x="7494588" y="2185988"/>
          <p14:tracePt t="14826" x="7494588" y="2128838"/>
          <p14:tracePt t="14843" x="7500938" y="2065338"/>
          <p14:tracePt t="14859" x="7500938" y="2000250"/>
          <p14:tracePt t="14876" x="7500938" y="1936750"/>
          <p14:tracePt t="14892" x="7508875" y="1865313"/>
          <p14:tracePt t="14909" x="7508875" y="1808163"/>
          <p14:tracePt t="14926" x="7508875" y="1751013"/>
          <p14:tracePt t="14943" x="7508875" y="1700213"/>
          <p14:tracePt t="14959" x="7508875" y="1622425"/>
          <p14:tracePt t="14976" x="7508875" y="1557338"/>
          <p14:tracePt t="14992" x="7500938" y="1485900"/>
          <p14:tracePt t="15009" x="7500938" y="1436688"/>
          <p14:tracePt t="15025" x="7500938" y="1393825"/>
          <p14:tracePt t="15043" x="7500938" y="1343025"/>
          <p14:tracePt t="15059" x="7500938" y="1293813"/>
          <p14:tracePt t="15076" x="7500938" y="1243013"/>
          <p14:tracePt t="15092" x="7500938" y="1185863"/>
          <p14:tracePt t="15109" x="7500938" y="1143000"/>
          <p14:tracePt t="15126" x="7500938" y="1093788"/>
          <p14:tracePt t="15142" x="7500938" y="1036638"/>
          <p14:tracePt t="15159" x="7500938" y="993775"/>
          <p14:tracePt t="15176" x="7500938" y="950913"/>
          <p14:tracePt t="15192" x="7494588" y="879475"/>
          <p14:tracePt t="15209" x="7494588" y="836613"/>
          <p14:tracePt t="15225" x="7486650" y="808038"/>
          <p14:tracePt t="15243" x="7486650" y="771525"/>
          <p14:tracePt t="15259" x="7486650" y="757238"/>
          <p14:tracePt t="15276" x="7486650" y="742950"/>
          <p14:tracePt t="15292" x="7486650" y="722313"/>
          <p14:tracePt t="15309" x="7486650" y="708025"/>
          <p14:tracePt t="15326" x="7486650" y="700088"/>
          <p14:tracePt t="15342" x="7486650" y="693738"/>
          <p14:tracePt t="15497" x="7486650" y="708025"/>
          <p14:tracePt t="15507" x="7486650" y="722313"/>
          <p14:tracePt t="15513" x="7486650" y="728663"/>
          <p14:tracePt t="15518" x="7486650" y="742950"/>
          <p14:tracePt t="15525" x="7486650" y="779463"/>
          <p14:tracePt t="15542" x="7486650" y="814388"/>
          <p14:tracePt t="15559" x="7486650" y="842963"/>
          <p14:tracePt t="15575" x="7486650" y="893763"/>
          <p14:tracePt t="15592" x="7486650" y="971550"/>
          <p14:tracePt t="15610" x="7486650" y="1022350"/>
          <p14:tracePt t="15626" x="7486650" y="1071563"/>
          <p14:tracePt t="15643" x="7486650" y="1128713"/>
          <p14:tracePt t="15659" x="7486650" y="1185863"/>
          <p14:tracePt t="15676" x="7486650" y="1236663"/>
          <p14:tracePt t="15692" x="7486650" y="1293813"/>
          <p14:tracePt t="15709" x="7486650" y="1371600"/>
          <p14:tracePt t="15726" x="7494588" y="1457325"/>
          <p14:tracePt t="15742" x="7494588" y="1543050"/>
          <p14:tracePt t="15759" x="7494588" y="1608138"/>
          <p14:tracePt t="15775" x="7494588" y="1671638"/>
          <p14:tracePt t="15792" x="7494588" y="1757363"/>
          <p14:tracePt t="15809" x="7494588" y="1814513"/>
          <p14:tracePt t="15825" x="7494588" y="1865313"/>
          <p14:tracePt t="15842" x="7494588" y="1914525"/>
          <p14:tracePt t="15859" x="7494588" y="1957388"/>
          <p14:tracePt t="15876" x="7494588" y="2008188"/>
          <p14:tracePt t="15893" x="7494588" y="2036763"/>
          <p14:tracePt t="15909" x="7494588" y="2122488"/>
          <p14:tracePt t="15928" x="7494588" y="2165350"/>
          <p14:tracePt t="15943" x="7494588" y="2214563"/>
          <p14:tracePt t="15960" x="7494588" y="2251075"/>
          <p14:tracePt t="15977" x="7494588" y="2286000"/>
          <p14:tracePt t="15993" x="7494588" y="2328863"/>
          <p14:tracePt t="16010" x="7494588" y="2343150"/>
          <p14:tracePt t="16026" x="7494588" y="2365375"/>
          <p14:tracePt t="16043" x="7494588" y="2379663"/>
          <p14:tracePt t="16060" x="7494588" y="2400300"/>
          <p14:tracePt t="16076" x="7494588" y="2422525"/>
          <p14:tracePt t="16093" x="7494588" y="2436813"/>
          <p14:tracePt t="16109" x="7494588" y="2465388"/>
          <p14:tracePt t="16127" x="7494588" y="2486025"/>
          <p14:tracePt t="16143" x="7494588" y="2500313"/>
          <p14:tracePt t="16159" x="7494588" y="2522538"/>
          <p14:tracePt t="16195" x="7494588" y="2528888"/>
          <p14:tracePt t="16212" x="7494588" y="2536825"/>
          <p14:tracePt t="16259" x="7494588" y="2543175"/>
          <p14:tracePt t="16276" x="7494588" y="2551113"/>
          <p14:tracePt t="16282" x="7494588" y="2557463"/>
          <p14:tracePt t="16506" x="7500938" y="2557463"/>
          <p14:tracePt t="16522" x="7508875" y="2557463"/>
          <p14:tracePt t="16525" x="7515225" y="2557463"/>
          <p14:tracePt t="16546" x="7515225" y="2551113"/>
          <p14:tracePt t="16548" x="7523163" y="2536825"/>
          <p14:tracePt t="16559" x="7529513" y="2508250"/>
          <p14:tracePt t="16576" x="7537450" y="2457450"/>
          <p14:tracePt t="16592" x="7551738" y="2393950"/>
          <p14:tracePt t="16609" x="7572375" y="2293938"/>
          <p14:tracePt t="16626" x="7580313" y="2236788"/>
          <p14:tracePt t="16643" x="7586663" y="2185988"/>
          <p14:tracePt t="16659" x="7594600" y="2114550"/>
          <p14:tracePt t="16676" x="7594600" y="2065338"/>
          <p14:tracePt t="16693" x="7594600" y="2008188"/>
          <p14:tracePt t="16709" x="7594600" y="1957388"/>
          <p14:tracePt t="16727" x="7594600" y="1900238"/>
          <p14:tracePt t="16743" x="7594600" y="1843088"/>
          <p14:tracePt t="16759" x="7594600" y="1808163"/>
          <p14:tracePt t="16776" x="7594600" y="1765300"/>
          <p14:tracePt t="16792" x="7594600" y="1722438"/>
          <p14:tracePt t="16792" x="7594600" y="1693863"/>
          <p14:tracePt t="16810" x="7586663" y="1628775"/>
          <p14:tracePt t="16826" x="7580313" y="1571625"/>
          <p14:tracePt t="16842" x="7580313" y="1522413"/>
          <p14:tracePt t="16859" x="7572375" y="1471613"/>
          <p14:tracePt t="16876" x="7566025" y="1422400"/>
          <p14:tracePt t="16893" x="7537450" y="1365250"/>
          <p14:tracePt t="16909" x="7523163" y="1308100"/>
          <p14:tracePt t="16926" x="7515225" y="1257300"/>
          <p14:tracePt t="16943" x="7508875" y="1222375"/>
          <p14:tracePt t="16959" x="7500938" y="1214438"/>
          <p14:tracePt t="16976" x="7500938" y="1208088"/>
          <p14:tracePt t="17011" x="7500938" y="1200150"/>
          <p14:tracePt t="17219" x="7486650" y="1200150"/>
          <p14:tracePt t="17234" x="7480300" y="1200150"/>
          <p14:tracePt t="17242" x="7472363" y="1200150"/>
          <p14:tracePt t="17251" x="7466013" y="1200150"/>
          <p14:tracePt t="17259" x="7458075" y="1200150"/>
          <p14:tracePt t="17276" x="7451725" y="1200150"/>
          <p14:tracePt t="17293" x="7451725" y="1208088"/>
          <p14:tracePt t="18810" x="7451725" y="1222375"/>
          <p14:tracePt t="18819" x="7451725" y="1236663"/>
          <p14:tracePt t="18825" x="7458075" y="1257300"/>
          <p14:tracePt t="18828" x="7480300" y="1300163"/>
          <p14:tracePt t="18843" x="7515225" y="1343025"/>
          <p14:tracePt t="18858" x="7537450" y="1371600"/>
          <p14:tracePt t="18875" x="7566025" y="1408113"/>
          <p14:tracePt t="18893" x="7580313" y="1436688"/>
          <p14:tracePt t="18911" x="7608888" y="1457325"/>
          <p14:tracePt t="18926" x="7623175" y="1471613"/>
          <p14:tracePt t="18943" x="7637463" y="1485900"/>
          <p14:tracePt t="18961" x="7658100" y="1493838"/>
          <p14:tracePt t="18975" x="7700963" y="1500188"/>
          <p14:tracePt t="18993" x="7737475" y="1500188"/>
          <p14:tracePt t="19008" x="7794625" y="1500188"/>
          <p14:tracePt t="19008" x="7829550" y="1500188"/>
          <p14:tracePt t="19025" x="7894638" y="1500188"/>
          <p14:tracePt t="19043" x="7951788" y="1493838"/>
          <p14:tracePt t="19059" x="8008938" y="1479550"/>
          <p14:tracePt t="19076" x="8051800" y="1465263"/>
          <p14:tracePt t="19091" x="8072438" y="1443038"/>
          <p14:tracePt t="19109" x="8101013" y="1422400"/>
          <p14:tracePt t="19125" x="8123238" y="1393825"/>
          <p14:tracePt t="19145" x="8158163" y="1379538"/>
          <p14:tracePt t="19158" x="8186738" y="1357313"/>
          <p14:tracePt t="19175" x="8208963" y="1328738"/>
          <p14:tracePt t="19192" x="8229600" y="1314450"/>
          <p14:tracePt t="19208" x="8243888" y="1285875"/>
          <p14:tracePt t="19208" x="8251825" y="1279525"/>
          <p14:tracePt t="19226" x="8251825" y="1250950"/>
          <p14:tracePt t="19243" x="8258175" y="1222375"/>
          <p14:tracePt t="19259" x="8258175" y="1200150"/>
          <p14:tracePt t="19275" x="8258175" y="1179513"/>
          <p14:tracePt t="19291" x="8258175" y="1165225"/>
          <p14:tracePt t="19310" x="8251825" y="1157288"/>
          <p14:tracePt t="19325" x="8243888" y="1150938"/>
          <p14:tracePt t="19342" x="8223250" y="1150938"/>
          <p14:tracePt t="19358" x="8208963" y="1150938"/>
          <p14:tracePt t="19375" x="8186738" y="1150938"/>
          <p14:tracePt t="19392" x="8166100" y="1150938"/>
          <p14:tracePt t="19408" x="8137525" y="1150938"/>
          <p14:tracePt t="19427" x="8129588" y="1150938"/>
          <p14:tracePt t="19442" x="8101013" y="1150938"/>
          <p14:tracePt t="19461" x="8080375" y="1150938"/>
          <p14:tracePt t="19476" x="8058150" y="1157288"/>
          <p14:tracePt t="19492" x="8043863" y="1179513"/>
          <p14:tracePt t="19511" x="8015288" y="1193800"/>
          <p14:tracePt t="19527" x="8001000" y="1214438"/>
          <p14:tracePt t="19542" x="7972425" y="1236663"/>
          <p14:tracePt t="19559" x="7943850" y="1285875"/>
          <p14:tracePt t="19579" x="7937500" y="1314450"/>
          <p14:tracePt t="19593" x="7908925" y="1365250"/>
          <p14:tracePt t="19608" x="7886700" y="1408113"/>
          <p14:tracePt t="19625" x="7866063" y="1443038"/>
          <p14:tracePt t="19641" x="7851775" y="1522413"/>
          <p14:tracePt t="19659" x="7851775" y="1571625"/>
          <p14:tracePt t="19675" x="7851775" y="1622425"/>
          <p14:tracePt t="19691" x="7851775" y="1679575"/>
          <p14:tracePt t="19708" x="7851775" y="1728788"/>
          <p14:tracePt t="19725" x="7843838" y="1793875"/>
          <p14:tracePt t="19742" x="7843838" y="1865313"/>
          <p14:tracePt t="19758" x="7843838" y="1922463"/>
          <p14:tracePt t="19776" x="7843838" y="1979613"/>
          <p14:tracePt t="19791" x="7843838" y="2036763"/>
          <p14:tracePt t="19808" x="7851775" y="2079625"/>
          <p14:tracePt t="19825" x="7866063" y="2136775"/>
          <p14:tracePt t="19842" x="7880350" y="2214563"/>
          <p14:tracePt t="19859" x="7894638" y="2265363"/>
          <p14:tracePt t="19875" x="7900988" y="2293938"/>
          <p14:tracePt t="19891" x="7915275" y="2328863"/>
          <p14:tracePt t="19908" x="7929563" y="2357438"/>
          <p14:tracePt t="19925" x="7958138" y="2386013"/>
          <p14:tracePt t="19941" x="7966075" y="2408238"/>
          <p14:tracePt t="19958" x="8008938" y="2443163"/>
          <p14:tracePt t="19975" x="8023225" y="2457450"/>
          <p14:tracePt t="19991" x="8051800" y="2479675"/>
          <p14:tracePt t="20008" x="8072438" y="2500313"/>
          <p14:tracePt t="20025" x="8115300" y="2522538"/>
          <p14:tracePt t="20041" x="8172450" y="2543175"/>
          <p14:tracePt t="20059" x="8215313" y="2557463"/>
          <p14:tracePt t="20075" x="8243888" y="2557463"/>
          <p14:tracePt t="20092" x="8272463" y="2565400"/>
          <p14:tracePt t="20108" x="8308975" y="2571750"/>
          <p14:tracePt t="20125" x="8351838" y="2571750"/>
          <p14:tracePt t="20142" x="8408988" y="2571750"/>
          <p14:tracePt t="20158" x="8451850" y="2571750"/>
          <p14:tracePt t="20175" x="8509000" y="2551113"/>
          <p14:tracePt t="20191" x="8543925" y="2528888"/>
          <p14:tracePt t="20208" x="8572500" y="2508250"/>
          <p14:tracePt t="20208" x="8580438" y="2493963"/>
          <p14:tracePt t="20225" x="8594725" y="2479675"/>
          <p14:tracePt t="20241" x="8629650" y="2408238"/>
          <p14:tracePt t="20259" x="8651875" y="2351088"/>
          <p14:tracePt t="20275" x="8680450" y="2271713"/>
          <p14:tracePt t="20291" x="8701088" y="2179638"/>
          <p14:tracePt t="20308" x="8701088" y="2093913"/>
          <p14:tracePt t="20325" x="8701088" y="2014538"/>
          <p14:tracePt t="20342" x="8701088" y="1951038"/>
          <p14:tracePt t="20358" x="8701088" y="1871663"/>
          <p14:tracePt t="20375" x="8701088" y="1828800"/>
          <p14:tracePt t="20391" x="8701088" y="1765300"/>
          <p14:tracePt t="20409" x="8701088" y="1708150"/>
          <p14:tracePt t="20409" x="8701088" y="1679575"/>
          <p14:tracePt t="20425" x="8701088" y="1643063"/>
          <p14:tracePt t="20441" x="8686800" y="1571625"/>
          <p14:tracePt t="20458" x="8680450" y="1514475"/>
          <p14:tracePt t="20475" x="8672513" y="1457325"/>
          <p14:tracePt t="20491" x="8651875" y="1400175"/>
          <p14:tracePt t="20508" x="8623300" y="1336675"/>
          <p14:tracePt t="20524" x="8601075" y="1293813"/>
          <p14:tracePt t="20542" x="8580438" y="1243013"/>
          <p14:tracePt t="20558" x="8551863" y="1200150"/>
          <p14:tracePt t="20574" x="8515350" y="1165225"/>
          <p14:tracePt t="20591" x="8501063" y="1143000"/>
          <p14:tracePt t="20608" x="8472488" y="1114425"/>
          <p14:tracePt t="20625" x="8437563" y="1085850"/>
          <p14:tracePt t="20625" x="8429625" y="1079500"/>
          <p14:tracePt t="20642" x="8386763" y="1057275"/>
          <p14:tracePt t="20658" x="8337550" y="1042988"/>
          <p14:tracePt t="20674" x="8258175" y="1036638"/>
          <p14:tracePt t="20691" x="8180388" y="1028700"/>
          <p14:tracePt t="20708" x="8115300" y="1028700"/>
          <p14:tracePt t="20724" x="8051800" y="1028700"/>
          <p14:tracePt t="20742" x="8008938" y="1028700"/>
          <p14:tracePt t="20758" x="7966075" y="1028700"/>
          <p14:tracePt t="20774" x="7929563" y="1028700"/>
          <p14:tracePt t="20791" x="7886700" y="1028700"/>
          <p14:tracePt t="20808" x="7866063" y="1036638"/>
          <p14:tracePt t="20824" x="7829550" y="1057275"/>
          <p14:tracePt t="20841" x="7780338" y="1108075"/>
          <p14:tracePt t="20858" x="7751763" y="1150938"/>
          <p14:tracePt t="20875" x="7708900" y="1179513"/>
          <p14:tracePt t="20891" x="7680325" y="1214438"/>
          <p14:tracePt t="20908" x="7643813" y="1257300"/>
          <p14:tracePt t="20924" x="7629525" y="1300163"/>
          <p14:tracePt t="20941" x="7608888" y="1343025"/>
          <p14:tracePt t="20958" x="7594600" y="1385888"/>
          <p14:tracePt t="20974" x="7558088" y="1457325"/>
          <p14:tracePt t="20992" x="7523163" y="1543050"/>
          <p14:tracePt t="21007" x="7500938" y="1622425"/>
          <p14:tracePt t="21024" x="7486650" y="1685925"/>
          <p14:tracePt t="21024" x="7480300" y="1743075"/>
          <p14:tracePt t="21057" x="7466013" y="1808163"/>
          <p14:tracePt t="21060" x="7458075" y="1871663"/>
          <p14:tracePt t="21075" x="7451725" y="1928813"/>
          <p14:tracePt t="21091" x="7451725" y="1993900"/>
          <p14:tracePt t="21108" x="7451725" y="2079625"/>
          <p14:tracePt t="21124" x="7451725" y="2143125"/>
          <p14:tracePt t="21141" x="7451725" y="2193925"/>
          <p14:tracePt t="21158" x="7451725" y="2243138"/>
          <p14:tracePt t="21174" x="7451725" y="2279650"/>
          <p14:tracePt t="21191" x="7451725" y="2328863"/>
          <p14:tracePt t="21207" x="7466013" y="2379663"/>
          <p14:tracePt t="21224" x="7486650" y="2428875"/>
          <p14:tracePt t="21224" x="7494588" y="2443163"/>
          <p14:tracePt t="21242" x="7523163" y="2479675"/>
          <p14:tracePt t="21258" x="7543800" y="2500313"/>
          <p14:tracePt t="21275" x="7572375" y="2514600"/>
          <p14:tracePt t="21291" x="7594600" y="2543175"/>
          <p14:tracePt t="21307" x="7608888" y="2557463"/>
          <p14:tracePt t="21324" x="7643813" y="2565400"/>
          <p14:tracePt t="21341" x="7680325" y="2593975"/>
          <p14:tracePt t="21358" x="7737475" y="2614613"/>
          <p14:tracePt t="21374" x="7808913" y="2651125"/>
          <p14:tracePt t="21391" x="7894638" y="2679700"/>
          <p14:tracePt t="21408" x="7972425" y="2700338"/>
          <p14:tracePt t="21424" x="8043863" y="2722563"/>
          <p14:tracePt t="21424" x="8072438" y="2728913"/>
          <p14:tracePt t="21442" x="8101013" y="2736850"/>
          <p14:tracePt t="21457" x="8186738" y="2743200"/>
          <p14:tracePt t="21475" x="8258175" y="2743200"/>
          <p14:tracePt t="21491" x="8343900" y="2743200"/>
          <p14:tracePt t="21508" x="8423275" y="2743200"/>
          <p14:tracePt t="21525" x="8494713" y="2743200"/>
          <p14:tracePt t="21541" x="8580438" y="2708275"/>
          <p14:tracePt t="21558" x="8623300" y="2686050"/>
          <p14:tracePt t="21574" x="8651875" y="2665413"/>
          <p14:tracePt t="21591" x="8694738" y="2636838"/>
          <p14:tracePt t="21607" x="8729663" y="2600325"/>
          <p14:tracePt t="21624" x="8758238" y="2557463"/>
          <p14:tracePt t="21624" x="8772525" y="2536825"/>
          <p14:tracePt t="21642" x="8786813" y="2522538"/>
          <p14:tracePt t="21657" x="8815388" y="2471738"/>
          <p14:tracePt t="21675" x="8837613" y="2428875"/>
          <p14:tracePt t="21691" x="8851900" y="2371725"/>
          <p14:tracePt t="21707" x="8866188" y="2328863"/>
          <p14:tracePt t="21724" x="8866188" y="2279650"/>
          <p14:tracePt t="21741" x="8866188" y="2222500"/>
          <p14:tracePt t="21758" x="8866188" y="2179638"/>
          <p14:tracePt t="21774" x="8866188" y="2128838"/>
          <p14:tracePt t="21791" x="8866188" y="2085975"/>
          <p14:tracePt t="21807" x="8866188" y="2036763"/>
          <p14:tracePt t="21824" x="8866188" y="1993900"/>
          <p14:tracePt t="21841" x="8829675" y="1922463"/>
          <p14:tracePt t="21858" x="8815388" y="1871663"/>
          <p14:tracePt t="21874" x="8794750" y="1822450"/>
          <p14:tracePt t="21891" x="8766175" y="1771650"/>
          <p14:tracePt t="21908" x="8737600" y="1714500"/>
          <p14:tracePt t="21925" x="8701088" y="1651000"/>
          <p14:tracePt t="21941" x="8658225" y="1600200"/>
          <p14:tracePt t="21958" x="8623300" y="1557338"/>
          <p14:tracePt t="21974" x="8601075" y="1514475"/>
          <p14:tracePt t="21991" x="8580438" y="1508125"/>
          <p14:tracePt t="22007" x="8537575" y="1457325"/>
          <p14:tracePt t="22024" x="8509000" y="1436688"/>
          <p14:tracePt t="22041" x="8486775" y="1422400"/>
          <p14:tracePt t="22058" x="8466138" y="1414463"/>
          <p14:tracePt t="22074" x="8443913" y="1400175"/>
          <p14:tracePt t="22091" x="8437563" y="1400175"/>
          <p14:tracePt t="22107" x="8423275" y="1400175"/>
          <p14:tracePt t="22125" x="8423275" y="1393825"/>
          <p14:tracePt t="22141" x="8408988" y="1393825"/>
          <p14:tracePt t="22218" x="8401050" y="1393825"/>
          <p14:tracePt t="22259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adder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 bwMode="auto">
          <a:xfrm>
            <a:off x="3634079" y="245178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6738" y="302183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y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738" y="251134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x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 bwMode="auto">
          <a:xfrm>
            <a:off x="3360520" y="2715818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" name="Straight Connector 7"/>
          <p:cNvCxnSpPr>
            <a:stCxn id="5" idx="3"/>
          </p:cNvCxnSpPr>
          <p:nvPr/>
        </p:nvCxnSpPr>
        <p:spPr bwMode="auto">
          <a:xfrm>
            <a:off x="3360520" y="3226307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9" name="Rectangle 4"/>
          <p:cNvSpPr/>
          <p:nvPr/>
        </p:nvSpPr>
        <p:spPr bwMode="auto">
          <a:xfrm>
            <a:off x="3634080" y="40291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9452" y="458058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y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9452" y="408106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>
            <a:off x="3360521" y="4296509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stCxn id="10" idx="3"/>
          </p:cNvCxnSpPr>
          <p:nvPr/>
        </p:nvCxnSpPr>
        <p:spPr bwMode="auto">
          <a:xfrm flipV="1">
            <a:off x="3360521" y="4785055"/>
            <a:ext cx="273560" cy="1097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289959" y="196760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n-1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9959" y="354507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c</a:t>
            </a:r>
            <a:r>
              <a:rPr lang="en-US" sz="1400" dirty="0" err="1" smtClean="0">
                <a:latin typeface="Neo Sans Intel" pitchFamily="34" charset="0"/>
              </a:rPr>
              <a:t>n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7581" y="517562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</a:t>
            </a:r>
            <a:r>
              <a:rPr lang="en-US" sz="1400" dirty="0">
                <a:latin typeface="Neo Sans Intel" pitchFamily="34" charset="0"/>
              </a:rPr>
              <a:t>+</a:t>
            </a:r>
            <a:r>
              <a:rPr lang="en-US" sz="1400" dirty="0" smtClean="0">
                <a:latin typeface="Neo Sans Intel" pitchFamily="34" charset="0"/>
              </a:rPr>
              <a:t>1</a:t>
            </a:r>
            <a:endParaRPr lang="en-US" sz="1400" dirty="0">
              <a:latin typeface="Neo Sans Inte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222399" y="2055546"/>
            <a:ext cx="0" cy="396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>
            <a:stCxn id="4" idx="2"/>
          </p:cNvCxnSpPr>
          <p:nvPr/>
        </p:nvCxnSpPr>
        <p:spPr bwMode="auto">
          <a:xfrm flipV="1">
            <a:off x="4803548" y="2972485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22399" y="3493185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28006" y="5070568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810718" y="4559984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29802" y="277090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s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2200" dirty="0">
              <a:latin typeface="Neo Sans Inte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632" y="435840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s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2200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50730"/>
      </p:ext>
    </p:extLst>
  </p:cSld>
  <p:clrMapOvr>
    <a:masterClrMapping/>
  </p:clrMapOvr>
  <p:transition advTm="7122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1027" name="Picture 3" descr="C:\Users\pikryuko\AppData\Local\Temp\1bit_multiplexer_4_in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/>
          <a:stretch/>
        </p:blipFill>
        <p:spPr bwMode="auto">
          <a:xfrm>
            <a:off x="2616612" y="830956"/>
            <a:ext cx="3727038" cy="54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7324"/>
      </p:ext>
    </p:extLst>
  </p:cSld>
  <p:clrMapOvr>
    <a:masterClrMapping/>
  </p:clrMapOvr>
  <p:transition advTm="542422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46919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Arithmetic </a:t>
            </a:r>
            <a:r>
              <a:rPr lang="en-US" dirty="0"/>
              <a:t>L</a:t>
            </a:r>
            <a:r>
              <a:rPr lang="en-US" dirty="0" smtClean="0"/>
              <a:t>ogic Unit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91" y="935999"/>
            <a:ext cx="3938269" cy="529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6416266"/>
      </p:ext>
    </p:extLst>
  </p:cSld>
  <p:clrMapOvr>
    <a:masterClrMapping/>
  </p:clrMapOvr>
  <p:transition advTm="65330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3514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41294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320619"/>
            <a:ext cx="162046" cy="1617435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479119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495767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physics, wires and  transistors…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>
                <a:latin typeface="Neo Sans Intel" pitchFamily="34" charset="0"/>
              </a:rPr>
              <a:t>about logical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 advTm="5445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307080" y="4555776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86923"/>
            <a:ext cx="8228012" cy="173247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/>
              <a:t>Real physical </a:t>
            </a:r>
            <a:r>
              <a:rPr lang="en-US" sz="2000" dirty="0"/>
              <a:t>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 smtClean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Digital circuits </a:t>
            </a:r>
            <a:r>
              <a:rPr lang="en-US" sz="2000" dirty="0"/>
              <a:t>use the abstractions of 0 and 1 </a:t>
            </a:r>
            <a:r>
              <a:rPr lang="en-US" sz="2000" dirty="0" smtClean="0"/>
              <a:t>to </a:t>
            </a:r>
            <a:r>
              <a:rPr lang="en-US" sz="2000" dirty="0"/>
              <a:t>represent the presence or absence of these physical </a:t>
            </a:r>
            <a:r>
              <a:rPr lang="en-US" sz="2000" dirty="0" smtClean="0"/>
              <a:t>properties (signals) </a:t>
            </a:r>
            <a:r>
              <a:rPr lang="en-US" sz="2000" dirty="0"/>
              <a:t>rather </a:t>
            </a:r>
            <a:r>
              <a:rPr lang="en-US" sz="2000" dirty="0" smtClean="0"/>
              <a:t>than </a:t>
            </a:r>
            <a:r>
              <a:rPr lang="en-US" sz="2000" dirty="0"/>
              <a:t>a continuous </a:t>
            </a:r>
            <a:r>
              <a:rPr lang="en-US" sz="2000" dirty="0" smtClean="0"/>
              <a:t>range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07080" y="3794760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rgbClr val="061922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7080" y="540410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07080" y="4549140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Neo Sans Intel" pitchFamily="34" charset="0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7080" y="4980432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Neo Sans Intel" pitchFamily="34" charset="0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rgbClr val="FDB813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71247" y="4549140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435" y="4752594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97" y="348411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318" y="424257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2204" y="510182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960" y="585011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45494" y="3027871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61922"/>
                  </a:solidFill>
                  <a:latin typeface="Calibri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73680" y="615848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61529" y="3258704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Neo Sans Intel" pitchFamily="34" charset="0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rgbClr val="939598">
                    <a:lumMod val="75000"/>
                  </a:srgbClr>
                </a:solidFill>
                <a:latin typeface="Neo Sans Intel" pitchFamily="34" charset="0"/>
              </a:rPr>
              <a:t>to he other</a:t>
            </a:r>
            <a:endParaRPr lang="en-US" sz="1600" dirty="0">
              <a:solidFill>
                <a:srgbClr val="939598">
                  <a:lumMod val="75000"/>
                </a:srgbClr>
              </a:solidFill>
              <a:latin typeface="Neo Sans Inte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73680" y="540410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73680" y="4555776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71775" y="379476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3953195"/>
      </p:ext>
    </p:extLst>
  </p:cSld>
  <p:clrMapOvr>
    <a:masterClrMapping/>
  </p:clrMapOvr>
  <p:transition advTm="26537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9898"/>
            <a:ext cx="8228012" cy="30314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Boolean </a:t>
            </a:r>
            <a:r>
              <a:rPr lang="en-US" dirty="0" smtClean="0">
                <a:solidFill>
                  <a:schemeClr val="accent1"/>
                </a:solidFill>
              </a:rPr>
              <a:t>Algebra (BA) </a:t>
            </a:r>
            <a:r>
              <a:rPr lang="en-US" dirty="0" smtClean="0"/>
              <a:t>works with object that can take only two values (true and false,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Such object is called a Boolean object (term </a:t>
            </a:r>
            <a:r>
              <a:rPr lang="en-US" sz="2200" dirty="0" smtClean="0">
                <a:solidFill>
                  <a:schemeClr val="accent1"/>
                </a:solidFill>
              </a:rPr>
              <a:t>bit</a:t>
            </a:r>
            <a:r>
              <a:rPr lang="en-US" sz="2200" dirty="0" smtClean="0"/>
              <a:t> of information is used in CS)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BA defines operations on Boolean objects </a:t>
            </a:r>
            <a:r>
              <a:rPr lang="en-US" sz="2200" dirty="0" smtClean="0">
                <a:latin typeface="Calibri"/>
                <a:cs typeface="Calibri"/>
              </a:rPr>
              <a:t>→ </a:t>
            </a:r>
            <a:r>
              <a:rPr lang="en-US" sz="2200" dirty="0"/>
              <a:t>Boolean operations and </a:t>
            </a:r>
            <a:r>
              <a:rPr lang="en-US" sz="2200" dirty="0" smtClean="0"/>
              <a:t>functions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It is convenient to represent these operations and functions via </a:t>
            </a:r>
            <a:r>
              <a:rPr lang="en-US" sz="2200" dirty="0" smtClean="0">
                <a:solidFill>
                  <a:schemeClr val="accent1"/>
                </a:solidFill>
              </a:rPr>
              <a:t>truth tables</a:t>
            </a:r>
            <a:r>
              <a:rPr lang="en-US" sz="2200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56005"/>
              </p:ext>
            </p:extLst>
          </p:nvPr>
        </p:nvGraphicFramePr>
        <p:xfrm>
          <a:off x="5523931" y="3931477"/>
          <a:ext cx="22725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91121" y="4393287"/>
            <a:ext cx="2710342" cy="1093694"/>
            <a:chOff x="1245030" y="4455457"/>
            <a:chExt cx="2710342" cy="109369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c</a:t>
              </a:r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 = F(</a:t>
              </a:r>
              <a:r>
                <a:rPr lang="en-US" sz="2000" b="1" dirty="0" err="1" smtClean="0">
                  <a:latin typeface="Neo Sans Intel" pitchFamily="34" charset="0"/>
                  <a:cs typeface="Arial" pitchFamily="34" charset="0"/>
                </a:rPr>
                <a:t>a,b</a:t>
              </a:r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)</a:t>
              </a:r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5030" y="5056094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b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5030" y="4518212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9642" y="4786860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 bwMode="auto">
            <a:xfrm flipV="1">
              <a:off x="1586790" y="4733655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 bwMode="auto">
            <a:xfrm flipV="1">
              <a:off x="1586790" y="5271537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>
              <a:stCxn id="8" idx="1"/>
              <a:endCxn id="5" idx="3"/>
            </p:cNvCxnSpPr>
            <p:nvPr/>
          </p:nvCxnSpPr>
          <p:spPr bwMode="auto">
            <a:xfrm flipH="1">
              <a:off x="3290047" y="5002304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1762001" y="5844988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Boolean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68" y="5853952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Truth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917"/>
              </p:ext>
            </p:extLst>
          </p:nvPr>
        </p:nvGraphicFramePr>
        <p:xfrm>
          <a:off x="5522976" y="3929806"/>
          <a:ext cx="2272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806" t="-108197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211667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306557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 advTm="23627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797"/>
            <a:ext cx="8228012" cy="23758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simplest Boolean operation is 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05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AND (or Boolean multiplication)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4704" y="923364"/>
            <a:ext cx="2343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o Sans Intel" pitchFamily="34" charset="0"/>
              </a:rPr>
              <a:t>i</a:t>
            </a:r>
            <a:r>
              <a:rPr lang="en-US" sz="2400" dirty="0" smtClean="0">
                <a:latin typeface="Neo Sans Intel" pitchFamily="34" charset="0"/>
              </a:rPr>
              <a:t>nversion (NOT)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7464" y="1794635"/>
            <a:ext cx="720577" cy="690282"/>
            <a:chOff x="1607464" y="2009795"/>
            <a:chExt cx="720577" cy="690282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7022" y="1924332"/>
            <a:ext cx="335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endParaRPr lang="en-US" sz="2200" dirty="0">
              <a:latin typeface="Neo Sans Intel" pitchFamily="34" charset="0"/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>
            <a:off x="1172370" y="2139776"/>
            <a:ext cx="41875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>
            <a:stCxn id="10" idx="1"/>
          </p:cNvCxnSpPr>
          <p:nvPr/>
        </p:nvCxnSpPr>
        <p:spPr bwMode="auto">
          <a:xfrm flipH="1">
            <a:off x="2345524" y="2139776"/>
            <a:ext cx="3395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685118" y="1924332"/>
            <a:ext cx="4042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!x</a:t>
            </a:r>
            <a:endParaRPr lang="en-US" sz="2200" dirty="0">
              <a:latin typeface="Neo Sans Inte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93467"/>
              </p:ext>
            </p:extLst>
          </p:nvPr>
        </p:nvGraphicFramePr>
        <p:xfrm>
          <a:off x="5154704" y="1562100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611874" y="4246987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x</a:t>
            </a:r>
            <a:r>
              <a:rPr lang="en-US" sz="2200" dirty="0" smtClean="0"/>
              <a:t>*y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2885" y="4045688"/>
            <a:ext cx="1788989" cy="865683"/>
            <a:chOff x="822885" y="4045688"/>
            <a:chExt cx="1788989" cy="865683"/>
          </a:xfrm>
        </p:grpSpPr>
        <p:sp>
          <p:nvSpPr>
            <p:cNvPr id="19" name="Flowchart: Delay 18"/>
            <p:cNvSpPr/>
            <p:nvPr/>
          </p:nvSpPr>
          <p:spPr bwMode="auto">
            <a:xfrm>
              <a:off x="1595120" y="4074160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40456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42611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44804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46959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>
              <a:stCxn id="24" idx="1"/>
            </p:cNvCxnSpPr>
            <p:nvPr/>
          </p:nvCxnSpPr>
          <p:spPr bwMode="auto">
            <a:xfrm flipH="1">
              <a:off x="2272280" y="4462431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2564"/>
              </p:ext>
            </p:extLst>
          </p:nvPr>
        </p:nvGraphicFramePr>
        <p:xfrm>
          <a:off x="5177536" y="3750774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12864" y="41205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2864" y="448928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864" y="48580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864" y="522674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219214"/>
      </p:ext>
    </p:extLst>
  </p:cSld>
  <p:clrMapOvr>
    <a:masterClrMapping/>
  </p:clrMapOvr>
  <p:transition advTm="878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24" grpId="0"/>
      <p:bldP spid="6" grpId="0"/>
      <p:bldP spid="30" grpId="0"/>
      <p:bldP spid="31" grpId="0"/>
      <p:bldP spid="32" grpId="0"/>
    </p:bldLst>
  </p:timing>
  <p:extLst mod="1">
    <p:ext uri="{3A86A75C-4F4B-4683-9AE1-C65F6400EC91}">
      <p14:laserTraceLst xmlns:p14="http://schemas.microsoft.com/office/powerpoint/2010/main">
        <p14:tracePtLst>
          <p14:tracePt t="67850" x="1379538" y="4143375"/>
          <p14:tracePt t="68002" x="1371600" y="4143375"/>
          <p14:tracePt t="68019" x="1365250" y="4143375"/>
          <p14:tracePt t="68026" x="1357313" y="4137025"/>
          <p14:tracePt t="68034" x="1336675" y="4137025"/>
          <p14:tracePt t="68050" x="1308100" y="4137025"/>
          <p14:tracePt t="68058" x="1250950" y="4137025"/>
          <p14:tracePt t="68082" x="1193800" y="4137025"/>
          <p14:tracePt t="68098" x="1114425" y="4151313"/>
          <p14:tracePt t="68125" x="1008063" y="4179888"/>
          <p14:tracePt t="68127" x="914400" y="4214813"/>
          <p14:tracePt t="68142" x="765175" y="4257675"/>
          <p14:tracePt t="68158" x="665163" y="4343400"/>
          <p14:tracePt t="68175" x="608013" y="4437063"/>
          <p14:tracePt t="68202" x="608013" y="4471988"/>
          <p14:tracePt t="68210" x="608013" y="4537075"/>
          <p14:tracePt t="68226" x="642938" y="4600575"/>
          <p14:tracePt t="68250" x="708025" y="4643438"/>
          <p14:tracePt t="68258" x="779463" y="4708525"/>
          <p14:tracePt t="68282" x="865188" y="4757738"/>
          <p14:tracePt t="68298" x="965200" y="4800600"/>
          <p14:tracePt t="68308" x="1071563" y="4843463"/>
          <p14:tracePt t="68326" x="1208088" y="4872038"/>
          <p14:tracePt t="68343" x="1365250" y="4872038"/>
          <p14:tracePt t="68358" x="1514475" y="4857750"/>
          <p14:tracePt t="68375" x="1614488" y="4800600"/>
          <p14:tracePt t="68392" x="1679575" y="4729163"/>
          <p14:tracePt t="68408" x="1736725" y="4608513"/>
          <p14:tracePt t="68427" x="1757363" y="4500563"/>
          <p14:tracePt t="68443" x="1757363" y="4414838"/>
          <p14:tracePt t="68459" x="1743075" y="4300538"/>
          <p14:tracePt t="68476" x="1671638" y="4194175"/>
          <p14:tracePt t="68491" x="1600200" y="4129088"/>
          <p14:tracePt t="68509" x="1536700" y="4071938"/>
          <p14:tracePt t="68526" x="1457325" y="4043363"/>
          <p14:tracePt t="68541" x="1408113" y="4029075"/>
          <p14:tracePt t="68558" x="1350963" y="4029075"/>
          <p14:tracePt t="68575" x="1285875" y="4065588"/>
          <p14:tracePt t="68591" x="1185863" y="4143375"/>
          <p14:tracePt t="68608" x="1108075" y="4214813"/>
          <p14:tracePt t="68625" x="1057275" y="4286250"/>
          <p14:tracePt t="68642" x="1036638" y="4371975"/>
          <p14:tracePt t="68659" x="1036638" y="4414838"/>
          <p14:tracePt t="68676" x="1042988" y="4443413"/>
          <p14:tracePt t="68691" x="1079500" y="4479925"/>
          <p14:tracePt t="68709" x="1157288" y="4557713"/>
          <p14:tracePt t="68725" x="1293813" y="4643438"/>
          <p14:tracePt t="68742" x="1493838" y="4743450"/>
          <p14:tracePt t="68758" x="1736725" y="4829175"/>
          <p14:tracePt t="68775" x="2093913" y="4900613"/>
          <p14:tracePt t="68791" x="2514600" y="4943475"/>
          <p14:tracePt t="68809" x="3014663" y="4957763"/>
          <p14:tracePt t="68824" x="3443288" y="4957763"/>
          <p14:tracePt t="68824" x="3643313" y="4957763"/>
          <p14:tracePt t="68843" x="3814763" y="4957763"/>
          <p14:tracePt t="68858" x="4251325" y="4922838"/>
          <p14:tracePt t="68875" x="4479925" y="4879975"/>
          <p14:tracePt t="68891" x="4614863" y="4822825"/>
          <p14:tracePt t="68908" x="4751388" y="4743450"/>
          <p14:tracePt t="68926" x="4872038" y="4665663"/>
          <p14:tracePt t="68941" x="4957763" y="4608513"/>
          <p14:tracePt t="68958" x="5065713" y="4565650"/>
          <p14:tracePt t="68975" x="5157788" y="4529138"/>
          <p14:tracePt t="68991" x="5251450" y="4508500"/>
          <p14:tracePt t="69008" x="5343525" y="4479925"/>
          <p14:tracePt t="69024" x="5457825" y="4443413"/>
          <p14:tracePt t="69024" x="5500688" y="4437063"/>
          <p14:tracePt t="69042" x="5551488" y="4437063"/>
          <p14:tracePt t="69058" x="5686425" y="4429125"/>
          <p14:tracePt t="69074" x="5751513" y="4414838"/>
          <p14:tracePt t="69091" x="5772150" y="4400550"/>
          <p14:tracePt t="69108" x="5786438" y="4371975"/>
          <p14:tracePt t="69125" x="5786438" y="4343400"/>
          <p14:tracePt t="69141" x="5786438" y="4294188"/>
          <p14:tracePt t="69158" x="5786438" y="4243388"/>
          <p14:tracePt t="69174" x="5772150" y="4194175"/>
          <p14:tracePt t="69191" x="5751513" y="4151313"/>
          <p14:tracePt t="69208" x="5722938" y="4108450"/>
          <p14:tracePt t="69224" x="5672138" y="4079875"/>
          <p14:tracePt t="69241" x="5594350" y="4051300"/>
          <p14:tracePt t="69258" x="5543550" y="4043363"/>
          <p14:tracePt t="69274" x="5514975" y="4051300"/>
          <p14:tracePt t="69291" x="5451475" y="4094163"/>
          <p14:tracePt t="69308" x="5372100" y="4165600"/>
          <p14:tracePt t="69325" x="5294313" y="4243388"/>
          <p14:tracePt t="69341" x="5214938" y="4343400"/>
          <p14:tracePt t="69358" x="5129213" y="4451350"/>
          <p14:tracePt t="69374" x="5072063" y="4572000"/>
          <p14:tracePt t="69391" x="5037138" y="4722813"/>
          <p14:tracePt t="69408" x="5037138" y="4857750"/>
          <p14:tracePt t="69424" x="5037138" y="5000625"/>
          <p14:tracePt t="69441" x="5057775" y="5157788"/>
          <p14:tracePt t="69458" x="5122863" y="5280025"/>
          <p14:tracePt t="69474" x="5180013" y="5337175"/>
          <p14:tracePt t="69491" x="5214938" y="5357813"/>
          <p14:tracePt t="69507" x="5337175" y="5437188"/>
          <p14:tracePt t="69525" x="5443538" y="5480050"/>
          <p14:tracePt t="69541" x="5551488" y="5522913"/>
          <p14:tracePt t="69558" x="5672138" y="5543550"/>
          <p14:tracePt t="69574" x="5808663" y="5551488"/>
          <p14:tracePt t="69591" x="5957888" y="5551488"/>
          <p14:tracePt t="69608" x="6094413" y="5551488"/>
          <p14:tracePt t="69624" x="6215063" y="5543550"/>
          <p14:tracePt t="69641" x="6372225" y="5514975"/>
          <p14:tracePt t="69658" x="6472238" y="5486400"/>
          <p14:tracePt t="69674" x="6543675" y="5457825"/>
          <p14:tracePt t="69691" x="6586538" y="5422900"/>
          <p14:tracePt t="69708" x="6623050" y="5380038"/>
          <p14:tracePt t="69725" x="6672263" y="5329238"/>
          <p14:tracePt t="69741" x="6708775" y="5251450"/>
          <p14:tracePt t="69758" x="6751638" y="5180013"/>
          <p14:tracePt t="69775" x="6786563" y="5094288"/>
          <p14:tracePt t="69791" x="6794500" y="5008563"/>
          <p14:tracePt t="69808" x="6794500" y="4908550"/>
          <p14:tracePt t="69824" x="6794500" y="4808538"/>
          <p14:tracePt t="69841" x="6715125" y="4622800"/>
          <p14:tracePt t="69858" x="6665913" y="4514850"/>
          <p14:tracePt t="69874" x="6608763" y="4394200"/>
          <p14:tracePt t="69908" x="6543675" y="4308475"/>
          <p14:tracePt t="69909" x="6457950" y="4229100"/>
          <p14:tracePt t="69924" x="6380163" y="4137025"/>
          <p14:tracePt t="69941" x="6280150" y="4051300"/>
          <p14:tracePt t="69958" x="6194425" y="3986213"/>
          <p14:tracePt t="69974" x="6094413" y="3929063"/>
          <p14:tracePt t="69991" x="6022975" y="3894138"/>
          <p14:tracePt t="70008" x="5965825" y="3879850"/>
          <p14:tracePt t="70024" x="5886450" y="3871913"/>
          <p14:tracePt t="70041" x="5815013" y="3871913"/>
          <p14:tracePt t="70041" x="5772150" y="3871913"/>
          <p14:tracePt t="70058" x="5708650" y="3871913"/>
          <p14:tracePt t="70074" x="5665788" y="3886200"/>
          <p14:tracePt t="70091" x="5594350" y="3922713"/>
          <p14:tracePt t="70107" x="5529263" y="3971925"/>
          <p14:tracePt t="70124" x="5457825" y="4014788"/>
          <p14:tracePt t="70141" x="5380038" y="4071938"/>
          <p14:tracePt t="70158" x="5314950" y="4129088"/>
          <p14:tracePt t="70178" x="5265738" y="4194175"/>
          <p14:tracePt t="70192" x="5229225" y="4257675"/>
          <p14:tracePt t="70209" x="5194300" y="4314825"/>
          <p14:tracePt t="70225" x="5157788" y="4365625"/>
          <p14:tracePt t="70242" x="5143500" y="4443413"/>
          <p14:tracePt t="70242" x="5137150" y="4486275"/>
          <p14:tracePt t="70259" x="5129213" y="4572000"/>
          <p14:tracePt t="70275" x="5122863" y="4665663"/>
          <p14:tracePt t="70292" x="5108575" y="4743450"/>
          <p14:tracePt t="70308" x="5094288" y="4814888"/>
          <p14:tracePt t="70325" x="5094288" y="4894263"/>
          <p14:tracePt t="70342" x="5094288" y="4979988"/>
          <p14:tracePt t="70359" x="5094288" y="5043488"/>
          <p14:tracePt t="70375" x="5108575" y="5114925"/>
          <p14:tracePt t="70392" x="5114925" y="5151438"/>
          <p14:tracePt t="70409" x="5143500" y="5200650"/>
          <p14:tracePt t="70425" x="5172075" y="5237163"/>
          <p14:tracePt t="70442" x="5200650" y="5286375"/>
          <p14:tracePt t="70442" x="5214938" y="5308600"/>
          <p14:tracePt t="70459" x="5222875" y="5329238"/>
          <p14:tracePt t="70475" x="5272088" y="5408613"/>
          <p14:tracePt t="70492" x="5322888" y="5457825"/>
          <p14:tracePt t="70508" x="5386388" y="5537200"/>
          <p14:tracePt t="70525" x="5472113" y="5614988"/>
          <p14:tracePt t="70542" x="5557838" y="5657850"/>
          <p14:tracePt t="70558" x="5622925" y="5700713"/>
          <p14:tracePt t="70576" x="5680075" y="5722938"/>
          <p14:tracePt t="70592" x="5737225" y="5743575"/>
          <p14:tracePt t="70608" x="5794375" y="5757863"/>
          <p14:tracePt t="70625" x="5851525" y="5765800"/>
          <p14:tracePt t="70642" x="5929313" y="5772150"/>
          <p14:tracePt t="70659" x="5980113" y="5772150"/>
          <p14:tracePt t="70675" x="6022975" y="5772150"/>
          <p14:tracePt t="70850" x="0" y="0"/>
        </p14:tracePtLst>
        <p14:tracePtLst>
          <p14:tracePt t="78567" x="6915150" y="5172075"/>
          <p14:tracePt t="78788" x="6937375" y="5172075"/>
          <p14:tracePt t="78788" x="6943725" y="5172075"/>
          <p14:tracePt t="78803" x="6972300" y="5172075"/>
          <p14:tracePt t="78804" x="7000875" y="5172075"/>
          <p14:tracePt t="78823" x="7029450" y="5172075"/>
          <p14:tracePt t="78826" x="7086600" y="5157788"/>
          <p14:tracePt t="78842" x="7123113" y="5137150"/>
          <p14:tracePt t="78855" x="7165975" y="5129213"/>
          <p14:tracePt t="78872" x="7186613" y="5094288"/>
          <p14:tracePt t="78890" x="7223125" y="5037138"/>
          <p14:tracePt t="78906" x="7258050" y="4979988"/>
          <p14:tracePt t="78924" x="7272338" y="4914900"/>
          <p14:tracePt t="78939" x="7286625" y="4822825"/>
          <p14:tracePt t="78955" x="7294563" y="4722813"/>
          <p14:tracePt t="78976" x="7294563" y="4608513"/>
          <p14:tracePt t="78991" x="7294563" y="4522788"/>
          <p14:tracePt t="79005" x="7286625" y="4429125"/>
          <p14:tracePt t="79022" x="7258050" y="4351338"/>
          <p14:tracePt t="79039" x="7229475" y="4279900"/>
          <p14:tracePt t="79055" x="7186613" y="4214813"/>
          <p14:tracePt t="79072" x="7172325" y="4179888"/>
          <p14:tracePt t="79089" x="7158038" y="4171950"/>
          <p14:tracePt t="79105" x="7143750" y="4165600"/>
          <p14:tracePt t="79122" x="7129463" y="4165600"/>
          <p14:tracePt t="79138" x="7108825" y="4165600"/>
          <p14:tracePt t="79156" x="7094538" y="4165600"/>
          <p14:tracePt t="79172" x="7080250" y="4179888"/>
          <p14:tracePt t="79188" x="7043738" y="4214813"/>
          <p14:tracePt t="79205" x="7008813" y="4243388"/>
          <p14:tracePt t="79222" x="6994525" y="4265613"/>
          <p14:tracePt t="79239" x="6980238" y="4286250"/>
          <p14:tracePt t="79255" x="6972300" y="4294188"/>
          <p14:tracePt t="79272" x="6965950" y="4314825"/>
          <p14:tracePt t="79288" x="6965950" y="4322763"/>
          <p14:tracePt t="79305" x="6958013" y="4337050"/>
          <p14:tracePt t="79482" x="6951663" y="4337050"/>
          <p14:tracePt t="79507" x="6943725" y="4337050"/>
          <p14:tracePt t="79515" x="6937375" y="4337050"/>
          <p14:tracePt t="79523" x="6929438" y="4337050"/>
          <p14:tracePt t="79524" x="6908800" y="4337050"/>
          <p14:tracePt t="79538" x="6900863" y="4337050"/>
          <p14:tracePt t="79555" x="6872288" y="4337050"/>
          <p14:tracePt t="79572" x="6851650" y="4337050"/>
          <p14:tracePt t="79588" x="6815138" y="4337050"/>
          <p14:tracePt t="79605" x="6757988" y="4343400"/>
          <p14:tracePt t="79622" x="6708775" y="4343400"/>
          <p14:tracePt t="79639" x="6700838" y="4343400"/>
          <p14:tracePt t="79655" x="6694488" y="4343400"/>
          <p14:tracePt t="79738" x="6700838" y="4343400"/>
          <p14:tracePt t="79963" x="6694488" y="4343400"/>
          <p14:tracePt t="79970" x="6665913" y="4343400"/>
          <p14:tracePt t="79979" x="6637338" y="4343400"/>
          <p14:tracePt t="79997" x="6565900" y="4343400"/>
          <p14:tracePt t="79999" x="6523038" y="4337050"/>
          <p14:tracePt t="80005" x="6451600" y="4337050"/>
          <p14:tracePt t="80022" x="6357938" y="4337050"/>
          <p14:tracePt t="80038" x="6257925" y="4337050"/>
          <p14:tracePt t="80055" x="6100763" y="4337050"/>
          <p14:tracePt t="80071" x="5957888" y="4337050"/>
          <p14:tracePt t="80088" x="5808663" y="4337050"/>
          <p14:tracePt t="80105" x="5694363" y="4337050"/>
          <p14:tracePt t="80122" x="5608638" y="4343400"/>
          <p14:tracePt t="80138" x="5537200" y="4365625"/>
          <p14:tracePt t="80155" x="5508625" y="4371975"/>
          <p14:tracePt t="80266" x="5529263" y="4371975"/>
          <p14:tracePt t="80274" x="5543550" y="4371975"/>
          <p14:tracePt t="80280" x="5572125" y="4371975"/>
          <p14:tracePt t="80288" x="5680075" y="4351338"/>
          <p14:tracePt t="80305" x="5829300" y="4337050"/>
          <p14:tracePt t="80322" x="6008688" y="4337050"/>
          <p14:tracePt t="80338" x="6300788" y="4337050"/>
          <p14:tracePt t="80355" x="6372225" y="4337050"/>
          <p14:tracePt t="80371" x="6572250" y="4337050"/>
          <p14:tracePt t="80388" x="6586538" y="4337050"/>
          <p14:tracePt t="80427" x="6586538" y="4343400"/>
          <p14:tracePt t="80438" x="6580188" y="4343400"/>
          <p14:tracePt t="80439" x="6537325" y="4365625"/>
          <p14:tracePt t="80455" x="6508750" y="4371975"/>
          <p14:tracePt t="80530" x="6529388" y="4371975"/>
          <p14:tracePt t="80538" x="6551613" y="4365625"/>
          <p14:tracePt t="80546" x="6594475" y="4351338"/>
          <p14:tracePt t="80554" x="6700838" y="4322763"/>
          <p14:tracePt t="80571" x="6751638" y="4314825"/>
          <p14:tracePt t="80573" x="6843713" y="4308475"/>
          <p14:tracePt t="80588" x="6880225" y="4308475"/>
          <p14:tracePt t="80605" x="6886575" y="4308475"/>
          <p14:tracePt t="80642" x="6886575" y="4300538"/>
          <p14:tracePt t="80690" x="6886575" y="4308475"/>
          <p14:tracePt t="80698" x="6858000" y="4329113"/>
          <p14:tracePt t="80712" x="6800850" y="4379913"/>
          <p14:tracePt t="80714" x="6743700" y="4408488"/>
          <p14:tracePt t="80722" x="6565900" y="4471988"/>
          <p14:tracePt t="80738" x="6343650" y="4514850"/>
          <p14:tracePt t="80755" x="6208713" y="4514850"/>
          <p14:tracePt t="80771" x="6122988" y="4522788"/>
          <p14:tracePt t="80788" x="6043613" y="4529138"/>
          <p14:tracePt t="80805" x="5972175" y="4551363"/>
          <p14:tracePt t="80821" x="5908675" y="4565650"/>
          <p14:tracePt t="80838" x="5872163" y="4586288"/>
          <p14:tracePt t="80855" x="5843588" y="4600575"/>
          <p14:tracePt t="80871" x="5815013" y="4608513"/>
          <p14:tracePt t="80888" x="5800725" y="4614863"/>
          <p14:tracePt t="80905" x="5772150" y="4629150"/>
          <p14:tracePt t="80922" x="5743575" y="4643438"/>
          <p14:tracePt t="80938" x="5708650" y="4657725"/>
          <p14:tracePt t="80938" x="5686425" y="4657725"/>
          <p14:tracePt t="80954" x="5665788" y="4665663"/>
          <p14:tracePt t="80971" x="5657850" y="4665663"/>
          <p14:tracePt t="81034" x="5665788" y="4665663"/>
          <p14:tracePt t="81047" x="5672138" y="4665663"/>
          <p14:tracePt t="81054" x="5680075" y="4665663"/>
          <p14:tracePt t="81056" x="5694363" y="4665663"/>
          <p14:tracePt t="81071" x="5722938" y="4665663"/>
          <p14:tracePt t="81088" x="5800725" y="4665663"/>
          <p14:tracePt t="81104" x="5922963" y="4665663"/>
          <p14:tracePt t="81121" x="6072188" y="4665663"/>
          <p14:tracePt t="81138" x="6265863" y="4665663"/>
          <p14:tracePt t="81154" x="6329363" y="4665663"/>
          <p14:tracePt t="81171" x="6357938" y="4665663"/>
          <p14:tracePt t="81434" x="6372225" y="4665663"/>
          <p14:tracePt t="81437" x="6380163" y="4665663"/>
          <p14:tracePt t="81446" x="6394450" y="4657725"/>
          <p14:tracePt t="81454" x="6443663" y="4657725"/>
          <p14:tracePt t="81471" x="6508750" y="4657725"/>
          <p14:tracePt t="81488" x="6600825" y="4657725"/>
          <p14:tracePt t="81505" x="6700838" y="4657725"/>
          <p14:tracePt t="81521" x="6800850" y="4657725"/>
          <p14:tracePt t="81521" x="6865938" y="4657725"/>
          <p14:tracePt t="81538" x="6986588" y="4657725"/>
          <p14:tracePt t="81554" x="7072313" y="4657725"/>
          <p14:tracePt t="81572" x="7151688" y="4657725"/>
          <p14:tracePt t="81587" x="7200900" y="4657725"/>
          <p14:tracePt t="81666" x="7194550" y="4657725"/>
          <p14:tracePt t="81674" x="7180263" y="4665663"/>
          <p14:tracePt t="81690" x="7165975" y="4665663"/>
          <p14:tracePt t="81691" x="7143750" y="4665663"/>
          <p14:tracePt t="81704" x="7094538" y="4679950"/>
          <p14:tracePt t="81721" x="6951663" y="4694238"/>
          <p14:tracePt t="81721" x="6865938" y="4700588"/>
          <p14:tracePt t="81738" x="6657975" y="4729163"/>
          <p14:tracePt t="81754" x="6423025" y="4772025"/>
          <p14:tracePt t="81772" x="6215063" y="4779963"/>
          <p14:tracePt t="81787" x="6057900" y="4786313"/>
          <p14:tracePt t="81804" x="5929313" y="4808538"/>
          <p14:tracePt t="81821" x="5829300" y="4822825"/>
          <p14:tracePt t="81837" x="5737225" y="4851400"/>
          <p14:tracePt t="81855" x="5686425" y="4865688"/>
          <p14:tracePt t="81871" x="5672138" y="4886325"/>
          <p14:tracePt t="81888" x="5657850" y="4900613"/>
          <p14:tracePt t="81904" x="5651500" y="4914900"/>
          <p14:tracePt t="81921" x="5643563" y="4929188"/>
          <p14:tracePt t="81937" x="5643563" y="4943475"/>
          <p14:tracePt t="81954" x="5637213" y="4957763"/>
          <p14:tracePt t="82162" x="5637213" y="4972050"/>
          <p14:tracePt t="82179" x="5629275" y="4979988"/>
          <p14:tracePt t="82194" x="5622925" y="4979988"/>
          <p14:tracePt t="82206" x="5622925" y="4986338"/>
          <p14:tracePt t="82213" x="5614988" y="4986338"/>
          <p14:tracePt t="82221" x="5608638" y="4994275"/>
          <p14:tracePt t="82306" x="5614988" y="4994275"/>
          <p14:tracePt t="82322" x="5629275" y="4986338"/>
          <p14:tracePt t="82331" x="5651500" y="4972050"/>
          <p14:tracePt t="82338" x="5680075" y="4957763"/>
          <p14:tracePt t="82339" x="5786438" y="4922838"/>
          <p14:tracePt t="82354" x="5872163" y="4908550"/>
          <p14:tracePt t="82371" x="5980113" y="4900613"/>
          <p14:tracePt t="82387" x="6065838" y="4900613"/>
          <p14:tracePt t="82404" x="6157913" y="4914900"/>
          <p14:tracePt t="82421" x="6229350" y="4957763"/>
          <p14:tracePt t="82437" x="6272213" y="4994275"/>
          <p14:tracePt t="82455" x="6308725" y="5029200"/>
          <p14:tracePt t="82471" x="6337300" y="5065713"/>
          <p14:tracePt t="82488" x="6365875" y="5086350"/>
          <p14:tracePt t="82505" x="6372225" y="5094288"/>
          <p14:tracePt t="82754" x="6372225" y="5086350"/>
          <p14:tracePt t="82770" x="6372225" y="5080000"/>
          <p14:tracePt t="82771" x="6372225" y="5072063"/>
          <p14:tracePt t="82787" x="6372225" y="5065713"/>
          <p14:tracePt t="82788" x="6372225" y="5022850"/>
          <p14:tracePt t="82804" x="6351588" y="4994275"/>
          <p14:tracePt t="82821" x="6323013" y="4965700"/>
          <p14:tracePt t="82837" x="6300788" y="4943475"/>
          <p14:tracePt t="82854" x="6257925" y="4922838"/>
          <p14:tracePt t="82870" x="6223000" y="4908550"/>
          <p14:tracePt t="82887" x="6180138" y="4908550"/>
          <p14:tracePt t="82904" x="6143625" y="4929188"/>
          <p14:tracePt t="82920" x="6129338" y="4957763"/>
          <p14:tracePt t="82937" x="6122988" y="4972050"/>
          <p14:tracePt t="82954" x="6129338" y="4986338"/>
          <p14:tracePt t="82971" x="6180138" y="4994275"/>
          <p14:tracePt t="82987" x="6265863" y="5022850"/>
          <p14:tracePt t="83004" x="6394450" y="5037138"/>
          <p14:tracePt t="83021" x="6551613" y="5037138"/>
          <p14:tracePt t="83037" x="6708775" y="5037138"/>
          <p14:tracePt t="83055" x="6858000" y="5037138"/>
          <p14:tracePt t="83070" x="6958013" y="5037138"/>
          <p14:tracePt t="83087" x="6986588" y="5029200"/>
          <p14:tracePt t="83250" x="6986588" y="5043488"/>
          <p14:tracePt t="83258" x="6986588" y="5051425"/>
          <p14:tracePt t="83259" x="6986588" y="5072063"/>
          <p14:tracePt t="83274" x="6980238" y="5086350"/>
          <p14:tracePt t="83289" x="6958013" y="5108575"/>
          <p14:tracePt t="83304" x="6958013" y="5129213"/>
          <p14:tracePt t="83320" x="6943725" y="5143500"/>
          <p14:tracePt t="83338" x="6937375" y="5157788"/>
          <p14:tracePt t="83353" x="6929438" y="5180013"/>
          <p14:tracePt t="83371" x="6923088" y="5194300"/>
          <p14:tracePt t="83387" x="6923088" y="5208588"/>
          <p14:tracePt t="83404" x="6923088" y="5214938"/>
          <p14:tracePt t="83420" x="6923088" y="5222875"/>
          <p14:tracePt t="83437" x="6923088" y="5229225"/>
          <p14:tracePt t="83453" x="6937375" y="5229225"/>
          <p14:tracePt t="83470" x="6937375" y="5237163"/>
          <p14:tracePt t="83487" x="6943725" y="5243513"/>
          <p14:tracePt t="83546" x="6943725" y="5251450"/>
          <p14:tracePt t="83554" x="6937375" y="5251450"/>
          <p14:tracePt t="83562" x="6900863" y="5251450"/>
          <p14:tracePt t="83570" x="6843713" y="5251450"/>
          <p14:tracePt t="83588" x="6751638" y="5257800"/>
          <p14:tracePt t="83604" x="6651625" y="5257800"/>
          <p14:tracePt t="83620" x="6551613" y="5257800"/>
          <p14:tracePt t="83637" x="6465888" y="5257800"/>
          <p14:tracePt t="83653" x="6400800" y="5257800"/>
          <p14:tracePt t="83671" x="6372225" y="5257800"/>
          <p14:tracePt t="83687" x="6357938" y="5265738"/>
          <p14:tracePt t="83704" x="6351588" y="5286375"/>
          <p14:tracePt t="83720" x="6351588" y="5308600"/>
          <p14:tracePt t="83737" x="6365875" y="5337175"/>
          <p14:tracePt t="83754" x="6380163" y="5351463"/>
          <p14:tracePt t="83770" x="6415088" y="5386388"/>
          <p14:tracePt t="83787" x="6423025" y="5386388"/>
          <p14:tracePt t="83804" x="6423025" y="5394325"/>
          <p14:tracePt t="83867" x="6408738" y="5394325"/>
          <p14:tracePt t="83874" x="6386513" y="5372100"/>
          <p14:tracePt t="83882" x="6365875" y="5357813"/>
          <p14:tracePt t="83890" x="6308725" y="5314950"/>
          <p14:tracePt t="83904" x="6237288" y="5294313"/>
          <p14:tracePt t="83921" x="6129338" y="5265738"/>
          <p14:tracePt t="83937" x="6015038" y="5251450"/>
          <p14:tracePt t="83937" x="5965825" y="5237163"/>
          <p14:tracePt t="83954" x="5908675" y="5237163"/>
          <p14:tracePt t="83970" x="5651500" y="5237163"/>
          <p14:tracePt t="83988" x="5457825" y="5237163"/>
          <p14:tracePt t="84003" x="5294313" y="5251450"/>
          <p14:tracePt t="84020" x="5222875" y="5280025"/>
          <p14:tracePt t="84037" x="5186363" y="5314950"/>
          <p14:tracePt t="84054" x="5172075" y="5357813"/>
          <p14:tracePt t="84071" x="5172075" y="5380038"/>
          <p14:tracePt t="84087" x="5194300" y="5408613"/>
          <p14:tracePt t="84103" x="5208588" y="5414963"/>
          <p14:tracePt t="84120" x="5251450" y="5437188"/>
          <p14:tracePt t="84137" x="5322888" y="5443538"/>
          <p14:tracePt t="84154" x="5451475" y="5451475"/>
          <p14:tracePt t="84170" x="5680075" y="5451475"/>
          <p14:tracePt t="84187" x="5829300" y="5451475"/>
          <p14:tracePt t="84203" x="5908675" y="5451475"/>
          <p14:tracePt t="84258" x="5915025" y="5465763"/>
          <p14:tracePt t="84267" x="5929313" y="5472113"/>
          <p14:tracePt t="84275" x="5951538" y="5486400"/>
          <p14:tracePt t="84287" x="5972175" y="5500688"/>
          <p14:tracePt t="84290" x="6015038" y="5514975"/>
          <p14:tracePt t="84304" x="6086475" y="5529263"/>
          <p14:tracePt t="84320" x="6172200" y="5529263"/>
          <p14:tracePt t="84337" x="6272213" y="5529263"/>
          <p14:tracePt t="84353" x="6372225" y="5529263"/>
          <p14:tracePt t="84370" x="6537325" y="5522913"/>
          <p14:tracePt t="84387" x="6665913" y="5522913"/>
          <p14:tracePt t="84404" x="6794500" y="5514975"/>
          <p14:tracePt t="84420" x="6908800" y="5508625"/>
          <p14:tracePt t="84437" x="6980238" y="5500688"/>
          <p14:tracePt t="84453" x="7023100" y="5486400"/>
          <p14:tracePt t="84470" x="7058025" y="5465763"/>
          <p14:tracePt t="84487" x="7080250" y="5451475"/>
          <p14:tracePt t="84503" x="7108825" y="5422900"/>
          <p14:tracePt t="84520" x="7115175" y="5408613"/>
          <p14:tracePt t="84536" x="7129463" y="5394325"/>
          <p14:tracePt t="84536" x="7129463" y="5386388"/>
          <p14:tracePt t="84554" x="7129463" y="5380038"/>
          <p14:tracePt t="84570" x="7129463" y="5372100"/>
          <p14:tracePt t="84674" x="7123113" y="5372100"/>
          <p14:tracePt t="84682" x="7115175" y="5386388"/>
          <p14:tracePt t="84690" x="7100888" y="5394325"/>
          <p14:tracePt t="84703" x="7086600" y="5414963"/>
          <p14:tracePt t="84706" x="7065963" y="5472113"/>
          <p14:tracePt t="84720" x="7051675" y="5529263"/>
          <p14:tracePt t="84736" x="7051675" y="5586413"/>
          <p14:tracePt t="84753" x="7080250" y="5629275"/>
          <p14:tracePt t="84753" x="7094538" y="5629275"/>
          <p14:tracePt t="84770" x="7129463" y="5643563"/>
          <p14:tracePt t="84786" x="7172325" y="5651500"/>
          <p14:tracePt t="84804" x="7215188" y="5651500"/>
          <p14:tracePt t="84820" x="7286625" y="5651500"/>
          <p14:tracePt t="84838" x="7366000" y="5608638"/>
          <p14:tracePt t="84853" x="7437438" y="5580063"/>
          <p14:tracePt t="84870" x="7486650" y="5537200"/>
          <p14:tracePt t="84887" x="7500938" y="5494338"/>
          <p14:tracePt t="84904" x="7500938" y="5457825"/>
          <p14:tracePt t="84921" x="7500938" y="5422900"/>
          <p14:tracePt t="84936" x="7480300" y="5380038"/>
          <p14:tracePt t="84953" x="7443788" y="5329238"/>
          <p14:tracePt t="84953" x="7415213" y="5300663"/>
          <p14:tracePt t="84970" x="7351713" y="5243513"/>
          <p14:tracePt t="84987" x="7272338" y="5208588"/>
          <p14:tracePt t="85003" x="7194550" y="5194300"/>
          <p14:tracePt t="85020" x="7094538" y="5194300"/>
          <p14:tracePt t="85036" x="6965950" y="5194300"/>
          <p14:tracePt t="85053" x="6872288" y="5229225"/>
          <p14:tracePt t="85070" x="6794500" y="5286375"/>
          <p14:tracePt t="85087" x="6757988" y="5351463"/>
          <p14:tracePt t="85103" x="6743700" y="5408613"/>
          <p14:tracePt t="85120" x="6743700" y="5443538"/>
          <p14:tracePt t="85137" x="6743700" y="5494338"/>
          <p14:tracePt t="85153" x="6786563" y="5551488"/>
          <p14:tracePt t="85153" x="6829425" y="5580063"/>
          <p14:tracePt t="85170" x="6865938" y="5608638"/>
          <p14:tracePt t="85186" x="6994525" y="5686425"/>
          <p14:tracePt t="85203" x="7072313" y="5694363"/>
          <p14:tracePt t="85220" x="7158038" y="5694363"/>
          <p14:tracePt t="85236" x="7265988" y="5665788"/>
          <p14:tracePt t="85253" x="7366000" y="5580063"/>
          <p14:tracePt t="85270" x="7451725" y="5480050"/>
          <p14:tracePt t="85287" x="7500938" y="5365750"/>
          <p14:tracePt t="85303" x="7508875" y="5286375"/>
          <p14:tracePt t="85320" x="7494588" y="5214938"/>
          <p14:tracePt t="85336" x="7429500" y="5137150"/>
          <p14:tracePt t="85353" x="7380288" y="5100638"/>
          <p14:tracePt t="85353" x="7351713" y="5080000"/>
          <p14:tracePt t="85370" x="7258050" y="5057775"/>
          <p14:tracePt t="85386" x="7172325" y="5065713"/>
          <p14:tracePt t="85403" x="7043738" y="5114925"/>
          <p14:tracePt t="85420" x="6923088" y="5200650"/>
          <p14:tracePt t="85437" x="6843713" y="5337175"/>
          <p14:tracePt t="85453" x="6823075" y="5408613"/>
          <p14:tracePt t="85469" x="6829425" y="5465763"/>
          <p14:tracePt t="85487" x="6872288" y="5508625"/>
          <p14:tracePt t="85503" x="6943725" y="5537200"/>
          <p14:tracePt t="85520" x="7023100" y="5543550"/>
          <p14:tracePt t="85536" x="7086600" y="5543550"/>
          <p14:tracePt t="85553" x="7158038" y="5480050"/>
          <p14:tracePt t="85553" x="7172325" y="5451475"/>
          <p14:tracePt t="85570" x="7186613" y="5365750"/>
          <p14:tracePt t="85586" x="7186613" y="5343525"/>
          <p14:tracePt t="85603" x="7180263" y="5314950"/>
          <p14:tracePt t="85619" x="7180263" y="5300663"/>
          <p14:tracePt t="85636" x="7172325" y="5294313"/>
          <p14:tracePt t="85653" x="7129463" y="5286375"/>
          <p14:tracePt t="85669" x="7086600" y="5280025"/>
          <p14:tracePt t="85687" x="7037388" y="5280025"/>
          <p14:tracePt t="85703" x="7000875" y="5286375"/>
          <p14:tracePt t="85720" x="6965950" y="5300663"/>
          <p14:tracePt t="85736" x="6943725" y="5314950"/>
          <p14:tracePt t="85753" x="6915150" y="5337175"/>
          <p14:tracePt t="85753" x="6908800" y="5343525"/>
          <p14:tracePt t="85786" x="6900863" y="5343525"/>
          <p14:tracePt t="85787" x="6900863" y="5351463"/>
          <p14:tracePt t="85803" x="6900863" y="5357813"/>
          <p14:tracePt t="86493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838"/>
            <a:ext cx="8228012" cy="46955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OR (or Boolean addition)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5614" y="2161007"/>
            <a:ext cx="6319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x+y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92745" y="1977838"/>
            <a:ext cx="1626546" cy="865683"/>
            <a:chOff x="822885" y="1708888"/>
            <a:chExt cx="1626546" cy="865683"/>
          </a:xfrm>
        </p:grpSpPr>
        <p:sp>
          <p:nvSpPr>
            <p:cNvPr id="19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17088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19243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21436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23591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07229"/>
              </p:ext>
            </p:extLst>
          </p:nvPr>
        </p:nvGraphicFramePr>
        <p:xfrm>
          <a:off x="5728417" y="143202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471365" y="18018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71365" y="21705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1365" y="253926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1365" y="29079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57200" y="3663186"/>
            <a:ext cx="8228012" cy="4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XOR (or exclusive OR, or addition by module 1)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39539"/>
              </p:ext>
            </p:extLst>
          </p:nvPr>
        </p:nvGraphicFramePr>
        <p:xfrm>
          <a:off x="5736783" y="4246953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dirty="0" smtClean="0">
                          <a:sym typeface="Symbol"/>
                        </a:rPr>
                        <a:t>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479731" y="46167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79731" y="4985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79731" y="53541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79731" y="572291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861140" y="4975932"/>
            <a:ext cx="764953" cy="430887"/>
            <a:chOff x="3135460" y="4975932"/>
            <a:chExt cx="764953" cy="430887"/>
          </a:xfrm>
        </p:grpSpPr>
        <p:sp>
          <p:nvSpPr>
            <p:cNvPr id="44" name="Rectangle 43"/>
            <p:cNvSpPr/>
            <p:nvPr/>
          </p:nvSpPr>
          <p:spPr>
            <a:xfrm>
              <a:off x="3135460" y="4975932"/>
              <a:ext cx="7649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 </a:t>
              </a:r>
              <a:r>
                <a:rPr lang="en-US" sz="2000" dirty="0" smtClean="0"/>
                <a:t>+ </a:t>
              </a:r>
              <a:r>
                <a:rPr lang="en-US" sz="2200" dirty="0" smtClean="0"/>
                <a:t>y</a:t>
              </a:r>
              <a:endParaRPr lang="en-US" sz="2200" dirty="0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440506" y="5124109"/>
              <a:ext cx="157404" cy="15740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19536" y="4792763"/>
            <a:ext cx="1745281" cy="865683"/>
            <a:chOff x="1393856" y="4792763"/>
            <a:chExt cx="1745281" cy="865683"/>
          </a:xfrm>
        </p:grpSpPr>
        <p:sp>
          <p:nvSpPr>
            <p:cNvPr id="47" name="Rectangle 46"/>
            <p:cNvSpPr/>
            <p:nvPr/>
          </p:nvSpPr>
          <p:spPr>
            <a:xfrm>
              <a:off x="1393856" y="4792763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94506" y="4803088"/>
              <a:ext cx="1079453" cy="820453"/>
              <a:chOff x="1694506" y="4803088"/>
              <a:chExt cx="1079453" cy="820453"/>
            </a:xfrm>
          </p:grpSpPr>
          <p:sp>
            <p:nvSpPr>
              <p:cNvPr id="46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93856" y="5227559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 bwMode="auto">
            <a:xfrm>
              <a:off x="1719586" y="5443003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24666" y="5025769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799543" y="520950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4" name="Rectangle 3"/>
          <p:cNvSpPr/>
          <p:nvPr/>
        </p:nvSpPr>
        <p:spPr>
          <a:xfrm>
            <a:off x="3626093" y="4957185"/>
            <a:ext cx="1689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= x*!y + !x*y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892254"/>
      </p:ext>
    </p:extLst>
  </p:cSld>
  <p:clrMapOvr>
    <a:masterClrMapping/>
  </p:clrMapOvr>
  <p:transition advTm="1511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  <p:bldP spid="34" grpId="0"/>
      <p:bldP spid="53" grpId="0"/>
      <p:bldP spid="54" grpId="0"/>
      <p:bldP spid="55" grpId="0"/>
      <p:bldP spid="5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06" y="795907"/>
            <a:ext cx="8228012" cy="80821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about ten axioms that can be used to create new or to simplify existed functions</a:t>
            </a:r>
          </a:p>
        </p:txBody>
      </p:sp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78881"/>
              </p:ext>
            </p:extLst>
          </p:nvPr>
        </p:nvGraphicFramePr>
        <p:xfrm>
          <a:off x="778342" y="1531059"/>
          <a:ext cx="7978590" cy="4140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959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Commutative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x*y = y*x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+ y = y + x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Associative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(x*y)*z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x*(y*z)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(x + y) +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z = x + (y + z)</a:t>
                      </a: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Distributive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x*y + 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(x + z)(y + 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Neo Sans Intel" pitchFamily="34" charset="0"/>
                        </a:rPr>
                        <a:t>(x + y)*z = x*z + y*z</a:t>
                      </a:r>
                    </a:p>
                  </a:txBody>
                  <a:tcPr anchor="ctr"/>
                </a:tc>
              </a:tr>
              <a:tr h="3871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De Morgan's laws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xy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= !x + !y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!(x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+ y) = !x * !y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990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4206" y="5710187"/>
            <a:ext cx="8228012" cy="4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are a lot of other useful equations: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2891" y="5671722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eo Sans Intel" pitchFamily="34" charset="0"/>
              </a:rPr>
              <a:t>n(n(x) + y) + n(n(x) + n(y)) = x</a:t>
            </a:r>
            <a:endParaRPr lang="en-US" dirty="0">
              <a:latin typeface="Neo Sans Int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603" y="601137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(Huntington equation)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017815"/>
      </p:ext>
    </p:extLst>
  </p:cSld>
  <p:clrMapOvr>
    <a:masterClrMapping/>
  </p:clrMapOvr>
  <p:transition advTm="1893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  <p:extLst mod="1">
    <p:ext uri="{3A86A75C-4F4B-4683-9AE1-C65F6400EC91}">
      <p14:laserTraceLst xmlns:p14="http://schemas.microsoft.com/office/powerpoint/2010/main">
        <p14:tracePtLst>
          <p14:tracePt t="108512" x="6472238" y="3122613"/>
          <p14:tracePt t="108609" x="6465888" y="3122613"/>
          <p14:tracePt t="108626" x="6457950" y="3122613"/>
          <p14:tracePt t="108633" x="6443663" y="3122613"/>
          <p14:tracePt t="108649" x="6423025" y="3128963"/>
          <p14:tracePt t="108665" x="6394450" y="3128963"/>
          <p14:tracePt t="108681" x="6380163" y="3128963"/>
          <p14:tracePt t="108713" x="6372225" y="3128963"/>
          <p14:tracePt t="108725" x="6365875" y="3128963"/>
          <p14:tracePt t="108729" x="6351588" y="3128963"/>
          <p14:tracePt t="108745" x="6329363" y="3128963"/>
          <p14:tracePt t="108761" x="6286500" y="3128963"/>
          <p14:tracePt t="108775" x="6229350" y="3128963"/>
          <p14:tracePt t="108793" x="6180138" y="3136900"/>
          <p14:tracePt t="108808" x="6100763" y="3143250"/>
          <p14:tracePt t="108827" x="6057900" y="3157538"/>
          <p14:tracePt t="108842" x="6029325" y="3171825"/>
          <p14:tracePt t="108860" x="6008688" y="3179763"/>
          <p14:tracePt t="108881" x="6008688" y="3200400"/>
          <p14:tracePt t="108897" x="5994400" y="3208338"/>
          <p14:tracePt t="108913" x="5986463" y="3228975"/>
          <p14:tracePt t="108926" x="5986463" y="3257550"/>
          <p14:tracePt t="108945" x="5986463" y="3279775"/>
          <p14:tracePt t="108960" x="5986463" y="3314700"/>
          <p14:tracePt t="108975" x="6015038" y="3343275"/>
          <p14:tracePt t="108993" x="6022975" y="3357563"/>
          <p14:tracePt t="109008" x="6051550" y="3371850"/>
          <p14:tracePt t="109025" x="6057900" y="3386138"/>
          <p14:tracePt t="109043" x="6080125" y="3394075"/>
          <p14:tracePt t="109058" x="6115050" y="3394075"/>
          <p14:tracePt t="109075" x="6143625" y="3394075"/>
          <p14:tracePt t="109091" x="6243638" y="3394075"/>
          <p14:tracePt t="109108" x="6308725" y="3400425"/>
          <p14:tracePt t="109126" x="6365875" y="3408363"/>
          <p14:tracePt t="109144" x="6394450" y="3408363"/>
          <p14:tracePt t="109144" x="6415088" y="3408363"/>
          <p14:tracePt t="109162" x="6429375" y="3408363"/>
          <p14:tracePt t="109175" x="6457950" y="3408363"/>
          <p14:tracePt t="109192" x="6500813" y="3414713"/>
          <p14:tracePt t="109208" x="6543675" y="3414713"/>
          <p14:tracePt t="109225" x="6600825" y="3422650"/>
          <p14:tracePt t="109242" x="6680200" y="3422650"/>
          <p14:tracePt t="109260" x="6737350" y="3429000"/>
          <p14:tracePt t="109275" x="6786563" y="3436938"/>
          <p14:tracePt t="109292" x="6837363" y="3451225"/>
          <p14:tracePt t="109312" x="6886575" y="3457575"/>
          <p14:tracePt t="109325" x="6943725" y="3457575"/>
          <p14:tracePt t="109341" x="7000875" y="3457575"/>
          <p14:tracePt t="109359" x="7051675" y="3457575"/>
          <p14:tracePt t="109376" x="7094538" y="3457575"/>
          <p14:tracePt t="109392" x="7129463" y="3457575"/>
          <p14:tracePt t="109409" x="7151688" y="3443288"/>
          <p14:tracePt t="109426" x="7172325" y="3422650"/>
          <p14:tracePt t="109443" x="7186613" y="3408363"/>
          <p14:tracePt t="109459" x="7186613" y="3394075"/>
          <p14:tracePt t="109476" x="7194550" y="3379788"/>
          <p14:tracePt t="109493" x="7194550" y="3365500"/>
          <p14:tracePt t="109509" x="7194550" y="3343275"/>
          <p14:tracePt t="109526" x="7194550" y="3328988"/>
          <p14:tracePt t="109542" x="7186613" y="3308350"/>
          <p14:tracePt t="109559" x="7186613" y="3294063"/>
          <p14:tracePt t="109576" x="7172325" y="3279775"/>
          <p14:tracePt t="109592" x="7143750" y="3257550"/>
          <p14:tracePt t="109609" x="7100888" y="3236913"/>
          <p14:tracePt t="109626" x="6986588" y="3186113"/>
          <p14:tracePt t="109643" x="6894513" y="3157538"/>
          <p14:tracePt t="109659" x="6858000" y="3151188"/>
          <p14:tracePt t="109676" x="6843713" y="3151188"/>
          <p14:tracePt t="109693" x="6808788" y="3151188"/>
          <p14:tracePt t="109709" x="6765925" y="3151188"/>
          <p14:tracePt t="109726" x="6672263" y="3151188"/>
          <p14:tracePt t="109742" x="6551613" y="3151188"/>
          <p14:tracePt t="109759" x="6415088" y="3151188"/>
          <p14:tracePt t="109776" x="6294438" y="3151188"/>
          <p14:tracePt t="109793" x="6157913" y="3151188"/>
          <p14:tracePt t="109809" x="6015038" y="3151188"/>
          <p14:tracePt t="109826" x="5743575" y="3151188"/>
          <p14:tracePt t="109842" x="5586413" y="3151188"/>
          <p14:tracePt t="109859" x="5437188" y="3151188"/>
          <p14:tracePt t="109876" x="5294313" y="3157538"/>
          <p14:tracePt t="109893" x="5165725" y="3157538"/>
          <p14:tracePt t="109909" x="5080000" y="3165475"/>
          <p14:tracePt t="109926" x="5000625" y="3171825"/>
          <p14:tracePt t="109942" x="4951413" y="3179763"/>
          <p14:tracePt t="109959" x="4886325" y="3194050"/>
          <p14:tracePt t="109976" x="4829175" y="3208338"/>
          <p14:tracePt t="109992" x="4765675" y="3208338"/>
          <p14:tracePt t="110009" x="4694238" y="3208338"/>
          <p14:tracePt t="110026" x="4600575" y="3208338"/>
          <p14:tracePt t="110042" x="4572000" y="3208338"/>
          <p14:tracePt t="110059" x="4529138" y="3208338"/>
          <p14:tracePt t="110076" x="4479925" y="3200400"/>
          <p14:tracePt t="110093" x="4414838" y="3194050"/>
          <p14:tracePt t="110109" x="4337050" y="3171825"/>
          <p14:tracePt t="110126" x="4237038" y="3165475"/>
          <p14:tracePt t="110143" x="4157663" y="3165475"/>
          <p14:tracePt t="110159" x="4079875" y="3151188"/>
          <p14:tracePt t="110176" x="4022725" y="3151188"/>
          <p14:tracePt t="110192" x="3979863" y="3151188"/>
          <p14:tracePt t="110209" x="3929063" y="3151188"/>
          <p14:tracePt t="110225" x="3851275" y="3151188"/>
          <p14:tracePt t="110242" x="3808413" y="3151188"/>
          <p14:tracePt t="110259" x="3771900" y="3151188"/>
          <p14:tracePt t="110276" x="3736975" y="3151188"/>
          <p14:tracePt t="110293" x="3714750" y="3151188"/>
          <p14:tracePt t="110309" x="3694113" y="3151188"/>
          <p14:tracePt t="110325" x="3651250" y="3151188"/>
          <p14:tracePt t="110342" x="3608388" y="3151188"/>
          <p14:tracePt t="110359" x="3551238" y="3151188"/>
          <p14:tracePt t="110376" x="3514725" y="3151188"/>
          <p14:tracePt t="110392" x="3465513" y="3151188"/>
          <p14:tracePt t="110409" x="3443288" y="3157538"/>
          <p14:tracePt t="110425" x="3422650" y="3179763"/>
          <p14:tracePt t="110442" x="3408363" y="3200400"/>
          <p14:tracePt t="110459" x="3386138" y="3222625"/>
          <p14:tracePt t="110475" x="3379788" y="3243263"/>
          <p14:tracePt t="110492" x="3379788" y="3257550"/>
          <p14:tracePt t="110509" x="3379788" y="3286125"/>
          <p14:tracePt t="110525" x="3379788" y="3300413"/>
          <p14:tracePt t="110542" x="3386138" y="3308350"/>
          <p14:tracePt t="110559" x="3414713" y="3343275"/>
          <p14:tracePt t="110575" x="3429000" y="3365500"/>
          <p14:tracePt t="110592" x="3465513" y="3386138"/>
          <p14:tracePt t="110609" x="3508375" y="3400425"/>
          <p14:tracePt t="110609" x="3529013" y="3408363"/>
          <p14:tracePt t="110626" x="3586163" y="3436938"/>
          <p14:tracePt t="110642" x="3686175" y="3443288"/>
          <p14:tracePt t="110675" x="3714750" y="3443288"/>
          <p14:tracePt t="110676" x="3765550" y="3443288"/>
          <p14:tracePt t="110692" x="3800475" y="3443288"/>
          <p14:tracePt t="110708" x="3851275" y="3443288"/>
          <p14:tracePt t="110725" x="3886200" y="3443288"/>
          <p14:tracePt t="110742" x="3929063" y="3443288"/>
          <p14:tracePt t="110759" x="3951288" y="3443288"/>
          <p14:tracePt t="110776" x="3957638" y="3451225"/>
          <p14:tracePt t="110794" x="3965575" y="3451225"/>
          <p14:tracePt t="113083" x="3971925" y="3471863"/>
          <p14:tracePt t="113091" x="3971925" y="3486150"/>
          <p14:tracePt t="113099" x="3971925" y="3514725"/>
          <p14:tracePt t="113107" x="3971925" y="3543300"/>
          <p14:tracePt t="113111" x="3971925" y="3608388"/>
          <p14:tracePt t="113125" x="3971925" y="3708400"/>
          <p14:tracePt t="113144" x="3971925" y="3808413"/>
          <p14:tracePt t="113159" x="3971925" y="3894138"/>
          <p14:tracePt t="113178" x="3971925" y="4043363"/>
          <p14:tracePt t="113208" x="3971925" y="4079875"/>
          <p14:tracePt t="113210" x="3971925" y="4157663"/>
          <p14:tracePt t="113228" x="3971925" y="4271963"/>
          <p14:tracePt t="113243" x="3965575" y="4351338"/>
          <p14:tracePt t="113259" x="3951288" y="4414838"/>
          <p14:tracePt t="113275" x="3951288" y="4479925"/>
          <p14:tracePt t="113292" x="3951288" y="4522788"/>
          <p14:tracePt t="113309" x="3951288" y="4565650"/>
          <p14:tracePt t="113326" x="3951288" y="4600575"/>
          <p14:tracePt t="113343" x="3951288" y="4622800"/>
          <p14:tracePt t="113359" x="3951288" y="4637088"/>
          <p14:tracePt t="113375" x="3951288" y="4657725"/>
          <p14:tracePt t="113392" x="3951288" y="4679950"/>
          <p14:tracePt t="113409" x="3951288" y="4686300"/>
          <p14:tracePt t="113425" x="3951288" y="4729163"/>
          <p14:tracePt t="113442" x="3951288" y="4751388"/>
          <p14:tracePt t="113442" x="3951288" y="4765675"/>
          <p14:tracePt t="113459" x="3951288" y="4786313"/>
          <p14:tracePt t="113476" x="3951288" y="4808538"/>
          <p14:tracePt t="113493" x="3951288" y="4837113"/>
          <p14:tracePt t="113509" x="3951288" y="4857750"/>
          <p14:tracePt t="113525" x="3951288" y="4879975"/>
          <p14:tracePt t="113545" x="3929063" y="4908550"/>
          <p14:tracePt t="113559" x="3914775" y="4922838"/>
          <p14:tracePt t="113575" x="3908425" y="4929188"/>
          <p14:tracePt t="113592" x="3900488" y="4951413"/>
          <p14:tracePt t="113609" x="3894138" y="4965700"/>
          <p14:tracePt t="113625" x="3894138" y="4972050"/>
          <p14:tracePt t="113642" x="3894138" y="4979988"/>
          <p14:tracePt t="113709" x="3886200" y="4979988"/>
          <p14:tracePt t="113797" x="3879850" y="4979988"/>
          <p14:tracePt t="113827" x="3879850" y="4986338"/>
          <p14:tracePt t="113835" x="3871913" y="4986338"/>
          <p14:tracePt t="113875" x="3871913" y="4994275"/>
          <p14:tracePt t="113876" x="3865563" y="4994275"/>
          <p14:tracePt t="113907" x="3857625" y="4994275"/>
          <p14:tracePt t="113931" x="3851275" y="4994275"/>
          <p14:tracePt t="113939" x="3843338" y="4994275"/>
          <p14:tracePt t="113955" x="3843338" y="5000625"/>
          <p14:tracePt t="113971" x="3836988" y="5000625"/>
          <p14:tracePt t="114035" x="3829050" y="5000625"/>
          <p14:tracePt t="114043" x="3822700" y="5000625"/>
          <p14:tracePt t="114059" x="3814763" y="5000625"/>
          <p14:tracePt t="114147" x="3808413" y="5000625"/>
          <p14:tracePt t="114155" x="3800475" y="5000625"/>
          <p14:tracePt t="114187" x="3794125" y="5000625"/>
          <p14:tracePt t="114195" x="3786188" y="5000625"/>
          <p14:tracePt t="114201" x="3779838" y="5000625"/>
          <p14:tracePt t="114208" x="3771900" y="5000625"/>
          <p14:tracePt t="114225" x="3765550" y="5000625"/>
          <p14:tracePt t="114242" x="3757613" y="5000625"/>
          <p14:tracePt t="114258" x="3729038" y="5000625"/>
          <p14:tracePt t="114276" x="3714750" y="5000625"/>
          <p14:tracePt t="114291" x="3694113" y="5000625"/>
          <p14:tracePt t="114308" x="3686175" y="5000625"/>
          <p14:tracePt t="114325" x="3671888" y="5000625"/>
          <p14:tracePt t="114343" x="3651250" y="5000625"/>
          <p14:tracePt t="114359" x="3643313" y="5000625"/>
          <p14:tracePt t="114375" x="3629025" y="5000625"/>
          <p14:tracePt t="114392" x="3622675" y="5000625"/>
          <p14:tracePt t="114408" x="3608388" y="5000625"/>
          <p14:tracePt t="114425" x="3600450" y="5000625"/>
          <p14:tracePt t="114442" x="3579813" y="5000625"/>
          <p14:tracePt t="114458" x="3551238" y="5008563"/>
          <p14:tracePt t="114475" x="3514725" y="5014913"/>
          <p14:tracePt t="114492" x="3500438" y="5022850"/>
          <p14:tracePt t="114508" x="3486150" y="5022850"/>
          <p14:tracePt t="114563" x="3479800" y="5022850"/>
          <p14:tracePt t="114579" x="3471863" y="5029200"/>
          <p14:tracePt t="114587" x="3471863" y="5037138"/>
          <p14:tracePt t="114595" x="3471863" y="5043488"/>
          <p14:tracePt t="114608" x="3465513" y="5043488"/>
          <p14:tracePt t="114609" x="3457575" y="5051425"/>
          <p14:tracePt t="114625" x="3451225" y="5065713"/>
          <p14:tracePt t="114642" x="3443288" y="5072063"/>
          <p14:tracePt t="114658" x="3436938" y="5094288"/>
          <p14:tracePt t="114675" x="3436938" y="5100638"/>
          <p14:tracePt t="114692" x="3436938" y="5122863"/>
          <p14:tracePt t="114708" x="3436938" y="5129213"/>
          <p14:tracePt t="114725" x="3436938" y="5143500"/>
          <p14:tracePt t="114741" x="3436938" y="5157788"/>
          <p14:tracePt t="114758" x="3436938" y="5172075"/>
          <p14:tracePt t="114778" x="3443288" y="5186363"/>
          <p14:tracePt t="114791" x="3443288" y="5194300"/>
          <p14:tracePt t="114808" x="3451225" y="5200650"/>
          <p14:tracePt t="114825" x="3451225" y="5208588"/>
          <p14:tracePt t="114842" x="3457575" y="5208588"/>
          <p14:tracePt t="114859" x="3465513" y="5222875"/>
          <p14:tracePt t="114875" x="3465513" y="5229225"/>
          <p14:tracePt t="114891" x="3471863" y="5229225"/>
          <p14:tracePt t="114908" x="3479800" y="5243513"/>
          <p14:tracePt t="114925" x="3486150" y="5243513"/>
          <p14:tracePt t="114941" x="3494088" y="5251450"/>
          <p14:tracePt t="114958" x="3500438" y="5257800"/>
          <p14:tracePt t="115002" x="3508375" y="5265738"/>
          <p14:tracePt t="115010" x="3514725" y="5265738"/>
          <p14:tracePt t="115019" x="3522663" y="5265738"/>
          <p14:tracePt t="115027" x="3529013" y="5272088"/>
          <p14:tracePt t="115042" x="3543300" y="5280025"/>
          <p14:tracePt t="115058" x="3557588" y="5286375"/>
          <p14:tracePt t="115075" x="3565525" y="5286375"/>
          <p14:tracePt t="115092" x="3579813" y="5294313"/>
          <p14:tracePt t="115108" x="3586163" y="5300663"/>
          <p14:tracePt t="115125" x="3608388" y="5308600"/>
          <p14:tracePt t="115141" x="3614738" y="5308600"/>
          <p14:tracePt t="115159" x="3629025" y="5308600"/>
          <p14:tracePt t="115175" x="3636963" y="5308600"/>
          <p14:tracePt t="115191" x="3643313" y="5308600"/>
          <p14:tracePt t="115208" x="3657600" y="5314950"/>
          <p14:tracePt t="115225" x="3671888" y="5322888"/>
          <p14:tracePt t="115242" x="3708400" y="5329238"/>
          <p14:tracePt t="115258" x="3743325" y="5337175"/>
          <p14:tracePt t="115275" x="3765550" y="5343525"/>
          <p14:tracePt t="115291" x="3779838" y="5343525"/>
          <p14:tracePt t="115308" x="3808413" y="5343525"/>
          <p14:tracePt t="115325" x="3829050" y="5343525"/>
          <p14:tracePt t="115341" x="3851275" y="5343525"/>
          <p14:tracePt t="115358" x="3871913" y="5343525"/>
          <p14:tracePt t="115375" x="3900488" y="5351463"/>
          <p14:tracePt t="115391" x="3914775" y="5351463"/>
          <p14:tracePt t="115408" x="3937000" y="5351463"/>
          <p14:tracePt t="115425" x="3965575" y="5351463"/>
          <p14:tracePt t="115441" x="3986213" y="5351463"/>
          <p14:tracePt t="115458" x="4008438" y="5351463"/>
          <p14:tracePt t="115475" x="4029075" y="5351463"/>
          <p14:tracePt t="115492" x="4051300" y="5351463"/>
          <p14:tracePt t="115508" x="4065588" y="5351463"/>
          <p14:tracePt t="115525" x="4094163" y="5351463"/>
          <p14:tracePt t="115542" x="4129088" y="5351463"/>
          <p14:tracePt t="115558" x="4165600" y="5351463"/>
          <p14:tracePt t="115575" x="4194175" y="5351463"/>
          <p14:tracePt t="115591" x="4229100" y="5351463"/>
          <p14:tracePt t="115608" x="4271963" y="5351463"/>
          <p14:tracePt t="115624" x="4343400" y="5351463"/>
          <p14:tracePt t="115658" x="4386263" y="5351463"/>
          <p14:tracePt t="115659" x="4437063" y="5351463"/>
          <p14:tracePt t="115675" x="4479925" y="5351463"/>
          <p14:tracePt t="115691" x="4529138" y="5351463"/>
          <p14:tracePt t="115708" x="4586288" y="5351463"/>
          <p14:tracePt t="115725" x="4637088" y="5351463"/>
          <p14:tracePt t="115741" x="4694238" y="5357813"/>
          <p14:tracePt t="115758" x="4751388" y="5357813"/>
          <p14:tracePt t="115774" x="4822825" y="5365750"/>
          <p14:tracePt t="115791" x="4886325" y="5365750"/>
          <p14:tracePt t="115808" x="4965700" y="5372100"/>
          <p14:tracePt t="115824" x="5065713" y="5372100"/>
          <p14:tracePt t="115841" x="5151438" y="5372100"/>
          <p14:tracePt t="115841" x="5200650" y="5372100"/>
          <p14:tracePt t="115858" x="5251450" y="5372100"/>
          <p14:tracePt t="115858" x="5300663" y="5372100"/>
          <p14:tracePt t="115875" x="5386388" y="5372100"/>
          <p14:tracePt t="115891" x="5472113" y="5372100"/>
          <p14:tracePt t="115908" x="5565775" y="5372100"/>
          <p14:tracePt t="115924" x="5651500" y="5372100"/>
          <p14:tracePt t="115941" x="5700713" y="5386388"/>
          <p14:tracePt t="115958" x="5822950" y="5386388"/>
          <p14:tracePt t="115975" x="5880100" y="5386388"/>
          <p14:tracePt t="115991" x="5937250" y="5386388"/>
          <p14:tracePt t="116009" x="5986463" y="5386388"/>
          <p14:tracePt t="116024" x="6051550" y="5386388"/>
          <p14:tracePt t="116041" x="6108700" y="5394325"/>
          <p14:tracePt t="116058" x="6165850" y="5394325"/>
          <p14:tracePt t="116074" x="6251575" y="5394325"/>
          <p14:tracePt t="116091" x="6308725" y="5394325"/>
          <p14:tracePt t="116108" x="6357938" y="5394325"/>
          <p14:tracePt t="116125" x="6394450" y="5394325"/>
          <p14:tracePt t="116141" x="6423025" y="5394325"/>
          <p14:tracePt t="116158" x="6465888" y="5394325"/>
          <p14:tracePt t="116174" x="6515100" y="5394325"/>
          <p14:tracePt t="116191" x="6565900" y="5394325"/>
          <p14:tracePt t="116208" x="6615113" y="5394325"/>
          <p14:tracePt t="116224" x="6643688" y="5394325"/>
          <p14:tracePt t="116241" x="6686550" y="5394325"/>
          <p14:tracePt t="116258" x="6715125" y="5394325"/>
          <p14:tracePt t="116274" x="6772275" y="5394325"/>
          <p14:tracePt t="116291" x="6829425" y="5394325"/>
          <p14:tracePt t="116308" x="6880225" y="5394325"/>
          <p14:tracePt t="116325" x="6937375" y="5394325"/>
          <p14:tracePt t="116341" x="6994525" y="5394325"/>
          <p14:tracePt t="116358" x="7043738" y="5394325"/>
          <p14:tracePt t="116375" x="7100888" y="5394325"/>
          <p14:tracePt t="116391" x="7158038" y="5394325"/>
          <p14:tracePt t="116408" x="7208838" y="5394325"/>
          <p14:tracePt t="116424" x="7265988" y="5394325"/>
          <p14:tracePt t="116441" x="7315200" y="5394325"/>
          <p14:tracePt t="116458" x="7358063" y="5394325"/>
          <p14:tracePt t="116474" x="7400925" y="5394325"/>
          <p14:tracePt t="116491" x="7437438" y="5394325"/>
          <p14:tracePt t="116507" x="7458075" y="5394325"/>
          <p14:tracePt t="116524" x="7472363" y="5394325"/>
          <p14:tracePt t="116541" x="7500938" y="5394325"/>
          <p14:tracePt t="116558" x="7529513" y="5394325"/>
          <p14:tracePt t="116575" x="7566025" y="5394325"/>
          <p14:tracePt t="116591" x="7608888" y="5394325"/>
          <p14:tracePt t="116608" x="7643813" y="5394325"/>
          <p14:tracePt t="116624" x="7680325" y="5394325"/>
          <p14:tracePt t="116641" x="7708900" y="5386388"/>
          <p14:tracePt t="116658" x="7723188" y="5386388"/>
          <p14:tracePt t="116674" x="7758113" y="5380038"/>
          <p14:tracePt t="116691" x="7758113" y="5365750"/>
          <p14:tracePt t="116707" x="7772400" y="5365750"/>
          <p14:tracePt t="116725" x="7780338" y="5357813"/>
          <p14:tracePt t="116741" x="7786688" y="5351463"/>
          <p14:tracePt t="116757" x="7794625" y="5343525"/>
          <p14:tracePt t="116775" x="7800975" y="5329238"/>
          <p14:tracePt t="116791" x="7808913" y="5322888"/>
          <p14:tracePt t="116808" x="7808913" y="5308600"/>
          <p14:tracePt t="116824" x="7808913" y="5280025"/>
          <p14:tracePt t="116841" x="7808913" y="5265738"/>
          <p14:tracePt t="116858" x="7808913" y="5257800"/>
          <p14:tracePt t="116874" x="7808913" y="5237163"/>
          <p14:tracePt t="116892" x="7808913" y="5222875"/>
          <p14:tracePt t="116907" x="7808913" y="5208588"/>
          <p14:tracePt t="116924" x="7800975" y="5194300"/>
          <p14:tracePt t="116941" x="7794625" y="5186363"/>
          <p14:tracePt t="116957" x="7786688" y="5172075"/>
          <p14:tracePt t="116974" x="7780338" y="5157788"/>
          <p14:tracePt t="116991" x="7772400" y="5151438"/>
          <p14:tracePt t="117008" x="7766050" y="5143500"/>
          <p14:tracePt t="117024" x="7758113" y="5137150"/>
          <p14:tracePt t="117041" x="7758113" y="5129213"/>
          <p14:tracePt t="117058" x="7751763" y="5122863"/>
          <p14:tracePt t="117074" x="7743825" y="5114925"/>
          <p14:tracePt t="117091" x="7737475" y="5108575"/>
          <p14:tracePt t="117107" x="7729538" y="5108575"/>
          <p14:tracePt t="117124" x="7723188" y="5100638"/>
          <p14:tracePt t="117141" x="7715250" y="5094288"/>
          <p14:tracePt t="117157" x="7700963" y="5094288"/>
          <p14:tracePt t="117174" x="7694613" y="5072063"/>
          <p14:tracePt t="117191" x="7672388" y="5072063"/>
          <p14:tracePt t="117208" x="7643813" y="5057775"/>
          <p14:tracePt t="117224" x="7608888" y="5043488"/>
          <p14:tracePt t="117240" x="7586663" y="5029200"/>
          <p14:tracePt t="117258" x="7558088" y="5022850"/>
          <p14:tracePt t="117274" x="7508875" y="5014913"/>
          <p14:tracePt t="117291" x="7472363" y="5008563"/>
          <p14:tracePt t="117307" x="7429500" y="5008563"/>
          <p14:tracePt t="117324" x="7380288" y="5000625"/>
          <p14:tracePt t="117341" x="7323138" y="4994275"/>
          <p14:tracePt t="117357" x="7265988" y="4994275"/>
          <p14:tracePt t="117374" x="7223125" y="4994275"/>
          <p14:tracePt t="117391" x="7172325" y="4994275"/>
          <p14:tracePt t="117407" x="7115175" y="4994275"/>
          <p14:tracePt t="117424" x="7051675" y="4994275"/>
          <p14:tracePt t="117440" x="6994525" y="4994275"/>
          <p14:tracePt t="117458" x="6915150" y="4994275"/>
          <p14:tracePt t="117474" x="6815138" y="4994275"/>
          <p14:tracePt t="117491" x="6751638" y="4994275"/>
          <p14:tracePt t="117510" x="6686550" y="4994275"/>
          <p14:tracePt t="117524" x="6608763" y="4994275"/>
          <p14:tracePt t="117541" x="6523038" y="4994275"/>
          <p14:tracePt t="117557" x="6437313" y="4994275"/>
          <p14:tracePt t="117574" x="6357938" y="4994275"/>
          <p14:tracePt t="117591" x="6286500" y="4994275"/>
          <p14:tracePt t="117608" x="6208713" y="4994275"/>
          <p14:tracePt t="117624" x="6143625" y="4994275"/>
          <p14:tracePt t="117640" x="6080125" y="4994275"/>
          <p14:tracePt t="117658" x="6015038" y="4994275"/>
          <p14:tracePt t="117674" x="5937250" y="4979988"/>
          <p14:tracePt t="117691" x="5872163" y="4979988"/>
          <p14:tracePt t="117707" x="5815013" y="4979988"/>
          <p14:tracePt t="117724" x="5757863" y="4979988"/>
          <p14:tracePt t="117741" x="5708650" y="4979988"/>
          <p14:tracePt t="117757" x="5651500" y="4979988"/>
          <p14:tracePt t="117774" x="5594350" y="4979988"/>
          <p14:tracePt t="117790" x="5543550" y="4979988"/>
          <p14:tracePt t="117807" x="5486400" y="4979988"/>
          <p14:tracePt t="117824" x="5437188" y="4979988"/>
          <p14:tracePt t="117840" x="5386388" y="4979988"/>
          <p14:tracePt t="117857" x="5329238" y="4979988"/>
          <p14:tracePt t="117874" x="5251450" y="4979988"/>
          <p14:tracePt t="117893" x="5200650" y="4979988"/>
          <p14:tracePt t="117907" x="5157788" y="4979988"/>
          <p14:tracePt t="117924" x="5122863" y="4979988"/>
          <p14:tracePt t="117940" x="5080000" y="4979988"/>
          <p14:tracePt t="117957" x="5029200" y="4979988"/>
          <p14:tracePt t="117974" x="4979988" y="4979988"/>
          <p14:tracePt t="117990" x="4929188" y="4972050"/>
          <p14:tracePt t="118007" x="4900613" y="4972050"/>
          <p14:tracePt t="118024" x="4814888" y="4972050"/>
          <p14:tracePt t="118040" x="4772025" y="4972050"/>
          <p14:tracePt t="118058" x="4714875" y="4972050"/>
          <p14:tracePt t="118074" x="4629150" y="4972050"/>
          <p14:tracePt t="118091" x="4586288" y="4972050"/>
          <p14:tracePt t="118107" x="4557713" y="4972050"/>
          <p14:tracePt t="118124" x="4529138" y="4972050"/>
          <p14:tracePt t="118140" x="4494213" y="4972050"/>
          <p14:tracePt t="118157" x="4451350" y="4972050"/>
          <p14:tracePt t="118174" x="4414838" y="4972050"/>
          <p14:tracePt t="118190" x="4371975" y="4972050"/>
          <p14:tracePt t="118207" x="4329113" y="4972050"/>
          <p14:tracePt t="118224" x="4279900" y="4972050"/>
          <p14:tracePt t="118240" x="4257675" y="4972050"/>
          <p14:tracePt t="118258" x="4214813" y="4972050"/>
          <p14:tracePt t="118273" x="4165600" y="4972050"/>
          <p14:tracePt t="118291" x="4151313" y="4972050"/>
          <p14:tracePt t="118307" x="4137025" y="4972050"/>
          <p14:tracePt t="118323" x="4114800" y="4972050"/>
          <p14:tracePt t="118340" x="4108450" y="4972050"/>
          <p14:tracePt t="118357" x="4094163" y="4972050"/>
          <p14:tracePt t="118375" x="4071938" y="4972050"/>
          <p14:tracePt t="118391" x="4057650" y="4972050"/>
          <p14:tracePt t="118407" x="4037013" y="4972050"/>
          <p14:tracePt t="118424" x="3994150" y="4972050"/>
          <p14:tracePt t="118440" x="3965575" y="4972050"/>
          <p14:tracePt t="118457" x="3943350" y="4972050"/>
          <p14:tracePt t="118474" x="3929063" y="4972050"/>
          <p14:tracePt t="118490" x="3908425" y="4972050"/>
          <p14:tracePt t="118507" x="3886200" y="4972050"/>
          <p14:tracePt t="118524" x="3871913" y="4972050"/>
          <p14:tracePt t="118540" x="3851275" y="4972050"/>
          <p14:tracePt t="118557" x="3829050" y="4972050"/>
          <p14:tracePt t="118573" x="3800475" y="4972050"/>
          <p14:tracePt t="118591" x="3779838" y="4972050"/>
          <p14:tracePt t="118607" x="3757613" y="4972050"/>
          <p14:tracePt t="118624" x="3736975" y="4972050"/>
          <p14:tracePt t="118640" x="3708400" y="4972050"/>
          <p14:tracePt t="118657" x="3679825" y="4972050"/>
          <p14:tracePt t="118674" x="3665538" y="4972050"/>
          <p14:tracePt t="118690" x="3629025" y="4972050"/>
          <p14:tracePt t="118707" x="3600450" y="4972050"/>
          <p14:tracePt t="118723" x="3565525" y="4979988"/>
          <p14:tracePt t="118741" x="3536950" y="4986338"/>
          <p14:tracePt t="118757" x="3514725" y="4986338"/>
          <p14:tracePt t="118773" x="3500438" y="4994275"/>
          <p14:tracePt t="118791" x="3486150" y="4994275"/>
          <p14:tracePt t="118806" x="3479800" y="4994275"/>
          <p14:tracePt t="118824" x="3471863" y="5000625"/>
          <p14:tracePt t="118840" x="3465513" y="5008563"/>
          <p14:tracePt t="118857" x="3451225" y="5014913"/>
          <p14:tracePt t="118874" x="3451225" y="5022850"/>
          <p14:tracePt t="118890" x="3443288" y="5037138"/>
          <p14:tracePt t="118908" x="3443288" y="5043488"/>
          <p14:tracePt t="118923" x="3443288" y="5057775"/>
          <p14:tracePt t="118940" x="3443288" y="5072063"/>
          <p14:tracePt t="118957" x="3443288" y="5086350"/>
          <p14:tracePt t="118973" x="3443288" y="5100638"/>
          <p14:tracePt t="118991" x="3443288" y="5114925"/>
          <p14:tracePt t="119006" x="3443288" y="5122863"/>
          <p14:tracePt t="119024" x="3443288" y="5129213"/>
          <p14:tracePt t="119040" x="3443288" y="5143500"/>
          <p14:tracePt t="119057" x="3451225" y="5151438"/>
          <p14:tracePt t="119074" x="3465513" y="5165725"/>
          <p14:tracePt t="119090" x="3479800" y="5180013"/>
          <p14:tracePt t="119107" x="3486150" y="5180013"/>
          <p14:tracePt t="119123" x="3486150" y="5186363"/>
          <p14:tracePt t="119140" x="3494088" y="5186363"/>
          <p14:tracePt t="119157" x="3500438" y="5194300"/>
          <p14:tracePt t="119173" x="3508375" y="5200650"/>
          <p14:tracePt t="119234" x="3508375" y="5208588"/>
          <p14:tracePt t="119251" x="3514725" y="5208588"/>
          <p14:tracePt t="119267" x="3522663" y="5208588"/>
          <p14:tracePt t="119282" x="3522663" y="5214938"/>
          <p14:tracePt t="119291" x="3529013" y="5214938"/>
          <p14:tracePt t="119306" x="3536950" y="5214938"/>
          <p14:tracePt t="119307" x="3543300" y="5222875"/>
          <p14:tracePt t="119323" x="3565525" y="5229225"/>
          <p14:tracePt t="119340" x="3579813" y="5229225"/>
          <p14:tracePt t="119357" x="3600450" y="5229225"/>
          <p14:tracePt t="119373" x="3622675" y="5237163"/>
          <p14:tracePt t="119390" x="3643313" y="5243513"/>
          <p14:tracePt t="119406" x="3665538" y="5251450"/>
          <p14:tracePt t="119423" x="3694113" y="5251450"/>
          <p14:tracePt t="119441" x="3714750" y="5265738"/>
          <p14:tracePt t="119456" x="3751263" y="5272088"/>
          <p14:tracePt t="119473" x="3771900" y="5272088"/>
          <p14:tracePt t="119490" x="3829050" y="5286375"/>
          <p14:tracePt t="119506" x="3879850" y="5286375"/>
          <p14:tracePt t="119523" x="3922713" y="5294313"/>
          <p14:tracePt t="119540" x="3957638" y="5294313"/>
          <p14:tracePt t="119556" x="4000500" y="5294313"/>
          <p14:tracePt t="119573" x="4043363" y="5300663"/>
          <p14:tracePt t="119591" x="4100513" y="5300663"/>
          <p14:tracePt t="119606" x="4151313" y="5300663"/>
          <p14:tracePt t="119623" x="4208463" y="5300663"/>
          <p14:tracePt t="119641" x="4251325" y="5300663"/>
          <p14:tracePt t="119656" x="4308475" y="5300663"/>
          <p14:tracePt t="119673" x="4365625" y="5300663"/>
          <p14:tracePt t="119690" x="4443413" y="5300663"/>
          <p14:tracePt t="119706" x="4508500" y="5300663"/>
          <p14:tracePt t="119723" x="4565650" y="5300663"/>
          <p14:tracePt t="119739" x="4614863" y="5300663"/>
          <p14:tracePt t="119757" x="4672013" y="5300663"/>
          <p14:tracePt t="119773" x="4729163" y="5300663"/>
          <p14:tracePt t="119790" x="4786313" y="5300663"/>
          <p14:tracePt t="119806" x="4829175" y="5300663"/>
          <p14:tracePt t="119823" x="4886325" y="5300663"/>
          <p14:tracePt t="119840" x="4937125" y="5300663"/>
          <p14:tracePt t="119856" x="4986338" y="5300663"/>
          <p14:tracePt t="119873" x="5043488" y="5300663"/>
          <p14:tracePt t="119889" x="5122863" y="5300663"/>
          <p14:tracePt t="119906" x="5180013" y="5300663"/>
          <p14:tracePt t="119923" x="5222875" y="5300663"/>
          <p14:tracePt t="119940" x="5280025" y="5300663"/>
          <p14:tracePt t="119957" x="5337175" y="5300663"/>
          <p14:tracePt t="119973" x="5386388" y="5300663"/>
          <p14:tracePt t="119990" x="5443538" y="5300663"/>
          <p14:tracePt t="120007" x="5514975" y="5300663"/>
          <p14:tracePt t="120023" x="5594350" y="5300663"/>
          <p14:tracePt t="120040" x="5657850" y="5300663"/>
          <p14:tracePt t="120056" x="5715000" y="5300663"/>
          <p14:tracePt t="120073" x="5757863" y="5300663"/>
          <p14:tracePt t="120089" x="5843588" y="5308600"/>
          <p14:tracePt t="120106" x="5894388" y="5308600"/>
          <p14:tracePt t="120123" x="5951538" y="5314950"/>
          <p14:tracePt t="120140" x="6008688" y="5314950"/>
          <p14:tracePt t="120157" x="6065838" y="5322888"/>
          <p14:tracePt t="120173" x="6080125" y="5322888"/>
          <p14:tracePt t="120189" x="6165850" y="5343525"/>
          <p14:tracePt t="120206" x="6223000" y="5343525"/>
          <p14:tracePt t="120223" x="6280150" y="5343525"/>
          <p14:tracePt t="120240" x="6329363" y="5351463"/>
          <p14:tracePt t="120256" x="6386513" y="5351463"/>
          <p14:tracePt t="120273" x="6443663" y="5351463"/>
          <p14:tracePt t="120290" x="6494463" y="5351463"/>
          <p14:tracePt t="120306" x="6572250" y="5351463"/>
          <p14:tracePt t="120323" x="6623050" y="5351463"/>
          <p14:tracePt t="120339" x="6686550" y="5351463"/>
          <p14:tracePt t="120357" x="6751638" y="5351463"/>
          <p14:tracePt t="120373" x="6815138" y="5351463"/>
          <p14:tracePt t="120389" x="6872288" y="5351463"/>
          <p14:tracePt t="120406" x="6923088" y="5351463"/>
          <p14:tracePt t="120423" x="6972300" y="5351463"/>
          <p14:tracePt t="120440" x="7023100" y="5351463"/>
          <p14:tracePt t="120456" x="7043738" y="5351463"/>
          <p14:tracePt t="120473" x="7058025" y="5351463"/>
          <p14:tracePt t="120489" x="7072313" y="5351463"/>
          <p14:tracePt t="12116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4227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071" y="1703296"/>
            <a:ext cx="265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34703" y="2417107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5113297" y="2420917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6365557" y="1802649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4758939" y="2620307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5777039" y="2459011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654447" y="1769533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x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3975369" y="1969588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654447" y="2423698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y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3972163" y="2620307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654447" y="2872009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z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3957735" y="3072064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6998493" y="2209019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7337673" y="2012820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Neo Sans Intel" pitchFamily="34" charset="0"/>
              </a:rPr>
              <a:t>x + </a:t>
            </a:r>
            <a:r>
              <a:rPr lang="en-US" sz="2000" dirty="0" smtClean="0">
                <a:latin typeface="Neo Sans Intel" pitchFamily="34" charset="0"/>
              </a:rPr>
              <a:t>!y*z</a:t>
            </a:r>
            <a:endParaRPr lang="en-US" sz="2000" dirty="0">
              <a:latin typeface="Neo Sans Intel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84542"/>
              </p:ext>
            </p:extLst>
          </p:nvPr>
        </p:nvGraphicFramePr>
        <p:xfrm>
          <a:off x="856557" y="2515354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690500" y="2885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00025" y="3256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90500" y="3622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0500" y="3991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849951"/>
      </p:ext>
    </p:extLst>
  </p:cSld>
  <p:clrMapOvr>
    <a:masterClrMapping/>
  </p:clrMapOvr>
  <p:transition advTm="2357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reduction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5774" y="1049927"/>
            <a:ext cx="5915025" cy="766209"/>
            <a:chOff x="3495673" y="3392805"/>
            <a:chExt cx="5915025" cy="76620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3" y="3392805"/>
              <a:ext cx="5915025" cy="5867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5" y="3512683"/>
              <a:ext cx="5591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(!x * !y * !z) + (</a:t>
              </a:r>
              <a:r>
                <a:rPr lang="en-US" dirty="0">
                  <a:latin typeface="Neo Sans Intel" panose="020B0504020202020204" pitchFamily="34" charset="0"/>
                </a:rPr>
                <a:t>!x * y * 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!y * !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y * !</a:t>
              </a:r>
              <a:r>
                <a:rPr lang="en-US" dirty="0" smtClean="0">
                  <a:latin typeface="Neo Sans Intel" panose="020B0504020202020204" pitchFamily="34" charset="0"/>
                </a:rPr>
                <a:t>z) =</a:t>
              </a:r>
              <a:endParaRPr lang="ru-RU" dirty="0">
                <a:latin typeface="+mn-lt"/>
              </a:endParaRPr>
            </a:p>
            <a:p>
              <a:r>
                <a:rPr lang="en-US" dirty="0" smtClean="0">
                  <a:latin typeface="Neo Sans Intel" panose="020B0504020202020204" pitchFamily="34" charset="0"/>
                </a:rPr>
                <a:t>  </a:t>
              </a:r>
              <a:endParaRPr lang="ru-RU" dirty="0" err="1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5776" y="180484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= (!x * !y * !z) + (</a:t>
            </a:r>
            <a:r>
              <a:rPr lang="en-US" dirty="0">
                <a:latin typeface="Neo Sans Intel" panose="020B0504020202020204" pitchFamily="34" charset="0"/>
              </a:rPr>
              <a:t>!x * y * </a:t>
            </a:r>
            <a:r>
              <a:rPr lang="en-US" dirty="0" smtClean="0">
                <a:latin typeface="Neo Sans Intel" panose="020B0504020202020204" pitchFamily="34" charset="0"/>
              </a:rPr>
              <a:t>z) + (</a:t>
            </a:r>
            <a:r>
              <a:rPr lang="en-US" dirty="0">
                <a:latin typeface="Neo Sans Intel" panose="020B0504020202020204" pitchFamily="34" charset="0"/>
              </a:rPr>
              <a:t>x </a:t>
            </a:r>
            <a:r>
              <a:rPr lang="en-US" dirty="0" smtClean="0">
                <a:latin typeface="Neo Sans Intel" panose="020B0504020202020204" pitchFamily="34" charset="0"/>
              </a:rPr>
              <a:t>* </a:t>
            </a:r>
            <a:r>
              <a:rPr lang="en-US" dirty="0">
                <a:latin typeface="Neo Sans Intel" panose="020B0504020202020204" pitchFamily="34" charset="0"/>
              </a:rPr>
              <a:t>!</a:t>
            </a:r>
            <a:r>
              <a:rPr lang="en-US" dirty="0" smtClean="0">
                <a:latin typeface="Neo Sans Intel" panose="020B0504020202020204" pitchFamily="34" charset="0"/>
              </a:rPr>
              <a:t>z) * (!y + y)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(!x * !y * !z) + (!x * y * z) + (x * !z)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!x * (!y * !z + y * z) + (x * !z)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!x * (!y</a:t>
            </a:r>
            <a:r>
              <a:rPr lang="en-US" dirty="0" smtClean="0">
                <a:latin typeface="Neo Sans Intel" panose="020B0504020202020204" pitchFamily="34" charset="0"/>
                <a:sym typeface="Symbol"/>
              </a:rPr>
              <a:t>  z) + (x * !z).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Neo Sans Intel" panose="020B0504020202020204" pitchFamily="34" charset="0"/>
              </a:rPr>
              <a:t>  </a:t>
            </a:r>
            <a:endParaRPr lang="ru-RU" dirty="0" err="1" smtClean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74" y="315739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= (!x + x) * (!y * !z) + (!x * y * z) + </a:t>
            </a:r>
            <a:r>
              <a:rPr lang="en-US" dirty="0">
                <a:latin typeface="Neo Sans Intel" panose="020B0504020202020204" pitchFamily="34" charset="0"/>
              </a:rPr>
              <a:t>(x * y * !z</a:t>
            </a:r>
            <a:r>
              <a:rPr lang="en-US" dirty="0" smtClean="0">
                <a:latin typeface="Neo Sans Intel" panose="020B0504020202020204" pitchFamily="34" charset="0"/>
              </a:rPr>
              <a:t>) = 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(!y * !z) + y * (!x * z + x * !x)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</a:t>
            </a:r>
            <a:r>
              <a:rPr lang="en-US" dirty="0">
                <a:latin typeface="Neo Sans Intel" panose="020B0504020202020204" pitchFamily="34" charset="0"/>
              </a:rPr>
              <a:t>(!y * !z) + y * </a:t>
            </a:r>
            <a:r>
              <a:rPr lang="en-US" dirty="0" smtClean="0">
                <a:latin typeface="Neo Sans Intel" panose="020B0504020202020204" pitchFamily="34" charset="0"/>
              </a:rPr>
              <a:t>(x </a:t>
            </a:r>
            <a:r>
              <a:rPr lang="en-US" dirty="0">
                <a:latin typeface="Neo Sans Intel" panose="020B0504020202020204" pitchFamily="34" charset="0"/>
                <a:sym typeface="Symbol"/>
              </a:rPr>
              <a:t></a:t>
            </a:r>
            <a:r>
              <a:rPr lang="en-US" dirty="0" smtClean="0">
                <a:latin typeface="Neo Sans Intel" panose="020B0504020202020204" pitchFamily="34" charset="0"/>
              </a:rPr>
              <a:t> 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!(y + z) </a:t>
            </a:r>
            <a:r>
              <a:rPr lang="en-US" dirty="0">
                <a:latin typeface="Neo Sans Intel" panose="020B0504020202020204" pitchFamily="34" charset="0"/>
              </a:rPr>
              <a:t>+ y * (x </a:t>
            </a:r>
            <a:r>
              <a:rPr lang="en-US" dirty="0">
                <a:latin typeface="Neo Sans Intel" panose="020B0504020202020204" pitchFamily="34" charset="0"/>
                <a:sym typeface="Symbol"/>
              </a:rPr>
              <a:t></a:t>
            </a:r>
            <a:r>
              <a:rPr lang="en-US" dirty="0" smtClean="0">
                <a:latin typeface="Neo Sans Intel" panose="020B0504020202020204" pitchFamily="34" charset="0"/>
              </a:rPr>
              <a:t> </a:t>
            </a:r>
            <a:r>
              <a:rPr lang="en-US" dirty="0">
                <a:latin typeface="Neo Sans Intel" panose="020B0504020202020204" pitchFamily="34" charset="0"/>
              </a:rPr>
              <a:t>z</a:t>
            </a:r>
            <a:r>
              <a:rPr lang="en-US" dirty="0" smtClean="0">
                <a:latin typeface="Neo Sans Intel" panose="020B0504020202020204" pitchFamily="34" charset="0"/>
              </a:rPr>
              <a:t>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Neo Sans Intel" panose="020B0504020202020204" pitchFamily="34" charset="0"/>
              </a:rPr>
              <a:t>  </a:t>
            </a:r>
            <a:endParaRPr lang="ru-RU" dirty="0" err="1" smtClea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11632"/>
      </p:ext>
    </p:extLst>
  </p:cSld>
  <p:clrMapOvr>
    <a:masterClrMapping/>
  </p:clrMapOvr>
  <p:transition advTm="16789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3013" x="4565650" y="1250950"/>
          <p14:tracePt t="23142" x="4557713" y="1250950"/>
          <p14:tracePt t="23150" x="4551363" y="1250950"/>
          <p14:tracePt t="23158" x="4543425" y="1250950"/>
          <p14:tracePt t="23183" x="4529138" y="1250950"/>
          <p14:tracePt t="23195" x="4522788" y="1243013"/>
          <p14:tracePt t="23198" x="4508500" y="1236663"/>
          <p14:tracePt t="23214" x="4479925" y="1222375"/>
          <p14:tracePt t="23227" x="4429125" y="1208088"/>
          <p14:tracePt t="23247" x="4414838" y="1200150"/>
          <p14:tracePt t="23261" x="4337050" y="1185863"/>
          <p14:tracePt t="23279" x="4314825" y="1185863"/>
          <p14:tracePt t="23295" x="4265613" y="1157288"/>
          <p14:tracePt t="23311" x="4229100" y="1157288"/>
          <p14:tracePt t="23328" x="4208463" y="1157288"/>
          <p14:tracePt t="23345" x="4186238" y="1150938"/>
          <p14:tracePt t="23361" x="4165600" y="1150938"/>
          <p14:tracePt t="23381" x="4122738" y="1150938"/>
          <p14:tracePt t="23394" x="4086225" y="1150938"/>
          <p14:tracePt t="23411" x="4037013" y="1150938"/>
          <p14:tracePt t="23428" x="3979863" y="1150938"/>
          <p14:tracePt t="23446" x="3957638" y="1150938"/>
          <p14:tracePt t="23460" x="3900488" y="1150938"/>
          <p14:tracePt t="23477" x="3851275" y="1150938"/>
          <p14:tracePt t="23494" x="3771900" y="1143000"/>
          <p14:tracePt t="23511" x="3722688" y="1143000"/>
          <p14:tracePt t="23527" x="3679825" y="1143000"/>
          <p14:tracePt t="23544" x="3643313" y="1143000"/>
          <p14:tracePt t="23560" x="3614738" y="1143000"/>
          <p14:tracePt t="23577" x="3594100" y="1143000"/>
          <p14:tracePt t="23594" x="3565525" y="1143000"/>
          <p14:tracePt t="23610" x="3536950" y="1157288"/>
          <p14:tracePt t="23627" x="3500438" y="1171575"/>
          <p14:tracePt t="23646" x="3494088" y="1179513"/>
          <p14:tracePt t="23660" x="3486150" y="1185863"/>
          <p14:tracePt t="23677" x="3471863" y="1208088"/>
          <p14:tracePt t="23695" x="3465513" y="1214438"/>
          <p14:tracePt t="23712" x="3465513" y="1236663"/>
          <p14:tracePt t="23727" x="3443288" y="1243013"/>
          <p14:tracePt t="23744" x="3436938" y="1265238"/>
          <p14:tracePt t="23760" x="3429000" y="1271588"/>
          <p14:tracePt t="23777" x="3429000" y="1279525"/>
          <p14:tracePt t="23796" x="3429000" y="1293813"/>
          <p14:tracePt t="23810" x="3429000" y="1300163"/>
          <p14:tracePt t="23828" x="3443288" y="1328738"/>
          <p14:tracePt t="23846" x="3451225" y="1336675"/>
          <p14:tracePt t="23860" x="3457575" y="1350963"/>
          <p14:tracePt t="23879" x="3494088" y="1385888"/>
          <p14:tracePt t="23894" x="3551238" y="1422400"/>
          <p14:tracePt t="23911" x="3614738" y="1457325"/>
          <p14:tracePt t="23927" x="3686175" y="1493838"/>
          <p14:tracePt t="23944" x="3771900" y="1528763"/>
          <p14:tracePt t="23961" x="3851275" y="1550988"/>
          <p14:tracePt t="23977" x="3943350" y="1571625"/>
          <p14:tracePt t="23994" x="4014788" y="1571625"/>
          <p14:tracePt t="24010" x="4108450" y="1579563"/>
          <p14:tracePt t="24027" x="4186238" y="1585913"/>
          <p14:tracePt t="24043" x="4251325" y="1585913"/>
          <p14:tracePt t="24060" x="4322763" y="1585913"/>
          <p14:tracePt t="24077" x="4408488" y="1585913"/>
          <p14:tracePt t="24093" x="4514850" y="1608138"/>
          <p14:tracePt t="24111" x="4572000" y="1614488"/>
          <p14:tracePt t="24127" x="4629150" y="1614488"/>
          <p14:tracePt t="24143" x="4679950" y="1614488"/>
          <p14:tracePt t="24160" x="4737100" y="1622425"/>
          <p14:tracePt t="24177" x="4786313" y="1622425"/>
          <p14:tracePt t="24194" x="4837113" y="1622425"/>
          <p14:tracePt t="24210" x="4900613" y="1622425"/>
          <p14:tracePt t="24228" x="4951413" y="1622425"/>
          <p14:tracePt t="24244" x="5008563" y="1622425"/>
          <p14:tracePt t="24260" x="5057775" y="1622425"/>
          <p14:tracePt t="24278" x="5114925" y="1622425"/>
          <p14:tracePt t="24293" x="5151438" y="1622425"/>
          <p14:tracePt t="24293" x="5180013" y="1622425"/>
          <p14:tracePt t="24311" x="5229225" y="1622425"/>
          <p14:tracePt t="24327" x="5265738" y="1622425"/>
          <p14:tracePt t="24343" x="5308600" y="1622425"/>
          <p14:tracePt t="24360" x="5337175" y="1614488"/>
          <p14:tracePt t="24377" x="5372100" y="1608138"/>
          <p14:tracePt t="24394" x="5400675" y="1608138"/>
          <p14:tracePt t="24410" x="5443538" y="1600200"/>
          <p14:tracePt t="24427" x="5486400" y="1600200"/>
          <p14:tracePt t="24444" x="5522913" y="1593850"/>
          <p14:tracePt t="24460" x="5551488" y="1585913"/>
          <p14:tracePt t="24477" x="5572125" y="1571625"/>
          <p14:tracePt t="24493" x="5594350" y="1543050"/>
          <p14:tracePt t="24511" x="5608638" y="1522413"/>
          <p14:tracePt t="24527" x="5622925" y="1493838"/>
          <p14:tracePt t="24543" x="5629275" y="1479550"/>
          <p14:tracePt t="24560" x="5637213" y="1450975"/>
          <p14:tracePt t="24577" x="5643563" y="1422400"/>
          <p14:tracePt t="24594" x="5643563" y="1385888"/>
          <p14:tracePt t="24610" x="5643563" y="1357313"/>
          <p14:tracePt t="24627" x="5643563" y="1328738"/>
          <p14:tracePt t="24644" x="5643563" y="1293813"/>
          <p14:tracePt t="24660" x="5643563" y="1265238"/>
          <p14:tracePt t="24677" x="5643563" y="1243013"/>
          <p14:tracePt t="24693" x="5614988" y="1200150"/>
          <p14:tracePt t="24710" x="5580063" y="1179513"/>
          <p14:tracePt t="24727" x="5543550" y="1150938"/>
          <p14:tracePt t="24743" x="5500688" y="1136650"/>
          <p14:tracePt t="24761" x="5451475" y="1128713"/>
          <p14:tracePt t="24777" x="5400675" y="1122363"/>
          <p14:tracePt t="24794" x="5314950" y="1122363"/>
          <p14:tracePt t="24810" x="5237163" y="1122363"/>
          <p14:tracePt t="24827" x="5172075" y="1136650"/>
          <p14:tracePt t="24843" x="5114925" y="1165225"/>
          <p14:tracePt t="24860" x="5086350" y="1179513"/>
          <p14:tracePt t="24877" x="5057775" y="1200150"/>
          <p14:tracePt t="24893" x="5037138" y="1214438"/>
          <p14:tracePt t="24893" x="5022850" y="1222375"/>
          <p14:tracePt t="24910" x="5008563" y="1243013"/>
          <p14:tracePt t="24927" x="5008563" y="1250950"/>
          <p14:tracePt t="24943" x="5000625" y="1265238"/>
          <p14:tracePt t="25006" x="5000625" y="1271588"/>
          <p14:tracePt t="25070" x="4994275" y="1271588"/>
          <p14:tracePt t="25078" x="4986338" y="1271588"/>
          <p14:tracePt t="25102" x="4972050" y="1257300"/>
          <p14:tracePt t="25110" x="4965700" y="1243013"/>
          <p14:tracePt t="25126" x="4951413" y="1243013"/>
          <p14:tracePt t="25127" x="4937125" y="1228725"/>
          <p14:tracePt t="25143" x="4914900" y="1222375"/>
          <p14:tracePt t="25161" x="4894263" y="1214438"/>
          <p14:tracePt t="25176" x="4872038" y="1214438"/>
          <p14:tracePt t="25193" x="4851400" y="1214438"/>
          <p14:tracePt t="25210" x="4843463" y="1214438"/>
          <p14:tracePt t="25226" x="4829175" y="1228725"/>
          <p14:tracePt t="25244" x="4822825" y="1236663"/>
          <p14:tracePt t="25260" x="4808538" y="1257300"/>
          <p14:tracePt t="25276" x="4808538" y="1279525"/>
          <p14:tracePt t="25293" x="4808538" y="1300163"/>
          <p14:tracePt t="25310" x="4800600" y="1343025"/>
          <p14:tracePt t="25327" x="4800600" y="1365250"/>
          <p14:tracePt t="25343" x="4800600" y="1400175"/>
          <p14:tracePt t="25360" x="4800600" y="1414463"/>
          <p14:tracePt t="25376" x="4800600" y="1436688"/>
          <p14:tracePt t="25393" x="4822825" y="1450975"/>
          <p14:tracePt t="25410" x="4843463" y="1465263"/>
          <p14:tracePt t="25426" x="4865688" y="1465263"/>
          <p14:tracePt t="25444" x="4894263" y="1465263"/>
          <p14:tracePt t="25460" x="4900613" y="1450975"/>
          <p14:tracePt t="25477" x="4922838" y="1436688"/>
          <p14:tracePt t="25493" x="4929188" y="1400175"/>
          <p14:tracePt t="25510" x="4929188" y="1350963"/>
          <p14:tracePt t="25527" x="4908550" y="1300163"/>
          <p14:tracePt t="25543" x="4879975" y="1271588"/>
          <p14:tracePt t="25560" x="4851400" y="1243013"/>
          <p14:tracePt t="25576" x="4779963" y="1222375"/>
          <p14:tracePt t="25593" x="4722813" y="1214438"/>
          <p14:tracePt t="25610" x="4686300" y="1214438"/>
          <p14:tracePt t="25626" x="4672013" y="1222375"/>
          <p14:tracePt t="25644" x="4657725" y="1257300"/>
          <p14:tracePt t="25660" x="4657725" y="1285875"/>
          <p14:tracePt t="25676" x="4657725" y="1314450"/>
          <p14:tracePt t="25694" x="4665663" y="1357313"/>
          <p14:tracePt t="25709" x="4686300" y="1393825"/>
          <p14:tracePt t="25727" x="4700588" y="1408113"/>
          <p14:tracePt t="25743" x="4714875" y="1414463"/>
          <p14:tracePt t="25760" x="4722813" y="1414463"/>
          <p14:tracePt t="25776" x="4737100" y="1414463"/>
          <p14:tracePt t="25793" x="4757738" y="1393825"/>
          <p14:tracePt t="25810" x="4786313" y="1357313"/>
          <p14:tracePt t="25826" x="4808538" y="1322388"/>
          <p14:tracePt t="25844" x="4814888" y="1285875"/>
          <p14:tracePt t="25860" x="4814888" y="1257300"/>
          <p14:tracePt t="25876" x="4814888" y="1236663"/>
          <p14:tracePt t="25893" x="4800600" y="1222375"/>
          <p14:tracePt t="25910" x="4772025" y="1214438"/>
          <p14:tracePt t="25927" x="4751388" y="1222375"/>
          <p14:tracePt t="25943" x="4729163" y="1250950"/>
          <p14:tracePt t="25960" x="4700588" y="1285875"/>
          <p14:tracePt t="25977" x="4700588" y="1343025"/>
          <p14:tracePt t="25993" x="4700588" y="1371600"/>
          <p14:tracePt t="26010" x="4700588" y="1436688"/>
          <p14:tracePt t="26026" x="4708525" y="1465263"/>
          <p14:tracePt t="26043" x="4743450" y="1485900"/>
          <p14:tracePt t="26060" x="4779963" y="1508125"/>
          <p14:tracePt t="26076" x="4829175" y="1508125"/>
          <p14:tracePt t="26093" x="4886325" y="1500188"/>
          <p14:tracePt t="26110" x="4937125" y="1436688"/>
          <p14:tracePt t="26126" x="4951413" y="1385888"/>
          <p14:tracePt t="26143" x="4951413" y="1343025"/>
          <p14:tracePt t="26160" x="4951413" y="1308100"/>
          <p14:tracePt t="26176" x="4929188" y="1300163"/>
          <p14:tracePt t="26193" x="4908550" y="1293813"/>
          <p14:tracePt t="26211" x="4857750" y="1300163"/>
          <p14:tracePt t="26226" x="4743450" y="1343025"/>
          <p14:tracePt t="26243" x="4600575" y="1393825"/>
          <p14:tracePt t="26259" x="4451350" y="1450975"/>
          <p14:tracePt t="26276" x="4300538" y="1479550"/>
          <p14:tracePt t="26293" x="4165600" y="1493838"/>
          <p14:tracePt t="26309" x="4037013" y="1493838"/>
          <p14:tracePt t="26326" x="3986213" y="1471613"/>
          <p14:tracePt t="26343" x="3951288" y="1436688"/>
          <p14:tracePt t="26359" x="3908425" y="1393825"/>
          <p14:tracePt t="26376" x="3865563" y="1371600"/>
          <p14:tracePt t="26393" x="3836988" y="1343025"/>
          <p14:tracePt t="26410" x="3786188" y="1308100"/>
          <p14:tracePt t="26426" x="3765550" y="1293813"/>
          <p14:tracePt t="26443" x="3736975" y="1279525"/>
          <p14:tracePt t="26460" x="3714750" y="1271588"/>
          <p14:tracePt t="26476" x="3679825" y="1265238"/>
          <p14:tracePt t="26493" x="3636963" y="1257300"/>
          <p14:tracePt t="26509" x="3600450" y="1257300"/>
          <p14:tracePt t="26527" x="3586163" y="1265238"/>
          <p14:tracePt t="26550" x="3565525" y="1279525"/>
          <p14:tracePt t="26560" x="3557588" y="1314450"/>
          <p14:tracePt t="26576" x="3557588" y="1357313"/>
          <p14:tracePt t="26593" x="3557588" y="1385888"/>
          <p14:tracePt t="26610" x="3557588" y="1408113"/>
          <p14:tracePt t="26626" x="3557588" y="1428750"/>
          <p14:tracePt t="26643" x="3557588" y="1436688"/>
          <p14:tracePt t="26659" x="3571875" y="1436688"/>
          <p14:tracePt t="26676" x="3594100" y="1436688"/>
          <p14:tracePt t="26692" x="3629025" y="1414463"/>
          <p14:tracePt t="26709" x="3657600" y="1371600"/>
          <p14:tracePt t="26726" x="3694113" y="1322388"/>
          <p14:tracePt t="26742" x="3694113" y="1285875"/>
          <p14:tracePt t="26759" x="3694113" y="1265238"/>
          <p14:tracePt t="26776" x="3679825" y="1236663"/>
          <p14:tracePt t="26793" x="3643313" y="1214438"/>
          <p14:tracePt t="26810" x="3614738" y="1214438"/>
          <p14:tracePt t="26826" x="3571875" y="1214438"/>
          <p14:tracePt t="26843" x="3543300" y="1222375"/>
          <p14:tracePt t="26859" x="3522663" y="1250950"/>
          <p14:tracePt t="26876" x="3508375" y="1293813"/>
          <p14:tracePt t="26893" x="3508375" y="1322388"/>
          <p14:tracePt t="26909" x="3508375" y="1350963"/>
          <p14:tracePt t="26909" x="3514725" y="1371600"/>
          <p14:tracePt t="26926" x="3529013" y="1393825"/>
          <p14:tracePt t="26943" x="3551238" y="1414463"/>
          <p14:tracePt t="26959" x="3579813" y="1422400"/>
          <p14:tracePt t="26977" x="3594100" y="1422400"/>
          <p14:tracePt t="26993" x="3608388" y="1414463"/>
          <p14:tracePt t="27009" x="3643313" y="1393825"/>
          <p14:tracePt t="27026" x="3651250" y="1350963"/>
          <p14:tracePt t="27043" x="3651250" y="1300163"/>
          <p14:tracePt t="27060" x="3651250" y="1250950"/>
          <p14:tracePt t="27076" x="3636963" y="1214438"/>
          <p14:tracePt t="27093" x="3600450" y="1179513"/>
          <p14:tracePt t="27109" x="3486150" y="1157288"/>
          <p14:tracePt t="27126" x="3429000" y="1157288"/>
          <p14:tracePt t="27143" x="3386138" y="1179513"/>
          <p14:tracePt t="27159" x="3365500" y="1236663"/>
          <p14:tracePt t="27176" x="3365500" y="1285875"/>
          <p14:tracePt t="27193" x="3365500" y="1336675"/>
          <p14:tracePt t="27209" x="3386138" y="1371600"/>
          <p14:tracePt t="27226" x="3422650" y="1408113"/>
          <p14:tracePt t="27242" x="3451225" y="1436688"/>
          <p14:tracePt t="27259" x="3494088" y="1443038"/>
          <p14:tracePt t="27276" x="3514725" y="1443038"/>
          <p14:tracePt t="27293" x="3543300" y="1408113"/>
          <p14:tracePt t="27309" x="3565525" y="1357313"/>
          <p14:tracePt t="27326" x="3571875" y="1285875"/>
          <p14:tracePt t="27343" x="3571875" y="1243013"/>
          <p14:tracePt t="27359" x="3565525" y="1222375"/>
          <p14:tracePt t="27376" x="3565525" y="1214438"/>
          <p14:tracePt t="27414" x="3565525" y="1222375"/>
          <p14:tracePt t="27426" x="3557588" y="1236663"/>
          <p14:tracePt t="27426" x="3551238" y="1285875"/>
          <p14:tracePt t="27442" x="3536950" y="1350963"/>
          <p14:tracePt t="27460" x="3536950" y="1400175"/>
          <p14:tracePt t="27477" x="3536950" y="1428750"/>
          <p14:tracePt t="27492" x="3536950" y="1443038"/>
          <p14:tracePt t="27509" x="3551238" y="1443038"/>
          <p14:tracePt t="27526" x="3586163" y="1408113"/>
          <p14:tracePt t="27543" x="3608388" y="1350963"/>
          <p14:tracePt t="27559" x="3629025" y="1293813"/>
          <p14:tracePt t="27576" x="3643313" y="1243013"/>
          <p14:tracePt t="27592" x="3643313" y="1200150"/>
          <p14:tracePt t="27609" x="3643313" y="1185863"/>
          <p14:tracePt t="27626" x="3614738" y="1179513"/>
          <p14:tracePt t="27642" x="3571875" y="1179513"/>
          <p14:tracePt t="27660" x="3529013" y="1179513"/>
          <p14:tracePt t="27676" x="3494088" y="1200150"/>
          <p14:tracePt t="27692" x="3486150" y="1243013"/>
          <p14:tracePt t="27709" x="3486150" y="1285875"/>
          <p14:tracePt t="27725" x="3494088" y="1350963"/>
          <p14:tracePt t="27742" x="3522663" y="1379538"/>
          <p14:tracePt t="27759" x="3557588" y="1393825"/>
          <p14:tracePt t="27776" x="3594100" y="1393825"/>
          <p14:tracePt t="27792" x="3636963" y="1379538"/>
          <p14:tracePt t="27809" x="3671888" y="1350963"/>
          <p14:tracePt t="27826" x="3694113" y="1300163"/>
          <p14:tracePt t="27842" x="3694113" y="1243013"/>
          <p14:tracePt t="27859" x="3694113" y="1185863"/>
          <p14:tracePt t="27876" x="3665538" y="1157288"/>
          <p14:tracePt t="27893" x="3636963" y="1136650"/>
          <p14:tracePt t="27909" x="3586163" y="1136650"/>
          <p14:tracePt t="27925" x="3529013" y="1157288"/>
          <p14:tracePt t="27943" x="3500438" y="1200150"/>
          <p14:tracePt t="27959" x="3494088" y="1250950"/>
          <p14:tracePt t="27975" x="3494088" y="1308100"/>
          <p14:tracePt t="27993" x="3494088" y="1328738"/>
          <p14:tracePt t="28009" x="3508375" y="1357313"/>
          <p14:tracePt t="28026" x="3522663" y="1365250"/>
          <p14:tracePt t="28042" x="3543300" y="1371600"/>
          <p14:tracePt t="28059" x="3579813" y="1371600"/>
          <p14:tracePt t="28075" x="3600450" y="1365250"/>
          <p14:tracePt t="28092" x="3665538" y="1314450"/>
          <p14:tracePt t="28109" x="3679825" y="1271588"/>
          <p14:tracePt t="28125" x="3679825" y="1228725"/>
          <p14:tracePt t="28143" x="3679825" y="1208088"/>
          <p14:tracePt t="28159" x="3665538" y="1185863"/>
          <p14:tracePt t="28175" x="3643313" y="1179513"/>
          <p14:tracePt t="28192" x="3622675" y="1179513"/>
          <p14:tracePt t="28209" x="3594100" y="1179513"/>
          <p14:tracePt t="28226" x="3579813" y="1200150"/>
          <p14:tracePt t="28242" x="3557588" y="1228725"/>
          <p14:tracePt t="28259" x="3543300" y="1250950"/>
          <p14:tracePt t="28275" x="3536950" y="1279525"/>
          <p14:tracePt t="28292" x="3536950" y="1285875"/>
          <p14:tracePt t="28358" x="3536950" y="1293813"/>
          <p14:tracePt t="28815" x="3536950" y="1285875"/>
          <p14:tracePt t="28870" x="3536950" y="1279525"/>
          <p14:tracePt t="29214" x="3536950" y="1285875"/>
          <p14:tracePt t="29262" x="3536950" y="1293813"/>
          <p14:tracePt t="29278" x="3536950" y="1300163"/>
          <p14:tracePt t="29294" x="3536950" y="1308100"/>
          <p14:tracePt t="29301" x="3536950" y="1314450"/>
          <p14:tracePt t="29318" x="3536950" y="1322388"/>
          <p14:tracePt t="29334" x="3543300" y="1322388"/>
          <p14:tracePt t="29366" x="3543300" y="1328738"/>
          <p14:tracePt t="29379" x="3551238" y="1336675"/>
          <p14:tracePt t="29391" x="3551238" y="1343025"/>
          <p14:tracePt t="29392" x="3557588" y="1343025"/>
          <p14:tracePt t="29409" x="3557588" y="1350963"/>
          <p14:tracePt t="29425" x="3565525" y="1357313"/>
          <p14:tracePt t="29441" x="3571875" y="1357313"/>
          <p14:tracePt t="29458" x="3579813" y="1357313"/>
          <p14:tracePt t="29504" x="3579813" y="1350963"/>
          <p14:tracePt t="29510" x="3586163" y="1350963"/>
          <p14:tracePt t="29511" x="3586163" y="1343025"/>
          <p14:tracePt t="29525" x="3594100" y="1308100"/>
          <p14:tracePt t="29542" x="3594100" y="1285875"/>
          <p14:tracePt t="29559" x="3594100" y="1265238"/>
          <p14:tracePt t="29575" x="3579813" y="1257300"/>
          <p14:tracePt t="29592" x="3551238" y="1236663"/>
          <p14:tracePt t="29608" x="3522663" y="1236663"/>
          <p14:tracePt t="29626" x="3500438" y="1236663"/>
          <p14:tracePt t="29641" x="3479800" y="1257300"/>
          <p14:tracePt t="29658" x="3451225" y="1293813"/>
          <p14:tracePt t="29676" x="3436938" y="1350963"/>
          <p14:tracePt t="29692" x="3436938" y="1400175"/>
          <p14:tracePt t="29709" x="3443288" y="1428750"/>
          <p14:tracePt t="29725" x="3471863" y="1471613"/>
          <p14:tracePt t="29741" x="3508375" y="1508125"/>
          <p14:tracePt t="29758" x="3543300" y="1508125"/>
          <p14:tracePt t="29775" x="3571875" y="1508125"/>
          <p14:tracePt t="29791" x="3636963" y="1471613"/>
          <p14:tracePt t="29808" x="3700463" y="1414463"/>
          <p14:tracePt t="29825" x="3751263" y="1365250"/>
          <p14:tracePt t="29841" x="3765550" y="1322388"/>
          <p14:tracePt t="29858" x="3765550" y="1293813"/>
          <p14:tracePt t="29875" x="3765550" y="1265238"/>
          <p14:tracePt t="29891" x="3722688" y="1250950"/>
          <p14:tracePt t="29909" x="3665538" y="1228725"/>
          <p14:tracePt t="29925" x="3622675" y="1228725"/>
          <p14:tracePt t="29941" x="3571875" y="1243013"/>
          <p14:tracePt t="29959" x="3536950" y="1285875"/>
          <p14:tracePt t="29975" x="3529013" y="1328738"/>
          <p14:tracePt t="29992" x="3529013" y="1379538"/>
          <p14:tracePt t="30009" x="3529013" y="1400175"/>
          <p14:tracePt t="30025" x="3557588" y="1428750"/>
          <p14:tracePt t="30042" x="3571875" y="1443038"/>
          <p14:tracePt t="30058" x="3586163" y="1443038"/>
          <p14:tracePt t="30075" x="3600450" y="1443038"/>
          <p14:tracePt t="30092" x="3614738" y="1436688"/>
          <p14:tracePt t="30109" x="3651250" y="1408113"/>
          <p14:tracePt t="30125" x="3665538" y="1350963"/>
          <p14:tracePt t="30142" x="3671888" y="1314450"/>
          <p14:tracePt t="30158" x="3671888" y="1271588"/>
          <p14:tracePt t="30175" x="3665538" y="1250950"/>
          <p14:tracePt t="30192" x="3643313" y="1236663"/>
          <p14:tracePt t="30208" x="3608388" y="1228725"/>
          <p14:tracePt t="30225" x="3571875" y="1236663"/>
          <p14:tracePt t="30242" x="3557588" y="1271588"/>
          <p14:tracePt t="30258" x="3543300" y="1308100"/>
          <p14:tracePt t="30275" x="3543300" y="1343025"/>
          <p14:tracePt t="30291" x="3543300" y="1365250"/>
          <p14:tracePt t="30309" x="3543300" y="1385888"/>
          <p14:tracePt t="30325" x="3551238" y="1408113"/>
          <p14:tracePt t="30341" x="3594100" y="1436688"/>
          <p14:tracePt t="30358" x="3622675" y="1450975"/>
          <p14:tracePt t="30375" x="3671888" y="1471613"/>
          <p14:tracePt t="30393" x="3743325" y="1485900"/>
          <p14:tracePt t="30408" x="3794125" y="1493838"/>
          <p14:tracePt t="30425" x="3851275" y="1493838"/>
          <p14:tracePt t="30441" x="3908425" y="1493838"/>
          <p14:tracePt t="30458" x="3951288" y="1493838"/>
          <p14:tracePt t="30475" x="4008438" y="1493838"/>
          <p14:tracePt t="30491" x="4065588" y="1493838"/>
          <p14:tracePt t="30509" x="4108450" y="1493838"/>
          <p14:tracePt t="30525" x="4137025" y="1493838"/>
          <p14:tracePt t="30541" x="4165600" y="1493838"/>
          <p14:tracePt t="30558" x="4165600" y="1485900"/>
          <p14:tracePt t="30575" x="4171950" y="1479550"/>
          <p14:tracePt t="30592" x="4179888" y="1471613"/>
          <p14:tracePt t="30608" x="4179888" y="1457325"/>
          <p14:tracePt t="30625" x="4179888" y="1443038"/>
          <p14:tracePt t="30641" x="4194175" y="1428750"/>
          <p14:tracePt t="30658" x="4200525" y="1400175"/>
          <p14:tracePt t="30675" x="4200525" y="1385888"/>
          <p14:tracePt t="30692" x="4200525" y="1379538"/>
          <p14:tracePt t="30709" x="4200525" y="1371600"/>
          <p14:tracePt t="30725" x="4200525" y="1357313"/>
          <p14:tracePt t="30741" x="4200525" y="1336675"/>
          <p14:tracePt t="30782" x="4200525" y="1328738"/>
          <p14:tracePt t="30791" x="4200525" y="1322388"/>
          <p14:tracePt t="30792" x="4200525" y="1314450"/>
          <p14:tracePt t="30808" x="4200525" y="1308100"/>
          <p14:tracePt t="30824" x="4194175" y="1300163"/>
          <p14:tracePt t="30841" x="4194175" y="1293813"/>
          <p14:tracePt t="30858" x="4179888" y="1285875"/>
          <p14:tracePt t="30875" x="4165600" y="1285875"/>
          <p14:tracePt t="30891" x="4137025" y="1285875"/>
          <p14:tracePt t="30908" x="4114800" y="1308100"/>
          <p14:tracePt t="30925" x="4108450" y="1343025"/>
          <p14:tracePt t="30941" x="4094163" y="1393825"/>
          <p14:tracePt t="30958" x="4100513" y="1422400"/>
          <p14:tracePt t="30974" x="4129088" y="1443038"/>
          <p14:tracePt t="30992" x="4157663" y="1471613"/>
          <p14:tracePt t="31008" x="4186238" y="1493838"/>
          <p14:tracePt t="31024" x="4237038" y="1508125"/>
          <p14:tracePt t="31042" x="4271963" y="1508125"/>
          <p14:tracePt t="31058" x="4322763" y="1514475"/>
          <p14:tracePt t="31075" x="4365625" y="1514475"/>
          <p14:tracePt t="31091" x="4394200" y="1485900"/>
          <p14:tracePt t="31108" x="4422775" y="1457325"/>
          <p14:tracePt t="31125" x="4429125" y="1450975"/>
          <p14:tracePt t="31141" x="4437063" y="1371600"/>
          <p14:tracePt t="31158" x="4429125" y="1336675"/>
          <p14:tracePt t="31174" x="4400550" y="1308100"/>
          <p14:tracePt t="31192" x="4379913" y="1293813"/>
          <p14:tracePt t="31208" x="4365625" y="1285875"/>
          <p14:tracePt t="31224" x="4351338" y="1285875"/>
          <p14:tracePt t="31241" x="4337050" y="1285875"/>
          <p14:tracePt t="31257" x="4322763" y="1293813"/>
          <p14:tracePt t="31275" x="4308475" y="1328738"/>
          <p14:tracePt t="31291" x="4286250" y="1357313"/>
          <p14:tracePt t="31308" x="4271963" y="1393825"/>
          <p14:tracePt t="31324" x="4271963" y="1428750"/>
          <p14:tracePt t="31341" x="4279900" y="1457325"/>
          <p14:tracePt t="31358" x="4286250" y="1479550"/>
          <p14:tracePt t="31374" x="4308475" y="1479550"/>
          <p14:tracePt t="31391" x="4329113" y="1479550"/>
          <p14:tracePt t="31408" x="4351338" y="1479550"/>
          <p14:tracePt t="31424" x="4394200" y="1465263"/>
          <p14:tracePt t="31441" x="4414838" y="1428750"/>
          <p14:tracePt t="31458" x="4429125" y="1385888"/>
          <p14:tracePt t="31475" x="4429125" y="1343025"/>
          <p14:tracePt t="31491" x="4429125" y="1308100"/>
          <p14:tracePt t="31508" x="4422775" y="1279525"/>
          <p14:tracePt t="31525" x="4386263" y="1243013"/>
          <p14:tracePt t="31542" x="4343400" y="1228725"/>
          <p14:tracePt t="31542" x="4329113" y="1228725"/>
          <p14:tracePt t="31558" x="4279900" y="1228725"/>
          <p14:tracePt t="31574" x="4237038" y="1243013"/>
          <p14:tracePt t="31591" x="4214813" y="1285875"/>
          <p14:tracePt t="31608" x="4208463" y="1328738"/>
          <p14:tracePt t="31625" x="4200525" y="1371600"/>
          <p14:tracePt t="31642" x="4200525" y="1414463"/>
          <p14:tracePt t="31657" x="4208463" y="1436688"/>
          <p14:tracePt t="31674" x="4229100" y="1465263"/>
          <p14:tracePt t="31691" x="4243388" y="1465263"/>
          <p14:tracePt t="31708" x="4257675" y="1465263"/>
          <p14:tracePt t="31724" x="4279900" y="1465263"/>
          <p14:tracePt t="31741" x="4329113" y="1422400"/>
          <p14:tracePt t="31758" x="4365625" y="1379538"/>
          <p14:tracePt t="31774" x="4394200" y="1328738"/>
          <p14:tracePt t="31791" x="4394200" y="1279525"/>
          <p14:tracePt t="31807" x="4394200" y="1250950"/>
          <p14:tracePt t="31824" x="4379913" y="1228725"/>
          <p14:tracePt t="31841" x="4365625" y="1222375"/>
          <p14:tracePt t="31858" x="4337050" y="1222375"/>
          <p14:tracePt t="31875" x="4308475" y="1228725"/>
          <p14:tracePt t="31892" x="4271963" y="1250950"/>
          <p14:tracePt t="31908" x="4243388" y="1293813"/>
          <p14:tracePt t="31925" x="4214813" y="1357313"/>
          <p14:tracePt t="31941" x="4208463" y="1393825"/>
          <p14:tracePt t="31941" x="4208463" y="1414463"/>
          <p14:tracePt t="31958" x="4208463" y="1428750"/>
          <p14:tracePt t="31974" x="4208463" y="1443038"/>
          <p14:tracePt t="31991" x="4222750" y="1450975"/>
          <p14:tracePt t="32007" x="4243388" y="1457325"/>
          <p14:tracePt t="32024" x="4286250" y="1457325"/>
          <p14:tracePt t="32042" x="4337050" y="1436688"/>
          <p14:tracePt t="32057" x="4371975" y="1400175"/>
          <p14:tracePt t="32075" x="4400550" y="1365250"/>
          <p14:tracePt t="32091" x="4408488" y="1322388"/>
          <p14:tracePt t="32107" x="4400550" y="1279525"/>
          <p14:tracePt t="32125" x="4371975" y="1257300"/>
          <p14:tracePt t="32141" x="4343400" y="1243013"/>
          <p14:tracePt t="32158" x="4322763" y="1236663"/>
          <p14:tracePt t="32174" x="4308475" y="1243013"/>
          <p14:tracePt t="32191" x="4294188" y="1265238"/>
          <p14:tracePt t="32208" x="4279900" y="1293813"/>
          <p14:tracePt t="32224" x="4257675" y="1328738"/>
          <p14:tracePt t="32241" x="4237038" y="1365250"/>
          <p14:tracePt t="32257" x="4222750" y="1385888"/>
          <p14:tracePt t="32274" x="4214813" y="1393825"/>
          <p14:tracePt t="32334" x="4214813" y="1385888"/>
          <p14:tracePt t="32342" x="4214813" y="1371600"/>
          <p14:tracePt t="32349" x="4214813" y="1343025"/>
          <p14:tracePt t="32349" x="4214813" y="1314450"/>
          <p14:tracePt t="32358" x="4222750" y="1250950"/>
          <p14:tracePt t="32374" x="4237038" y="1200150"/>
          <p14:tracePt t="32390" x="4257675" y="1165225"/>
          <p14:tracePt t="32409" x="4257675" y="1150938"/>
          <p14:tracePt t="32487" x="4257675" y="1157288"/>
          <p14:tracePt t="32495" x="4257675" y="1165225"/>
          <p14:tracePt t="32503" x="4257675" y="1185863"/>
          <p14:tracePt t="32511" x="4257675" y="1243013"/>
          <p14:tracePt t="32525" x="4265613" y="1293813"/>
          <p14:tracePt t="32541" x="4271963" y="1343025"/>
          <p14:tracePt t="32541" x="4279900" y="1357313"/>
          <p14:tracePt t="32559" x="4279900" y="1365250"/>
          <p14:tracePt t="32575" x="4279900" y="1385888"/>
          <p14:tracePt t="32615" x="4279900" y="1393825"/>
          <p14:tracePt t="32623" x="4279900" y="1408113"/>
          <p14:tracePt t="32634" x="4279900" y="1414463"/>
          <p14:tracePt t="32641" x="4279900" y="1428750"/>
          <p14:tracePt t="32658" x="4279900" y="1457325"/>
          <p14:tracePt t="32675" x="4265613" y="1479550"/>
          <p14:tracePt t="32692" x="4251325" y="1514475"/>
          <p14:tracePt t="32708" x="4222750" y="1571625"/>
          <p14:tracePt t="32725" x="4171950" y="1636713"/>
          <p14:tracePt t="32742" x="4114800" y="1693863"/>
          <p14:tracePt t="32742" x="4079875" y="1722438"/>
          <p14:tracePt t="32759" x="4057650" y="1743075"/>
          <p14:tracePt t="32775" x="4008438" y="1828800"/>
          <p14:tracePt t="32791" x="3986213" y="1865313"/>
          <p14:tracePt t="32808" x="3971925" y="1908175"/>
          <p14:tracePt t="32825" x="3965575" y="1928813"/>
          <p14:tracePt t="32842" x="3965575" y="1951038"/>
          <p14:tracePt t="32858" x="3965575" y="1957388"/>
          <p14:tracePt t="33031" x="3957638" y="1957388"/>
          <p14:tracePt t="33039" x="3951288" y="1957388"/>
          <p14:tracePt t="33058" x="3943350" y="1951038"/>
          <p14:tracePt t="33060" x="3908425" y="1936750"/>
          <p14:tracePt t="33075" x="3865563" y="1922463"/>
          <p14:tracePt t="33092" x="3800475" y="1900238"/>
          <p14:tracePt t="33108" x="3757613" y="1885950"/>
          <p14:tracePt t="33125" x="3708400" y="1871663"/>
          <p14:tracePt t="33142" x="3651250" y="1857375"/>
          <p14:tracePt t="33158" x="3565525" y="1843088"/>
          <p14:tracePt t="33175" x="3536950" y="1843088"/>
          <p14:tracePt t="33192" x="3494088" y="1843088"/>
          <p14:tracePt t="33208" x="3471863" y="1843088"/>
          <p14:tracePt t="33224" x="3457575" y="1843088"/>
          <p14:tracePt t="33241" x="3436938" y="1843088"/>
          <p14:tracePt t="33258" x="3414713" y="1843088"/>
          <p14:tracePt t="33275" x="3394075" y="1851025"/>
          <p14:tracePt t="33292" x="3365500" y="1865313"/>
          <p14:tracePt t="33308" x="3343275" y="1893888"/>
          <p14:tracePt t="33325" x="3314700" y="1908175"/>
          <p14:tracePt t="33341" x="3286125" y="1936750"/>
          <p14:tracePt t="33357" x="3257550" y="1965325"/>
          <p14:tracePt t="33375" x="3236913" y="1985963"/>
          <p14:tracePt t="33391" x="3236913" y="1993900"/>
          <p14:tracePt t="33408" x="3228975" y="2028825"/>
          <p14:tracePt t="33424" x="3228975" y="2043113"/>
          <p14:tracePt t="33441" x="3228975" y="2065338"/>
          <p14:tracePt t="33458" x="3228975" y="2085975"/>
          <p14:tracePt t="33474" x="3236913" y="2100263"/>
          <p14:tracePt t="33492" x="3243263" y="2114550"/>
          <p14:tracePt t="33508" x="3265488" y="2128838"/>
          <p14:tracePt t="33525" x="3286125" y="2143125"/>
          <p14:tracePt t="33542" x="3328988" y="2157413"/>
          <p14:tracePt t="33558" x="3414713" y="2185988"/>
          <p14:tracePt t="33576" x="3479800" y="2193925"/>
          <p14:tracePt t="33591" x="3536950" y="2200275"/>
          <p14:tracePt t="33609" x="3594100" y="2200275"/>
          <p14:tracePt t="33624" x="3643313" y="2200275"/>
          <p14:tracePt t="33641" x="3694113" y="2200275"/>
          <p14:tracePt t="33658" x="3736975" y="2185988"/>
          <p14:tracePt t="33675" x="3765550" y="2165350"/>
          <p14:tracePt t="33692" x="3800475" y="2136775"/>
          <p14:tracePt t="33708" x="3829050" y="2122488"/>
          <p14:tracePt t="33724" x="3851275" y="2093913"/>
          <p14:tracePt t="33741" x="3879850" y="2057400"/>
          <p14:tracePt t="33758" x="3914775" y="2014538"/>
          <p14:tracePt t="33775" x="3914775" y="1993900"/>
          <p14:tracePt t="33791" x="3914775" y="1957388"/>
          <p14:tracePt t="33808" x="3914775" y="1922463"/>
          <p14:tracePt t="33824" x="3914775" y="1879600"/>
          <p14:tracePt t="33841" x="3900488" y="1843088"/>
          <p14:tracePt t="33858" x="3857625" y="1822450"/>
          <p14:tracePt t="33874" x="3814763" y="1785938"/>
          <p14:tracePt t="33892" x="3743325" y="1751013"/>
          <p14:tracePt t="33908" x="3651250" y="1722438"/>
          <p14:tracePt t="33924" x="3579813" y="1693863"/>
          <p14:tracePt t="33942" x="3514725" y="1685925"/>
          <p14:tracePt t="33958" x="3471863" y="1679575"/>
          <p14:tracePt t="33958" x="3465513" y="1679575"/>
          <p14:tracePt t="33975" x="3429000" y="1679575"/>
          <p14:tracePt t="33991" x="3414713" y="1693863"/>
          <p14:tracePt t="34008" x="3394075" y="1714500"/>
          <p14:tracePt t="34026" x="3386138" y="1736725"/>
          <p14:tracePt t="34041" x="3379788" y="1757363"/>
          <p14:tracePt t="34058" x="3371850" y="1771650"/>
          <p14:tracePt t="34075" x="3365500" y="1779588"/>
          <p14:tracePt t="34091" x="3365500" y="1808163"/>
          <p14:tracePt t="34108" x="3365500" y="1828800"/>
          <p14:tracePt t="34124" x="3365500" y="1851025"/>
          <p14:tracePt t="34142" x="3371850" y="1879600"/>
          <p14:tracePt t="34158" x="3400425" y="1908175"/>
          <p14:tracePt t="34158" x="3422650" y="1922463"/>
          <p14:tracePt t="34175" x="3443288" y="1936750"/>
          <p14:tracePt t="34191" x="3514725" y="1965325"/>
          <p14:tracePt t="34208" x="3579813" y="1985963"/>
          <p14:tracePt t="34224" x="3622675" y="1993900"/>
          <p14:tracePt t="34241" x="3679825" y="2000250"/>
          <p14:tracePt t="34258" x="3736975" y="2008188"/>
          <p14:tracePt t="34274" x="3794125" y="2008188"/>
          <p14:tracePt t="34291" x="3829050" y="2008188"/>
          <p14:tracePt t="34308" x="3857625" y="2008188"/>
          <p14:tracePt t="34324" x="3871913" y="2014538"/>
          <p14:tracePt t="34341" x="3886200" y="2014538"/>
          <p14:tracePt t="34358" x="3914775" y="2014538"/>
          <p14:tracePt t="34358" x="3943350" y="2014538"/>
          <p14:tracePt t="34375" x="3971925" y="2014538"/>
          <p14:tracePt t="34375" x="4000500" y="2014538"/>
          <p14:tracePt t="34391" x="4065588" y="2014538"/>
          <p14:tracePt t="34408" x="4137025" y="2014538"/>
          <p14:tracePt t="34425" x="4222750" y="2014538"/>
          <p14:tracePt t="34441" x="4308475" y="2014538"/>
          <p14:tracePt t="34458" x="4408488" y="2014538"/>
          <p14:tracePt t="34474" x="4494213" y="2014538"/>
          <p14:tracePt t="34491" x="4572000" y="2014538"/>
          <p14:tracePt t="34508" x="4600575" y="2014538"/>
          <p14:tracePt t="34524" x="4608513" y="2014538"/>
          <p14:tracePt t="34541" x="4608513" y="2008188"/>
          <p14:tracePt t="35111" x="4614863" y="2014538"/>
          <p14:tracePt t="35135" x="4614863" y="2022475"/>
          <p14:tracePt t="35151" x="4614863" y="2028825"/>
          <p14:tracePt t="35159" x="4614863" y="2036763"/>
          <p14:tracePt t="35178" x="4622800" y="2043113"/>
          <p14:tracePt t="35191" x="4629150" y="2051050"/>
          <p14:tracePt t="35191" x="4637088" y="2057400"/>
          <p14:tracePt t="35207" x="4651375" y="2057400"/>
          <p14:tracePt t="35279" x="4657725" y="2057400"/>
          <p14:tracePt t="35311" x="4665663" y="2057400"/>
          <p14:tracePt t="35343" x="4672013" y="2057400"/>
          <p14:tracePt t="35383" x="4672013" y="2051050"/>
          <p14:tracePt t="35391" x="4679950" y="2043113"/>
          <p14:tracePt t="35399" x="4686300" y="2043113"/>
          <p14:tracePt t="35407" x="4694238" y="2036763"/>
          <p14:tracePt t="35416" x="4694238" y="2028825"/>
          <p14:tracePt t="35424" x="4694238" y="2022475"/>
          <p14:tracePt t="35440" x="4694238" y="2014538"/>
          <p14:tracePt t="35457" x="4694238" y="2008188"/>
          <p14:tracePt t="35474" x="4700588" y="2000250"/>
          <p14:tracePt t="35490" x="4708525" y="1993900"/>
          <p14:tracePt t="35507" x="4708525" y="1985963"/>
          <p14:tracePt t="35524" x="4708525" y="1979613"/>
          <p14:tracePt t="35541" x="4708525" y="1971675"/>
          <p14:tracePt t="35615" x="4708525" y="1965325"/>
          <p14:tracePt t="35639" x="4708525" y="1957388"/>
          <p14:tracePt t="35655" x="4708525" y="1951038"/>
          <p14:tracePt t="35671" x="4700588" y="1951038"/>
          <p14:tracePt t="35679" x="4700588" y="1943100"/>
          <p14:tracePt t="35735" x="4694238" y="1936750"/>
          <p14:tracePt t="35743" x="4686300" y="1928813"/>
          <p14:tracePt t="35757" x="4679950" y="1928813"/>
          <p14:tracePt t="35774" x="4672013" y="1922463"/>
          <p14:tracePt t="35775" x="4657725" y="1908175"/>
          <p14:tracePt t="35775" x="4643438" y="1900238"/>
          <p14:tracePt t="35791" x="4600575" y="1893888"/>
          <p14:tracePt t="35807" x="4586288" y="1879600"/>
          <p14:tracePt t="35824" x="4572000" y="1871663"/>
          <p14:tracePt t="35840" x="4551363" y="1865313"/>
          <p14:tracePt t="35857" x="4522788" y="1865313"/>
          <p14:tracePt t="35874" x="4486275" y="1857375"/>
          <p14:tracePt t="35890" x="4451350" y="1857375"/>
          <p14:tracePt t="35908" x="4437063" y="1857375"/>
          <p14:tracePt t="35924" x="4422775" y="1857375"/>
          <p14:tracePt t="35940" x="4400550" y="1857375"/>
          <p14:tracePt t="35975" x="4394200" y="1857375"/>
          <p14:tracePt t="35975" x="4386263" y="1857375"/>
          <p14:tracePt t="35975" x="4379913" y="1857375"/>
          <p14:tracePt t="35991" x="4371975" y="1865313"/>
          <p14:tracePt t="36007" x="4357688" y="1871663"/>
          <p14:tracePt t="36024" x="4351338" y="1879600"/>
          <p14:tracePt t="36040" x="4343400" y="1893888"/>
          <p14:tracePt t="36057" x="4329113" y="1908175"/>
          <p14:tracePt t="36074" x="4322763" y="1914525"/>
          <p14:tracePt t="36119" x="4314825" y="1922463"/>
          <p14:tracePt t="36191" x="4314825" y="1928813"/>
          <p14:tracePt t="36391" x="4308475" y="1936750"/>
          <p14:tracePt t="36399" x="4308475" y="1943100"/>
          <p14:tracePt t="36407" x="4308475" y="1951038"/>
          <p14:tracePt t="36415" x="4300538" y="1957388"/>
          <p14:tracePt t="36423" x="4300538" y="1965325"/>
          <p14:tracePt t="36440" x="4300538" y="1971675"/>
          <p14:tracePt t="36495" x="4300538" y="1979613"/>
          <p14:tracePt t="36503" x="4294188" y="1979613"/>
          <p14:tracePt t="36505" x="4294188" y="1985963"/>
          <p14:tracePt t="36515" x="4294188" y="1993900"/>
          <p14:tracePt t="36523" x="4286250" y="1993900"/>
          <p14:tracePt t="36540" x="4279900" y="2000250"/>
          <p14:tracePt t="36558" x="4279900" y="2008188"/>
          <p14:tracePt t="36573" x="4271963" y="2008188"/>
          <p14:tracePt t="36590" x="4271963" y="2014538"/>
          <p14:tracePt t="36607" x="4265613" y="2014538"/>
          <p14:tracePt t="36623" x="4257675" y="2028825"/>
          <p14:tracePt t="36663" x="4251325" y="2028825"/>
          <p14:tracePt t="36673" x="4243388" y="2028825"/>
          <p14:tracePt t="36674" x="4237038" y="2036763"/>
          <p14:tracePt t="36690" x="4229100" y="2043113"/>
          <p14:tracePt t="36707" x="4222750" y="2051050"/>
          <p14:tracePt t="36723" x="4214813" y="2051050"/>
          <p14:tracePt t="36740" x="4208463" y="2051050"/>
          <p14:tracePt t="36757" x="4200525" y="2051050"/>
          <p14:tracePt t="36839" x="4200525" y="2043113"/>
          <p14:tracePt t="36847" x="4200525" y="2028825"/>
          <p14:tracePt t="36857" x="4200525" y="2022475"/>
          <p14:tracePt t="36863" x="4200525" y="2000250"/>
          <p14:tracePt t="36873" x="4194175" y="1985963"/>
          <p14:tracePt t="36890" x="4194175" y="1971675"/>
          <p14:tracePt t="36907" x="4186238" y="1957388"/>
          <p14:tracePt t="36923" x="4186238" y="1943100"/>
          <p14:tracePt t="36940" x="4186238" y="1936750"/>
          <p14:tracePt t="36957" x="4186238" y="1928813"/>
          <p14:tracePt t="36973" x="4186238" y="1922463"/>
          <p14:tracePt t="36990" x="4186238" y="1914525"/>
          <p14:tracePt t="37007" x="4186238" y="1908175"/>
          <p14:tracePt t="37023" x="4179888" y="1900238"/>
          <p14:tracePt t="37070" x="4179888" y="1893888"/>
          <p14:tracePt t="37095" x="4179888" y="1885950"/>
          <p14:tracePt t="37111" x="4179888" y="1879600"/>
          <p14:tracePt t="37135" x="4179888" y="1871663"/>
          <p14:tracePt t="37159" x="4179888" y="1865313"/>
          <p14:tracePt t="37367" x="4179888" y="1871663"/>
          <p14:tracePt t="37375" x="4179888" y="1879600"/>
          <p14:tracePt t="37383" x="4179888" y="1885950"/>
          <p14:tracePt t="37390" x="4179888" y="1900238"/>
          <p14:tracePt t="37406" x="4179888" y="1914525"/>
          <p14:tracePt t="37423" x="4179888" y="1928813"/>
          <p14:tracePt t="37440" x="4179888" y="1936750"/>
          <p14:tracePt t="37456" x="4179888" y="1951038"/>
          <p14:tracePt t="37474" x="4179888" y="1965325"/>
          <p14:tracePt t="37490" x="4179888" y="1971675"/>
          <p14:tracePt t="37506" x="4179888" y="1985963"/>
          <p14:tracePt t="37523" x="4179888" y="1993900"/>
          <p14:tracePt t="37540" x="4179888" y="2008188"/>
          <p14:tracePt t="37557" x="4179888" y="2022475"/>
          <p14:tracePt t="37573" x="4179888" y="2036763"/>
          <p14:tracePt t="37590" x="4179888" y="2051050"/>
          <p14:tracePt t="37606" x="4179888" y="2057400"/>
          <p14:tracePt t="37623" x="4179888" y="2071688"/>
          <p14:tracePt t="37663" x="4179888" y="2079625"/>
          <p14:tracePt t="37678" x="4179888" y="2085975"/>
          <p14:tracePt t="37687" x="4179888" y="2093913"/>
          <p14:tracePt t="37742" x="4179888" y="2100263"/>
          <p14:tracePt t="37759" x="4179888" y="2108200"/>
          <p14:tracePt t="37991" x="4186238" y="2108200"/>
          <p14:tracePt t="38079" x="4194175" y="2108200"/>
          <p14:tracePt t="38175" x="4194175" y="2100263"/>
          <p14:tracePt t="38183" x="4200525" y="2100263"/>
          <p14:tracePt t="38343" x="4208463" y="2100263"/>
          <p14:tracePt t="38348" x="4208463" y="2093913"/>
          <p14:tracePt t="38359" x="4214813" y="2093913"/>
          <p14:tracePt t="38374" x="4222750" y="2093913"/>
          <p14:tracePt t="38389" x="4229100" y="2093913"/>
          <p14:tracePt t="38391" x="4237038" y="2093913"/>
          <p14:tracePt t="38406" x="4251325" y="2093913"/>
          <p14:tracePt t="38423" x="4257675" y="2085975"/>
          <p14:tracePt t="38440" x="4271963" y="2079625"/>
          <p14:tracePt t="38456" x="4300538" y="2079625"/>
          <p14:tracePt t="38473" x="4337050" y="2079625"/>
          <p14:tracePt t="38489" x="4365625" y="2079625"/>
          <p14:tracePt t="38506" x="4400550" y="2079625"/>
          <p14:tracePt t="38523" x="4429125" y="2079625"/>
          <p14:tracePt t="38539" x="4451350" y="2079625"/>
          <p14:tracePt t="38556" x="4471988" y="2079625"/>
          <p14:tracePt t="38573" x="4494213" y="2079625"/>
          <p14:tracePt t="38589" x="4522788" y="2079625"/>
          <p14:tracePt t="38606" x="4565650" y="2079625"/>
          <p14:tracePt t="38623" x="4600575" y="2071688"/>
          <p14:tracePt t="38640" x="4629150" y="2065338"/>
          <p14:tracePt t="38656" x="4637088" y="2057400"/>
          <p14:tracePt t="38673" x="4643438" y="2051050"/>
          <p14:tracePt t="38709" x="4643438" y="2043113"/>
          <p14:tracePt t="38711" x="4651375" y="2043113"/>
          <p14:tracePt t="38723" x="4651375" y="2028825"/>
          <p14:tracePt t="38739" x="4651375" y="2022475"/>
          <p14:tracePt t="38756" x="4651375" y="2008188"/>
          <p14:tracePt t="38773" x="4651375" y="2000250"/>
          <p14:tracePt t="38789" x="4651375" y="1985963"/>
          <p14:tracePt t="38806" x="4651375" y="1965325"/>
          <p14:tracePt t="38822" x="4629150" y="1936750"/>
          <p14:tracePt t="38839" x="4600575" y="1908175"/>
          <p14:tracePt t="38856" x="4543425" y="1871663"/>
          <p14:tracePt t="38873" x="4500563" y="1851025"/>
          <p14:tracePt t="38889" x="4471988" y="1843088"/>
          <p14:tracePt t="38906" x="4437063" y="1843088"/>
          <p14:tracePt t="38923" x="4400550" y="1843088"/>
          <p14:tracePt t="38939" x="4371975" y="1843088"/>
          <p14:tracePt t="38957" x="4329113" y="1843088"/>
          <p14:tracePt t="38973" x="4300538" y="1851025"/>
          <p14:tracePt t="38989" x="4265613" y="1865313"/>
          <p14:tracePt t="39006" x="4214813" y="1885950"/>
          <p14:tracePt t="39023" x="4186238" y="1914525"/>
          <p14:tracePt t="39039" x="4165600" y="1928813"/>
          <p14:tracePt t="39055" x="4157663" y="1951038"/>
          <p14:tracePt t="39073" x="4143375" y="1965325"/>
          <p14:tracePt t="39089" x="4143375" y="1985963"/>
          <p14:tracePt t="39106" x="4143375" y="2000250"/>
          <p14:tracePt t="39123" x="4143375" y="2014538"/>
          <p14:tracePt t="39139" x="4143375" y="2022475"/>
          <p14:tracePt t="39156" x="4143375" y="2028825"/>
          <p14:tracePt t="39172" x="4143375" y="2043113"/>
          <p14:tracePt t="39189" x="4143375" y="2051050"/>
          <p14:tracePt t="39206" x="4151313" y="2065338"/>
          <p14:tracePt t="39222" x="4157663" y="2085975"/>
          <p14:tracePt t="39239" x="4157663" y="2093913"/>
          <p14:tracePt t="39256" x="4171950" y="2100263"/>
          <p14:tracePt t="39272" x="4179888" y="2114550"/>
          <p14:tracePt t="39289" x="4179888" y="2128838"/>
          <p14:tracePt t="39306" x="4194175" y="2128838"/>
          <p14:tracePt t="39322" x="4200525" y="2143125"/>
          <p14:tracePt t="39339" x="4214813" y="2151063"/>
          <p14:tracePt t="39356" x="4237038" y="2157413"/>
          <p14:tracePt t="39372" x="4257675" y="2171700"/>
          <p14:tracePt t="39389" x="4294188" y="2179638"/>
          <p14:tracePt t="39405" x="4337050" y="2185988"/>
          <p14:tracePt t="39423" x="4365625" y="2185988"/>
          <p14:tracePt t="39439" x="4394200" y="2185988"/>
          <p14:tracePt t="39456" x="4422775" y="2185988"/>
          <p14:tracePt t="39472" x="4451350" y="2185988"/>
          <p14:tracePt t="39493" x="4479925" y="2185988"/>
          <p14:tracePt t="39505" x="4486275" y="2179638"/>
          <p14:tracePt t="39522" x="4494213" y="2165350"/>
          <p14:tracePt t="39539" x="4508500" y="2151063"/>
          <p14:tracePt t="39556" x="4522788" y="2136775"/>
          <p14:tracePt t="39572" x="4537075" y="2136775"/>
          <p14:tracePt t="39589" x="4551363" y="2128838"/>
          <p14:tracePt t="39605" x="4557713" y="2114550"/>
          <p14:tracePt t="39622" x="4557713" y="2108200"/>
          <p14:tracePt t="39639" x="4557713" y="2093913"/>
          <p14:tracePt t="39656" x="4557713" y="2071688"/>
          <p14:tracePt t="39672" x="4557713" y="2057400"/>
          <p14:tracePt t="39689" x="4557713" y="2051050"/>
          <p14:tracePt t="39705" x="4565650" y="2036763"/>
          <p14:tracePt t="39722" x="4565650" y="2028825"/>
          <p14:tracePt t="39739" x="4565650" y="2022475"/>
          <p14:tracePt t="39756" x="4565650" y="2008188"/>
          <p14:tracePt t="39772" x="4565650" y="1993900"/>
          <p14:tracePt t="39789" x="4551363" y="1979613"/>
          <p14:tracePt t="39805" x="4537075" y="1965325"/>
          <p14:tracePt t="39822" x="4494213" y="1936750"/>
          <p14:tracePt t="39839" x="4471988" y="1928813"/>
          <p14:tracePt t="39855" x="4457700" y="1922463"/>
          <p14:tracePt t="39872" x="4429125" y="1908175"/>
          <p14:tracePt t="39889" x="4414838" y="1900238"/>
          <p14:tracePt t="39905" x="4400550" y="1900238"/>
          <p14:tracePt t="39922" x="4386263" y="1900238"/>
          <p14:tracePt t="39939" x="4371975" y="1900238"/>
          <p14:tracePt t="39955" x="4351338" y="1900238"/>
          <p14:tracePt t="39973" x="4337050" y="1900238"/>
          <p14:tracePt t="39989" x="4322763" y="1908175"/>
          <p14:tracePt t="40005" x="4294188" y="1922463"/>
          <p14:tracePt t="40023" x="4279900" y="1936750"/>
          <p14:tracePt t="40039" x="4265613" y="1951038"/>
          <p14:tracePt t="40055" x="4251325" y="1965325"/>
          <p14:tracePt t="40072" x="4243388" y="1979613"/>
          <p14:tracePt t="40089" x="4237038" y="1985963"/>
          <p14:tracePt t="40106" x="4229100" y="2008188"/>
          <p14:tracePt t="40142" x="4229100" y="2014538"/>
          <p14:tracePt t="40155" x="4229100" y="2022475"/>
          <p14:tracePt t="40156" x="4229100" y="2036763"/>
          <p14:tracePt t="40173" x="4229100" y="2051050"/>
          <p14:tracePt t="40189" x="4237038" y="2065338"/>
          <p14:tracePt t="40205" x="4237038" y="2071688"/>
          <p14:tracePt t="40205" x="4243388" y="2071688"/>
          <p14:tracePt t="40222" x="4251325" y="2079625"/>
          <p14:tracePt t="40238" x="4265613" y="2085975"/>
          <p14:tracePt t="40255" x="4279900" y="2093913"/>
          <p14:tracePt t="40272" x="4294188" y="2093913"/>
          <p14:tracePt t="40289" x="4308475" y="2093913"/>
          <p14:tracePt t="40306" x="4329113" y="2093913"/>
          <p14:tracePt t="40322" x="4357688" y="2093913"/>
          <p14:tracePt t="40339" x="4379913" y="2093913"/>
          <p14:tracePt t="40355" x="4386263" y="2085975"/>
          <p14:tracePt t="40390" x="4386263" y="2079625"/>
          <p14:tracePt t="40406" x="4386263" y="2071688"/>
          <p14:tracePt t="40407" x="4386263" y="2057400"/>
          <p14:tracePt t="40423" x="4386263" y="2043113"/>
          <p14:tracePt t="40439" x="4386263" y="2028825"/>
          <p14:tracePt t="40455" x="4386263" y="2014538"/>
          <p14:tracePt t="40495" x="4379913" y="2014538"/>
          <p14:tracePt t="40505" x="4379913" y="2008188"/>
          <p14:tracePt t="40506" x="4379913" y="2000250"/>
          <p14:tracePt t="40523" x="4371975" y="2000250"/>
          <p14:tracePt t="40539" x="4365625" y="2000250"/>
          <p14:tracePt t="40555" x="4357688" y="2000250"/>
          <p14:tracePt t="40572" x="4351338" y="2008188"/>
          <p14:tracePt t="40588" x="4343400" y="2014538"/>
          <p14:tracePt t="40605" x="4329113" y="2028825"/>
          <p14:tracePt t="40622" x="4322763" y="2028825"/>
          <p14:tracePt t="40639" x="4322763" y="2036763"/>
          <p14:tracePt t="40726" x="4329113" y="2036763"/>
          <p14:tracePt t="40743" x="4337050" y="2036763"/>
          <p14:tracePt t="40750" x="4337050" y="2028825"/>
          <p14:tracePt t="40758" x="4337050" y="2022475"/>
          <p14:tracePt t="40766" x="4337050" y="2014538"/>
          <p14:tracePt t="40774" x="4337050" y="2000250"/>
          <p14:tracePt t="40788" x="4337050" y="1985963"/>
          <p14:tracePt t="40805" x="4337050" y="1971675"/>
          <p14:tracePt t="40805" x="4337050" y="1965325"/>
          <p14:tracePt t="40822" x="4337050" y="1951038"/>
          <p14:tracePt t="40838" x="4329113" y="1943100"/>
          <p14:tracePt t="40855" x="4322763" y="1928813"/>
          <p14:tracePt t="40872" x="4314825" y="1928813"/>
          <p14:tracePt t="40888" x="4300538" y="1928813"/>
          <p14:tracePt t="40905" x="4286250" y="1922463"/>
          <p14:tracePt t="40922" x="4271963" y="1922463"/>
          <p14:tracePt t="40938" x="4251325" y="1922463"/>
          <p14:tracePt t="40955" x="4229100" y="1922463"/>
          <p14:tracePt t="40972" x="4208463" y="1922463"/>
          <p14:tracePt t="40989" x="4194175" y="1922463"/>
          <p14:tracePt t="41005" x="4171950" y="1922463"/>
          <p14:tracePt t="41022" x="4165600" y="1922463"/>
          <p14:tracePt t="41038" x="4151313" y="1936750"/>
          <p14:tracePt t="41055" x="4143375" y="1943100"/>
          <p14:tracePt t="41071" x="4137025" y="1957388"/>
          <p14:tracePt t="41088" x="4129088" y="1971675"/>
          <p14:tracePt t="41105" x="4129088" y="1985963"/>
          <p14:tracePt t="41122" x="4129088" y="2000250"/>
          <p14:tracePt t="41138" x="4129088" y="2008188"/>
          <p14:tracePt t="41155" x="4129088" y="2028825"/>
          <p14:tracePt t="41172" x="4137025" y="2036763"/>
          <p14:tracePt t="41188" x="4143375" y="2051050"/>
          <p14:tracePt t="41205" x="4157663" y="2057400"/>
          <p14:tracePt t="41222" x="4179888" y="2065338"/>
          <p14:tracePt t="41239" x="4200525" y="2071688"/>
          <p14:tracePt t="41255" x="4237038" y="2079625"/>
          <p14:tracePt t="41272" x="4279900" y="2079625"/>
          <p14:tracePt t="41288" x="4337050" y="2079625"/>
          <p14:tracePt t="41305" x="4422775" y="2079625"/>
          <p14:tracePt t="41322" x="4486275" y="2079625"/>
          <p14:tracePt t="41338" x="4537075" y="2079625"/>
          <p14:tracePt t="41355" x="4579938" y="2079625"/>
          <p14:tracePt t="41372" x="4608513" y="2079625"/>
          <p14:tracePt t="41388" x="4622800" y="2071688"/>
          <p14:tracePt t="41405" x="4629150" y="2065338"/>
          <p14:tracePt t="41422" x="4643438" y="2036763"/>
          <p14:tracePt t="41438" x="4651375" y="2028825"/>
          <p14:tracePt t="41455" x="4651375" y="2014538"/>
          <p14:tracePt t="41472" x="4651375" y="1993900"/>
          <p14:tracePt t="41488" x="4657725" y="1971675"/>
          <p14:tracePt t="41505" x="4657725" y="1951038"/>
          <p14:tracePt t="41521" x="4657725" y="1928813"/>
          <p14:tracePt t="41538" x="4657725" y="1922463"/>
          <p14:tracePt t="41555" x="4657725" y="1914525"/>
          <p14:tracePt t="41571" x="4657725" y="1908175"/>
          <p14:tracePt t="41588" x="4651375" y="1900238"/>
          <p14:tracePt t="41605" x="4643438" y="1900238"/>
          <p14:tracePt t="41654" x="4637088" y="1900238"/>
          <p14:tracePt t="41664" x="4622800" y="1900238"/>
          <p14:tracePt t="41678" x="4614863" y="1908175"/>
          <p14:tracePt t="41688" x="4608513" y="1908175"/>
          <p14:tracePt t="41694" x="4594225" y="1922463"/>
          <p14:tracePt t="41705" x="4572000" y="1936750"/>
          <p14:tracePt t="41722" x="4565650" y="1965325"/>
          <p14:tracePt t="41738" x="4557713" y="1979613"/>
          <p14:tracePt t="41755" x="4551363" y="1993900"/>
          <p14:tracePt t="41771" x="4551363" y="2014538"/>
          <p14:tracePt t="41788" x="4551363" y="2022475"/>
          <p14:tracePt t="41805" x="4551363" y="2036763"/>
          <p14:tracePt t="41822" x="4551363" y="2051050"/>
          <p14:tracePt t="41838" x="4572000" y="2065338"/>
          <p14:tracePt t="41855" x="4579938" y="2065338"/>
          <p14:tracePt t="41871" x="4579938" y="2071688"/>
          <p14:tracePt t="41910" x="4586288" y="2071688"/>
          <p14:tracePt t="41918" x="4594225" y="2071688"/>
          <p14:tracePt t="41947" x="4600575" y="2071688"/>
          <p14:tracePt t="42182" x="4608513" y="2071688"/>
          <p14:tracePt t="42198" x="4614863" y="2071688"/>
          <p14:tracePt t="42230" x="4622800" y="2071688"/>
          <p14:tracePt t="42254" x="4622800" y="2065338"/>
          <p14:tracePt t="42278" x="4622800" y="2057400"/>
          <p14:tracePt t="42294" x="4622800" y="2051050"/>
          <p14:tracePt t="42318" x="4629150" y="2051050"/>
          <p14:tracePt t="42374" x="4629150" y="2043113"/>
          <p14:tracePt t="42398" x="4629150" y="2036763"/>
          <p14:tracePt t="42406" x="4629150" y="2028825"/>
          <p14:tracePt t="42430" x="4629150" y="2022475"/>
          <p14:tracePt t="42446" x="4629150" y="2014538"/>
          <p14:tracePt t="42454" x="4622800" y="2014538"/>
          <p14:tracePt t="42478" x="4622800" y="2008188"/>
          <p14:tracePt t="42488" x="4622800" y="2000250"/>
          <p14:tracePt t="42489" x="4622800" y="1985963"/>
          <p14:tracePt t="42510" x="4622800" y="1971675"/>
          <p14:tracePt t="42521" x="4622800" y="1951038"/>
          <p14:tracePt t="42538" x="4622800" y="1943100"/>
          <p14:tracePt t="42555" x="4608513" y="1914525"/>
          <p14:tracePt t="42572" x="4586288" y="1900238"/>
          <p14:tracePt t="42588" x="4572000" y="1879600"/>
          <p14:tracePt t="42605" x="4537075" y="1857375"/>
          <p14:tracePt t="42621" x="4486275" y="1843088"/>
          <p14:tracePt t="42638" x="4443413" y="1836738"/>
          <p14:tracePt t="42654" x="4386263" y="1836738"/>
          <p14:tracePt t="42671" x="4351338" y="1836738"/>
          <p14:tracePt t="42688" x="4337050" y="1836738"/>
          <p14:tracePt t="42704" x="4322763" y="1836738"/>
          <p14:tracePt t="42721" x="4308475" y="1836738"/>
          <p14:tracePt t="42738" x="4300538" y="1836738"/>
          <p14:tracePt t="42775" x="4294188" y="1843088"/>
          <p14:tracePt t="42775" x="4286250" y="1851025"/>
          <p14:tracePt t="42790" x="4279900" y="1857375"/>
          <p14:tracePt t="42804" x="4271963" y="1871663"/>
          <p14:tracePt t="42821" x="4265613" y="1879600"/>
          <p14:tracePt t="42838" x="4257675" y="1893888"/>
          <p14:tracePt t="42854" x="4243388" y="1908175"/>
          <p14:tracePt t="42871" x="4243388" y="1914525"/>
          <p14:tracePt t="42888" x="4237038" y="1928813"/>
          <p14:tracePt t="42904" x="4237038" y="1936750"/>
          <p14:tracePt t="42922" x="4229100" y="1951038"/>
          <p14:tracePt t="42938" x="4229100" y="1957388"/>
          <p14:tracePt t="42954" x="4229100" y="1971675"/>
          <p14:tracePt t="42971" x="4229100" y="1985963"/>
          <p14:tracePt t="43142" x="4229100" y="1979613"/>
          <p14:tracePt t="43158" x="4229100" y="1971675"/>
          <p14:tracePt t="43159" x="4229100" y="1965325"/>
          <p14:tracePt t="43174" x="4229100" y="1951038"/>
          <p14:tracePt t="43188" x="4229100" y="1936750"/>
          <p14:tracePt t="43205" x="4237038" y="1914525"/>
          <p14:tracePt t="43221" x="4237038" y="1893888"/>
          <p14:tracePt t="43238" x="4265613" y="1857375"/>
          <p14:tracePt t="43255" x="4271963" y="1836738"/>
          <p14:tracePt t="43294" x="4271963" y="1828800"/>
          <p14:tracePt t="43366" x="4265613" y="1836738"/>
          <p14:tracePt t="43382" x="4257675" y="1851025"/>
          <p14:tracePt t="43390" x="4257675" y="1865313"/>
          <p14:tracePt t="43396" x="4257675" y="1885950"/>
          <p14:tracePt t="43404" x="4243388" y="1914525"/>
          <p14:tracePt t="43421" x="4243388" y="1936750"/>
          <p14:tracePt t="43437" x="4243388" y="1957388"/>
          <p14:tracePt t="43454" x="4243388" y="1965325"/>
          <p14:tracePt t="43473" x="4243388" y="1971675"/>
          <p14:tracePt t="43566" x="4243388" y="1965325"/>
          <p14:tracePt t="43574" x="4243388" y="1957388"/>
          <p14:tracePt t="43582" x="4243388" y="1951038"/>
          <p14:tracePt t="43589" x="4243388" y="1928813"/>
          <p14:tracePt t="43604" x="4243388" y="1914525"/>
          <p14:tracePt t="43750" x="4243388" y="1922463"/>
          <p14:tracePt t="43756" x="4243388" y="1928813"/>
          <p14:tracePt t="43774" x="4243388" y="1936750"/>
          <p14:tracePt t="43790" x="4243388" y="1943100"/>
          <p14:tracePt t="43806" x="4243388" y="1951038"/>
          <p14:tracePt t="43918" x="4243388" y="1936750"/>
          <p14:tracePt t="43942" x="4251325" y="1922463"/>
          <p14:tracePt t="43950" x="4257675" y="1914525"/>
          <p14:tracePt t="43962" x="4265613" y="1908175"/>
          <p14:tracePt t="43971" x="4271963" y="1908175"/>
          <p14:tracePt t="43971" x="4300538" y="1908175"/>
          <p14:tracePt t="43987" x="4343400" y="1908175"/>
          <p14:tracePt t="44004" x="4365625" y="1908175"/>
          <p14:tracePt t="44020" x="4371975" y="1908175"/>
          <p14:tracePt t="44150" x="0" y="0"/>
        </p14:tracePtLst>
        <p14:tracePtLst>
          <p14:tracePt t="63714" x="1485900" y="2708275"/>
          <p14:tracePt t="63831" x="1485900" y="2714625"/>
          <p14:tracePt t="63849" x="1471613" y="2714625"/>
          <p14:tracePt t="63865" x="1457325" y="2714625"/>
          <p14:tracePt t="63871" x="1436688" y="2714625"/>
          <p14:tracePt t="63882" x="1422400" y="2714625"/>
          <p14:tracePt t="63915" x="1414463" y="2714625"/>
          <p14:tracePt t="63919" x="1408113" y="2714625"/>
          <p14:tracePt t="63935" x="1400175" y="2714625"/>
          <p14:tracePt t="63951" x="1393825" y="2714625"/>
          <p14:tracePt t="63967" x="1379538" y="2714625"/>
          <p14:tracePt t="63967" x="1379538" y="2708275"/>
          <p14:tracePt t="63985" x="1357313" y="2700338"/>
          <p14:tracePt t="64001" x="1350963" y="2700338"/>
          <p14:tracePt t="64016" x="1328738" y="2700338"/>
          <p14:tracePt t="64033" x="1314450" y="2693988"/>
          <p14:tracePt t="64049" x="1300163" y="2686050"/>
          <p14:tracePt t="64066" x="1285875" y="2686050"/>
          <p14:tracePt t="64082" x="1265238" y="2679700"/>
          <p14:tracePt t="64103" x="1250950" y="2671763"/>
          <p14:tracePt t="64117" x="1222375" y="2671763"/>
          <p14:tracePt t="64133" x="1200150" y="2671763"/>
          <p14:tracePt t="64148" x="1193800" y="2671763"/>
          <p14:tracePt t="64182" x="1185863" y="2671763"/>
          <p14:tracePt t="64207" x="1179513" y="2665413"/>
          <p14:tracePt t="64216" x="1179513" y="2651125"/>
          <p14:tracePt t="64223" x="1179513" y="2643188"/>
          <p14:tracePt t="64236" x="1179513" y="2628900"/>
          <p14:tracePt t="64249" x="1179513" y="2614613"/>
          <p14:tracePt t="64268" x="1179513" y="2593975"/>
          <p14:tracePt t="64282" x="1179513" y="2579688"/>
          <p14:tracePt t="64300" x="1179513" y="2551113"/>
          <p14:tracePt t="64315" x="1179513" y="2536825"/>
          <p14:tracePt t="64332" x="1193800" y="2514600"/>
          <p14:tracePt t="64349" x="1208088" y="2493963"/>
          <p14:tracePt t="64365" x="1228725" y="2471738"/>
          <p14:tracePt t="64383" x="1236663" y="2471738"/>
          <p14:tracePt t="64399" x="1243013" y="2457450"/>
          <p14:tracePt t="64416" x="1250950" y="2457450"/>
          <p14:tracePt t="64455" x="1257300" y="2457450"/>
          <p14:tracePt t="64465" x="1265238" y="2457450"/>
          <p14:tracePt t="64471" x="1279525" y="2451100"/>
          <p14:tracePt t="64482" x="1314450" y="2443163"/>
          <p14:tracePt t="64500" x="1336675" y="2443163"/>
          <p14:tracePt t="64515" x="1357313" y="2443163"/>
          <p14:tracePt t="64532" x="1379538" y="2436813"/>
          <p14:tracePt t="64548" x="1408113" y="2436813"/>
          <p14:tracePt t="64565" x="1436688" y="2436813"/>
          <p14:tracePt t="64583" x="1443038" y="2428875"/>
          <p14:tracePt t="64599" x="1471613" y="2428875"/>
          <p14:tracePt t="64615" x="1508125" y="2428875"/>
          <p14:tracePt t="64633" x="1543050" y="2428875"/>
          <p14:tracePt t="64648" x="1571625" y="2428875"/>
          <p14:tracePt t="64667" x="1608138" y="2428875"/>
          <p14:tracePt t="64682" x="1622425" y="2428875"/>
          <p14:tracePt t="64700" x="1643063" y="2428875"/>
          <p14:tracePt t="64716" x="1657350" y="2428875"/>
          <p14:tracePt t="64734" x="1671638" y="2428875"/>
          <p14:tracePt t="64748" x="1700213" y="2428875"/>
          <p14:tracePt t="64765" x="1714500" y="2428875"/>
          <p14:tracePt t="64782" x="1722438" y="2428875"/>
          <p14:tracePt t="64782" x="1728788" y="2428875"/>
          <p14:tracePt t="64799" x="1736725" y="2428875"/>
          <p14:tracePt t="64815" x="1751013" y="2428875"/>
          <p14:tracePt t="64832" x="1757363" y="2428875"/>
          <p14:tracePt t="64849" x="1779588" y="2428875"/>
          <p14:tracePt t="64865" x="1793875" y="2428875"/>
          <p14:tracePt t="64882" x="1814513" y="2428875"/>
          <p14:tracePt t="64898" x="1836738" y="2428875"/>
          <p14:tracePt t="64915" x="1857375" y="2428875"/>
          <p14:tracePt t="64931" x="1871663" y="2428875"/>
          <p14:tracePt t="64948" x="1893888" y="2428875"/>
          <p14:tracePt t="64965" x="1922463" y="2428875"/>
          <p14:tracePt t="64982" x="1936750" y="2428875"/>
          <p14:tracePt t="64982" x="1943100" y="2428875"/>
          <p14:tracePt t="64999" x="1965325" y="2428875"/>
          <p14:tracePt t="65015" x="1971675" y="2428875"/>
          <p14:tracePt t="65032" x="1993900" y="2428875"/>
          <p14:tracePt t="65048" x="2014538" y="2428875"/>
          <p14:tracePt t="65065" x="2036763" y="2428875"/>
          <p14:tracePt t="65082" x="2057400" y="2428875"/>
          <p14:tracePt t="65098" x="2071688" y="2428875"/>
          <p14:tracePt t="65115" x="2079625" y="2428875"/>
          <p14:tracePt t="65132" x="2093913" y="2428875"/>
          <p14:tracePt t="65167" x="2100263" y="2428875"/>
          <p14:tracePt t="65183" x="2108200" y="2428875"/>
          <p14:tracePt t="65183" x="2114550" y="2428875"/>
          <p14:tracePt t="65223" x="2122488" y="2428875"/>
          <p14:tracePt t="65240" x="2128838" y="2428875"/>
          <p14:tracePt t="65242" x="2136775" y="2428875"/>
          <p14:tracePt t="65271" x="2151063" y="2428875"/>
          <p14:tracePt t="65276" x="2157413" y="2428875"/>
          <p14:tracePt t="65282" x="2165350" y="2436813"/>
          <p14:tracePt t="65298" x="2185988" y="2436813"/>
          <p14:tracePt t="65315" x="2200275" y="2436813"/>
          <p14:tracePt t="65332" x="2208213" y="2436813"/>
          <p14:tracePt t="65348" x="2222500" y="2443163"/>
          <p14:tracePt t="65383" x="2228850" y="2443163"/>
          <p14:tracePt t="65398" x="2243138" y="2443163"/>
          <p14:tracePt t="65431" x="2251075" y="2443163"/>
          <p14:tracePt t="65439" x="2257425" y="2443163"/>
          <p14:tracePt t="65441" x="2265363" y="2443163"/>
          <p14:tracePt t="65448" x="2279650" y="2443163"/>
          <p14:tracePt t="65465" x="2286000" y="2443163"/>
          <p14:tracePt t="65482" x="2300288" y="2451100"/>
          <p14:tracePt t="65498" x="2314575" y="2451100"/>
          <p14:tracePt t="65515" x="2322513" y="2451100"/>
          <p14:tracePt t="65532" x="2336800" y="2451100"/>
          <p14:tracePt t="65548" x="2351088" y="2451100"/>
          <p14:tracePt t="65565" x="2357438" y="2457450"/>
          <p14:tracePt t="65581" x="2365375" y="2457450"/>
          <p14:tracePt t="65598" x="2379663" y="2457450"/>
          <p14:tracePt t="66647" x="2386013" y="2457450"/>
          <p14:tracePt t="66663" x="2386013" y="2465388"/>
          <p14:tracePt t="66695" x="2393950" y="2471738"/>
          <p14:tracePt t="66719" x="2393950" y="2479675"/>
          <p14:tracePt t="66729" x="2400300" y="2479675"/>
          <p14:tracePt t="66759" x="2400300" y="2486025"/>
          <p14:tracePt t="66766" x="2400300" y="2493963"/>
          <p14:tracePt t="66839" x="2400300" y="2500313"/>
          <p14:tracePt t="66839" x="2400300" y="2508250"/>
          <p14:tracePt t="66863" x="2400300" y="2514600"/>
          <p14:tracePt t="66944" x="2408238" y="2514600"/>
          <p14:tracePt t="66959" x="2408238" y="2522538"/>
          <p14:tracePt t="66983" x="2408238" y="2528888"/>
          <p14:tracePt t="67000" x="2408238" y="2536825"/>
          <p14:tracePt t="67079" x="2408238" y="2543175"/>
          <p14:tracePt t="67119" x="2408238" y="2551113"/>
          <p14:tracePt t="67127" x="2414588" y="2551113"/>
          <p14:tracePt t="67199" x="2414588" y="2557463"/>
          <p14:tracePt t="67223" x="2414588" y="2565400"/>
          <p14:tracePt t="67231" x="2422525" y="2565400"/>
          <p14:tracePt t="67247" x="2422525" y="2571750"/>
          <p14:tracePt t="67327" x="2422525" y="2579688"/>
          <p14:tracePt t="67351" x="2422525" y="2586038"/>
          <p14:tracePt t="67373" x="2422525" y="2593975"/>
          <p14:tracePt t="67512" x="2422525" y="2600325"/>
          <p14:tracePt t="67544" x="2422525" y="2608263"/>
          <p14:tracePt t="68056" x="2422525" y="2614613"/>
          <p14:tracePt t="68073" x="2422525" y="2622550"/>
          <p14:tracePt t="72810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8|4.9|1.9|4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5.6|5.2|1|1.7|1.1|14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1.4|63.6|11.1|17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8.3|10.8|2.4|7.3|2.4|3|1.4|1.1|0.8|16.1|60.2|16.7|15.9|6.2|10.2|11.2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4.9|2.2|1.6|5.9|0.5|0.5|2.1|6.3|548.7|110.7|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6|50.7|21.2|45.6|20.4|34.8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86.1|16.3|12.3|24.1|7.4|2.4|0.6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|4.6|9.5|18.2|10.1|7.8|2.6|6.4|10|0.7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4|7.5|2.7|4.5|0.4|0.6|0.7|8.5|13.3|1.8|1.9|0.9|0.3|0.2|0.4|3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12.3|92.4|1.6|5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|37.3|10.5|6.7|3.1|2.8|6.9|0.6|0.2|0.2|0.4|0.6|33.3|3.3|0.3|0.2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7.1|28.9|13.1|21.2|49.3|11.8|0.3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9.6|11.9|9.8|9.4|3.2|43.6|20.2|0.4|25|2.6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5711</TotalTime>
  <Words>1346</Words>
  <Application>Microsoft Office PowerPoint</Application>
  <PresentationFormat>On-screen Show (4:3)</PresentationFormat>
  <Paragraphs>433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mdsp_2011</vt:lpstr>
      <vt:lpstr>Digital Combinational Circuits</vt:lpstr>
      <vt:lpstr>Layers of Abstraction in Computes Science (CS)</vt:lpstr>
      <vt:lpstr>Physical Abstraction</vt:lpstr>
      <vt:lpstr>Boolean Algebra</vt:lpstr>
      <vt:lpstr>Main Boolean operations</vt:lpstr>
      <vt:lpstr>Main Boolean operations</vt:lpstr>
      <vt:lpstr>Main axioms</vt:lpstr>
      <vt:lpstr>Boolean functions</vt:lpstr>
      <vt:lpstr>Examples of reduction</vt:lpstr>
      <vt:lpstr>Canonical disjunctive normal form (CDNF)</vt:lpstr>
      <vt:lpstr>Canonical conjunctive normal form (CCNF)</vt:lpstr>
      <vt:lpstr>Combinational Circuits</vt:lpstr>
      <vt:lpstr>Half adder scheme</vt:lpstr>
      <vt:lpstr>Full adder scheme</vt:lpstr>
      <vt:lpstr>Wide adder</vt:lpstr>
      <vt:lpstr>Multiplexer</vt:lpstr>
      <vt:lpstr>Arithmetic Logic Unit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247</cp:revision>
  <dcterms:created xsi:type="dcterms:W3CDTF">2011-10-24T08:13:52Z</dcterms:created>
  <dcterms:modified xsi:type="dcterms:W3CDTF">2013-11-27T14:37:33Z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