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83" r:id="rId5"/>
    <p:sldId id="307" r:id="rId6"/>
    <p:sldId id="308" r:id="rId7"/>
    <p:sldId id="309" r:id="rId8"/>
    <p:sldId id="310" r:id="rId9"/>
    <p:sldId id="311" r:id="rId10"/>
    <p:sldId id="288" r:id="rId11"/>
    <p:sldId id="28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4408" autoAdjust="0"/>
    <p:restoredTop sz="99278" autoAdjust="0"/>
  </p:normalViewPr>
  <p:slideViewPr>
    <p:cSldViewPr snapToGrid="0">
      <p:cViewPr>
        <p:scale>
          <a:sx n="75" d="100"/>
          <a:sy n="75" d="100"/>
        </p:scale>
        <p:origin x="-53" y="-58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25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+mj-lt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ma"/><Relationship Id="rId2" Type="http://schemas.microsoft.com/office/2007/relationships/media" Target="../media/media4.wma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2" Type="http://schemas.microsoft.com/office/2007/relationships/media" Target="../media/media5.wma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2" Type="http://schemas.microsoft.com/office/2007/relationships/media" Target="../media/media6.wma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3762248" cy="584775"/>
          </a:xfrm>
        </p:spPr>
        <p:txBody>
          <a:bodyPr/>
          <a:lstStyle/>
          <a:p>
            <a:r>
              <a:rPr lang="en-US" dirty="0"/>
              <a:t>MIPS Disassembler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Igor Smirnov, 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7</a:t>
            </a:r>
            <a:r>
              <a:rPr lang="en-US" dirty="0" smtClean="0"/>
              <a:t> November 2015</a:t>
            </a:r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6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</a:t>
            </a:r>
            <a:r>
              <a:rPr lang="de-DE" b="1" dirty="0" smtClean="0"/>
              <a:t>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Although formatted 4-bytes </a:t>
            </a:r>
            <a:r>
              <a:rPr lang="en-US" dirty="0" err="1"/>
              <a:t>opcodes</a:t>
            </a:r>
            <a:r>
              <a:rPr lang="en-US" dirty="0"/>
              <a:t> are compact and fully readable by processor, for programmer it is very complicated.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use </a:t>
            </a:r>
            <a:r>
              <a:rPr lang="en-US" i="1" dirty="0"/>
              <a:t>assembler language</a:t>
            </a:r>
            <a:r>
              <a:rPr lang="en-US" dirty="0"/>
              <a:t> — a language with translates understandable and standardized statement.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statement can be converted to 4-byte instruction — it is called </a:t>
            </a:r>
            <a:r>
              <a:rPr lang="en-US" dirty="0" smtClean="0"/>
              <a:t>assembling.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Vice </a:t>
            </a:r>
            <a:r>
              <a:rPr lang="en-US" dirty="0"/>
              <a:t>versa, every 4-byte instruction can be converted to statement of </a:t>
            </a:r>
            <a:r>
              <a:rPr lang="en-US" i="1" dirty="0"/>
              <a:t>assembler language</a:t>
            </a:r>
            <a:r>
              <a:rPr lang="en-US" dirty="0"/>
              <a:t> — disassembling.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Disassembling is useful </a:t>
            </a:r>
            <a:r>
              <a:rPr lang="en-US" dirty="0"/>
              <a:t>during development of any simulator, </a:t>
            </a:r>
            <a:r>
              <a:rPr lang="en-US" dirty="0" err="1"/>
              <a:t>architectual</a:t>
            </a:r>
            <a:r>
              <a:rPr lang="en-US" dirty="0"/>
              <a:t> or micro-</a:t>
            </a:r>
            <a:r>
              <a:rPr lang="en-US" dirty="0" err="1"/>
              <a:t>architectual</a:t>
            </a:r>
            <a:r>
              <a:rPr lang="en-US" dirty="0"/>
              <a:t>, functional or performance. </a:t>
            </a:r>
            <a:endParaRPr lang="ru-RU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6534973"/>
      </p:ext>
    </p:extLst>
  </p:cSld>
  <p:clrMapOvr>
    <a:masterClrMapping/>
  </p:clrMapOvr>
  <p:transition advTm="8491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runtime 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0"/>
              </a:spcBef>
            </a:pPr>
            <a:endParaRPr lang="ru-RU" sz="2000" b="1" kern="1200" dirty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1026" name="Picture 2" descr="http://mipt-mips.googlecode.com/svn/wiki/images/assigment%202/disassembler_workfl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762896"/>
            <a:ext cx="71437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4752203" y="3026082"/>
            <a:ext cx="3655422" cy="2921564"/>
          </a:xfrm>
          <a:custGeom>
            <a:avLst/>
            <a:gdLst>
              <a:gd name="connsiteX0" fmla="*/ 1438204 w 3655422"/>
              <a:gd name="connsiteY0" fmla="*/ 339 h 2921564"/>
              <a:gd name="connsiteX1" fmla="*/ 1438204 w 3655422"/>
              <a:gd name="connsiteY1" fmla="*/ 339 h 2921564"/>
              <a:gd name="connsiteX2" fmla="*/ 1786162 w 3655422"/>
              <a:gd name="connsiteY2" fmla="*/ 24615 h 2921564"/>
              <a:gd name="connsiteX3" fmla="*/ 2304052 w 3655422"/>
              <a:gd name="connsiteY3" fmla="*/ 48891 h 2921564"/>
              <a:gd name="connsiteX4" fmla="*/ 2376880 w 3655422"/>
              <a:gd name="connsiteY4" fmla="*/ 73168 h 2921564"/>
              <a:gd name="connsiteX5" fmla="*/ 2465893 w 3655422"/>
              <a:gd name="connsiteY5" fmla="*/ 89352 h 2921564"/>
              <a:gd name="connsiteX6" fmla="*/ 2546813 w 3655422"/>
              <a:gd name="connsiteY6" fmla="*/ 129812 h 2921564"/>
              <a:gd name="connsiteX7" fmla="*/ 2627733 w 3655422"/>
              <a:gd name="connsiteY7" fmla="*/ 178364 h 2921564"/>
              <a:gd name="connsiteX8" fmla="*/ 2676285 w 3655422"/>
              <a:gd name="connsiteY8" fmla="*/ 186456 h 2921564"/>
              <a:gd name="connsiteX9" fmla="*/ 2757206 w 3655422"/>
              <a:gd name="connsiteY9" fmla="*/ 226916 h 2921564"/>
              <a:gd name="connsiteX10" fmla="*/ 2781482 w 3655422"/>
              <a:gd name="connsiteY10" fmla="*/ 243100 h 2921564"/>
              <a:gd name="connsiteX11" fmla="*/ 2854310 w 3655422"/>
              <a:gd name="connsiteY11" fmla="*/ 267376 h 2921564"/>
              <a:gd name="connsiteX12" fmla="*/ 2902862 w 3655422"/>
              <a:gd name="connsiteY12" fmla="*/ 299745 h 2921564"/>
              <a:gd name="connsiteX13" fmla="*/ 2927139 w 3655422"/>
              <a:gd name="connsiteY13" fmla="*/ 307837 h 2921564"/>
              <a:gd name="connsiteX14" fmla="*/ 3032335 w 3655422"/>
              <a:gd name="connsiteY14" fmla="*/ 404941 h 2921564"/>
              <a:gd name="connsiteX15" fmla="*/ 3064703 w 3655422"/>
              <a:gd name="connsiteY15" fmla="*/ 461585 h 2921564"/>
              <a:gd name="connsiteX16" fmla="*/ 3145624 w 3655422"/>
              <a:gd name="connsiteY16" fmla="*/ 558690 h 2921564"/>
              <a:gd name="connsiteX17" fmla="*/ 3194176 w 3655422"/>
              <a:gd name="connsiteY17" fmla="*/ 623426 h 2921564"/>
              <a:gd name="connsiteX18" fmla="*/ 3315556 w 3655422"/>
              <a:gd name="connsiteY18" fmla="*/ 760991 h 2921564"/>
              <a:gd name="connsiteX19" fmla="*/ 3339832 w 3655422"/>
              <a:gd name="connsiteY19" fmla="*/ 785267 h 2921564"/>
              <a:gd name="connsiteX20" fmla="*/ 3477397 w 3655422"/>
              <a:gd name="connsiteY20" fmla="*/ 890463 h 2921564"/>
              <a:gd name="connsiteX21" fmla="*/ 3550225 w 3655422"/>
              <a:gd name="connsiteY21" fmla="*/ 1011844 h 2921564"/>
              <a:gd name="connsiteX22" fmla="*/ 3582593 w 3655422"/>
              <a:gd name="connsiteY22" fmla="*/ 1068488 h 2921564"/>
              <a:gd name="connsiteX23" fmla="*/ 3623054 w 3655422"/>
              <a:gd name="connsiteY23" fmla="*/ 1181776 h 2921564"/>
              <a:gd name="connsiteX24" fmla="*/ 3639238 w 3655422"/>
              <a:gd name="connsiteY24" fmla="*/ 1246513 h 2921564"/>
              <a:gd name="connsiteX25" fmla="*/ 3647330 w 3655422"/>
              <a:gd name="connsiteY25" fmla="*/ 1270789 h 2921564"/>
              <a:gd name="connsiteX26" fmla="*/ 3655422 w 3655422"/>
              <a:gd name="connsiteY26" fmla="*/ 1343617 h 2921564"/>
              <a:gd name="connsiteX27" fmla="*/ 3639238 w 3655422"/>
              <a:gd name="connsiteY27" fmla="*/ 1610654 h 2921564"/>
              <a:gd name="connsiteX28" fmla="*/ 3606870 w 3655422"/>
              <a:gd name="connsiteY28" fmla="*/ 1796771 h 2921564"/>
              <a:gd name="connsiteX29" fmla="*/ 3598778 w 3655422"/>
              <a:gd name="connsiteY29" fmla="*/ 1845323 h 2921564"/>
              <a:gd name="connsiteX30" fmla="*/ 3550225 w 3655422"/>
              <a:gd name="connsiteY30" fmla="*/ 2007164 h 2921564"/>
              <a:gd name="connsiteX31" fmla="*/ 3517857 w 3655422"/>
              <a:gd name="connsiteY31" fmla="*/ 2088084 h 2921564"/>
              <a:gd name="connsiteX32" fmla="*/ 3501673 w 3655422"/>
              <a:gd name="connsiteY32" fmla="*/ 2169005 h 2921564"/>
              <a:gd name="connsiteX33" fmla="*/ 3493581 w 3655422"/>
              <a:gd name="connsiteY33" fmla="*/ 2193281 h 2921564"/>
              <a:gd name="connsiteX34" fmla="*/ 3485489 w 3655422"/>
              <a:gd name="connsiteY34" fmla="*/ 2282293 h 2921564"/>
              <a:gd name="connsiteX35" fmla="*/ 3477397 w 3655422"/>
              <a:gd name="connsiteY35" fmla="*/ 2306569 h 2921564"/>
              <a:gd name="connsiteX36" fmla="*/ 3436937 w 3655422"/>
              <a:gd name="connsiteY36" fmla="*/ 2395582 h 2921564"/>
              <a:gd name="connsiteX37" fmla="*/ 3412661 w 3655422"/>
              <a:gd name="connsiteY37" fmla="*/ 2436042 h 2921564"/>
              <a:gd name="connsiteX38" fmla="*/ 3388385 w 3655422"/>
              <a:gd name="connsiteY38" fmla="*/ 2516962 h 2921564"/>
              <a:gd name="connsiteX39" fmla="*/ 3291280 w 3655422"/>
              <a:gd name="connsiteY39" fmla="*/ 2646435 h 2921564"/>
              <a:gd name="connsiteX40" fmla="*/ 3267004 w 3655422"/>
              <a:gd name="connsiteY40" fmla="*/ 2670711 h 2921564"/>
              <a:gd name="connsiteX41" fmla="*/ 3234636 w 3655422"/>
              <a:gd name="connsiteY41" fmla="*/ 2719263 h 2921564"/>
              <a:gd name="connsiteX42" fmla="*/ 3186084 w 3655422"/>
              <a:gd name="connsiteY42" fmla="*/ 2783999 h 2921564"/>
              <a:gd name="connsiteX43" fmla="*/ 3161808 w 3655422"/>
              <a:gd name="connsiteY43" fmla="*/ 2808276 h 2921564"/>
              <a:gd name="connsiteX44" fmla="*/ 3016151 w 3655422"/>
              <a:gd name="connsiteY44" fmla="*/ 2873012 h 2921564"/>
              <a:gd name="connsiteX45" fmla="*/ 2959507 w 3655422"/>
              <a:gd name="connsiteY45" fmla="*/ 2905380 h 2921564"/>
              <a:gd name="connsiteX46" fmla="*/ 2910955 w 3655422"/>
              <a:gd name="connsiteY46" fmla="*/ 2921564 h 2921564"/>
              <a:gd name="connsiteX47" fmla="*/ 1850898 w 3655422"/>
              <a:gd name="connsiteY47" fmla="*/ 2913472 h 2921564"/>
              <a:gd name="connsiteX48" fmla="*/ 1818530 w 3655422"/>
              <a:gd name="connsiteY48" fmla="*/ 2889196 h 2921564"/>
              <a:gd name="connsiteX49" fmla="*/ 1761885 w 3655422"/>
              <a:gd name="connsiteY49" fmla="*/ 2873012 h 2921564"/>
              <a:gd name="connsiteX50" fmla="*/ 1640505 w 3655422"/>
              <a:gd name="connsiteY50" fmla="*/ 2848736 h 2921564"/>
              <a:gd name="connsiteX51" fmla="*/ 1527216 w 3655422"/>
              <a:gd name="connsiteY51" fmla="*/ 2832552 h 2921564"/>
              <a:gd name="connsiteX52" fmla="*/ 1486756 w 3655422"/>
              <a:gd name="connsiteY52" fmla="*/ 2824460 h 2921564"/>
              <a:gd name="connsiteX53" fmla="*/ 1300639 w 3655422"/>
              <a:gd name="connsiteY53" fmla="*/ 2792091 h 2921564"/>
              <a:gd name="connsiteX54" fmla="*/ 1252087 w 3655422"/>
              <a:gd name="connsiteY54" fmla="*/ 2783999 h 2921564"/>
              <a:gd name="connsiteX55" fmla="*/ 1163075 w 3655422"/>
              <a:gd name="connsiteY55" fmla="*/ 2767815 h 2921564"/>
              <a:gd name="connsiteX56" fmla="*/ 1074062 w 3655422"/>
              <a:gd name="connsiteY56" fmla="*/ 2751631 h 2921564"/>
              <a:gd name="connsiteX57" fmla="*/ 1049786 w 3655422"/>
              <a:gd name="connsiteY57" fmla="*/ 2735447 h 2921564"/>
              <a:gd name="connsiteX58" fmla="*/ 960774 w 3655422"/>
              <a:gd name="connsiteY58" fmla="*/ 2703079 h 2921564"/>
              <a:gd name="connsiteX59" fmla="*/ 847485 w 3655422"/>
              <a:gd name="connsiteY59" fmla="*/ 2654527 h 2921564"/>
              <a:gd name="connsiteX60" fmla="*/ 823209 w 3655422"/>
              <a:gd name="connsiteY60" fmla="*/ 2646435 h 2921564"/>
              <a:gd name="connsiteX61" fmla="*/ 782749 w 3655422"/>
              <a:gd name="connsiteY61" fmla="*/ 2638343 h 2921564"/>
              <a:gd name="connsiteX62" fmla="*/ 701829 w 3655422"/>
              <a:gd name="connsiteY62" fmla="*/ 2630251 h 2921564"/>
              <a:gd name="connsiteX63" fmla="*/ 637093 w 3655422"/>
              <a:gd name="connsiteY63" fmla="*/ 2614067 h 2921564"/>
              <a:gd name="connsiteX64" fmla="*/ 418608 w 3655422"/>
              <a:gd name="connsiteY64" fmla="*/ 2597883 h 2921564"/>
              <a:gd name="connsiteX65" fmla="*/ 305319 w 3655422"/>
              <a:gd name="connsiteY65" fmla="*/ 2557422 h 2921564"/>
              <a:gd name="connsiteX66" fmla="*/ 256767 w 3655422"/>
              <a:gd name="connsiteY66" fmla="*/ 2533146 h 2921564"/>
              <a:gd name="connsiteX67" fmla="*/ 208215 w 3655422"/>
              <a:gd name="connsiteY67" fmla="*/ 2525054 h 2921564"/>
              <a:gd name="connsiteX68" fmla="*/ 183939 w 3655422"/>
              <a:gd name="connsiteY68" fmla="*/ 2508870 h 2921564"/>
              <a:gd name="connsiteX69" fmla="*/ 127294 w 3655422"/>
              <a:gd name="connsiteY69" fmla="*/ 2411766 h 2921564"/>
              <a:gd name="connsiteX70" fmla="*/ 86834 w 3655422"/>
              <a:gd name="connsiteY70" fmla="*/ 2314661 h 2921564"/>
              <a:gd name="connsiteX71" fmla="*/ 86834 w 3655422"/>
              <a:gd name="connsiteY71" fmla="*/ 2314661 h 2921564"/>
              <a:gd name="connsiteX72" fmla="*/ 78742 w 3655422"/>
              <a:gd name="connsiteY72" fmla="*/ 2290385 h 2921564"/>
              <a:gd name="connsiteX73" fmla="*/ 70650 w 3655422"/>
              <a:gd name="connsiteY73" fmla="*/ 2258017 h 2921564"/>
              <a:gd name="connsiteX74" fmla="*/ 14006 w 3655422"/>
              <a:gd name="connsiteY74" fmla="*/ 2185189 h 2921564"/>
              <a:gd name="connsiteX75" fmla="*/ 14006 w 3655422"/>
              <a:gd name="connsiteY75" fmla="*/ 1999072 h 2921564"/>
              <a:gd name="connsiteX76" fmla="*/ 46374 w 3655422"/>
              <a:gd name="connsiteY76" fmla="*/ 1861507 h 2921564"/>
              <a:gd name="connsiteX77" fmla="*/ 54466 w 3655422"/>
              <a:gd name="connsiteY77" fmla="*/ 1837231 h 2921564"/>
              <a:gd name="connsiteX78" fmla="*/ 151570 w 3655422"/>
              <a:gd name="connsiteY78" fmla="*/ 1691575 h 2921564"/>
              <a:gd name="connsiteX79" fmla="*/ 208215 w 3655422"/>
              <a:gd name="connsiteY79" fmla="*/ 1634930 h 2921564"/>
              <a:gd name="connsiteX80" fmla="*/ 232491 w 3655422"/>
              <a:gd name="connsiteY80" fmla="*/ 1602562 h 2921564"/>
              <a:gd name="connsiteX81" fmla="*/ 297227 w 3655422"/>
              <a:gd name="connsiteY81" fmla="*/ 1529734 h 2921564"/>
              <a:gd name="connsiteX82" fmla="*/ 329595 w 3655422"/>
              <a:gd name="connsiteY82" fmla="*/ 1497366 h 2921564"/>
              <a:gd name="connsiteX83" fmla="*/ 370055 w 3655422"/>
              <a:gd name="connsiteY83" fmla="*/ 1432630 h 2921564"/>
              <a:gd name="connsiteX84" fmla="*/ 394332 w 3655422"/>
              <a:gd name="connsiteY84" fmla="*/ 1408353 h 2921564"/>
              <a:gd name="connsiteX85" fmla="*/ 442884 w 3655422"/>
              <a:gd name="connsiteY85" fmla="*/ 1335525 h 2921564"/>
              <a:gd name="connsiteX86" fmla="*/ 459068 w 3655422"/>
              <a:gd name="connsiteY86" fmla="*/ 1311249 h 2921564"/>
              <a:gd name="connsiteX87" fmla="*/ 467160 w 3655422"/>
              <a:gd name="connsiteY87" fmla="*/ 1286973 h 2921564"/>
              <a:gd name="connsiteX88" fmla="*/ 499528 w 3655422"/>
              <a:gd name="connsiteY88" fmla="*/ 1246513 h 2921564"/>
              <a:gd name="connsiteX89" fmla="*/ 629001 w 3655422"/>
              <a:gd name="connsiteY89" fmla="*/ 1076580 h 2921564"/>
              <a:gd name="connsiteX90" fmla="*/ 645185 w 3655422"/>
              <a:gd name="connsiteY90" fmla="*/ 1044212 h 2921564"/>
              <a:gd name="connsiteX91" fmla="*/ 742289 w 3655422"/>
              <a:gd name="connsiteY91" fmla="*/ 930923 h 2921564"/>
              <a:gd name="connsiteX92" fmla="*/ 790841 w 3655422"/>
              <a:gd name="connsiteY92" fmla="*/ 801451 h 2921564"/>
              <a:gd name="connsiteX93" fmla="*/ 807025 w 3655422"/>
              <a:gd name="connsiteY93" fmla="*/ 671978 h 2921564"/>
              <a:gd name="connsiteX94" fmla="*/ 839393 w 3655422"/>
              <a:gd name="connsiteY94" fmla="*/ 534414 h 2921564"/>
              <a:gd name="connsiteX95" fmla="*/ 831301 w 3655422"/>
              <a:gd name="connsiteY95" fmla="*/ 291653 h 2921564"/>
              <a:gd name="connsiteX96" fmla="*/ 815117 w 3655422"/>
              <a:gd name="connsiteY96" fmla="*/ 267376 h 2921564"/>
              <a:gd name="connsiteX97" fmla="*/ 855578 w 3655422"/>
              <a:gd name="connsiteY97" fmla="*/ 170272 h 2921564"/>
              <a:gd name="connsiteX98" fmla="*/ 887946 w 3655422"/>
              <a:gd name="connsiteY98" fmla="*/ 162180 h 2921564"/>
              <a:gd name="connsiteX99" fmla="*/ 952682 w 3655422"/>
              <a:gd name="connsiteY99" fmla="*/ 129812 h 2921564"/>
              <a:gd name="connsiteX100" fmla="*/ 1009326 w 3655422"/>
              <a:gd name="connsiteY100" fmla="*/ 105536 h 2921564"/>
              <a:gd name="connsiteX101" fmla="*/ 1082155 w 3655422"/>
              <a:gd name="connsiteY101" fmla="*/ 81260 h 2921564"/>
              <a:gd name="connsiteX102" fmla="*/ 1171167 w 3655422"/>
              <a:gd name="connsiteY102" fmla="*/ 73168 h 2921564"/>
              <a:gd name="connsiteX103" fmla="*/ 1227811 w 3655422"/>
              <a:gd name="connsiteY103" fmla="*/ 56983 h 2921564"/>
              <a:gd name="connsiteX104" fmla="*/ 1252087 w 3655422"/>
              <a:gd name="connsiteY104" fmla="*/ 40799 h 2921564"/>
              <a:gd name="connsiteX105" fmla="*/ 1300639 w 3655422"/>
              <a:gd name="connsiteY105" fmla="*/ 32707 h 2921564"/>
              <a:gd name="connsiteX106" fmla="*/ 1349192 w 3655422"/>
              <a:gd name="connsiteY106" fmla="*/ 16523 h 2921564"/>
              <a:gd name="connsiteX107" fmla="*/ 1373468 w 3655422"/>
              <a:gd name="connsiteY107" fmla="*/ 8431 h 2921564"/>
              <a:gd name="connsiteX108" fmla="*/ 1413928 w 3655422"/>
              <a:gd name="connsiteY108" fmla="*/ 339 h 2921564"/>
              <a:gd name="connsiteX109" fmla="*/ 1438204 w 3655422"/>
              <a:gd name="connsiteY109" fmla="*/ 339 h 292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55422" h="2921564">
                <a:moveTo>
                  <a:pt x="1438204" y="339"/>
                </a:moveTo>
                <a:lnTo>
                  <a:pt x="1438204" y="339"/>
                </a:lnTo>
                <a:lnTo>
                  <a:pt x="1786162" y="24615"/>
                </a:lnTo>
                <a:cubicBezTo>
                  <a:pt x="1958710" y="34291"/>
                  <a:pt x="2131813" y="34734"/>
                  <a:pt x="2304052" y="48891"/>
                </a:cubicBezTo>
                <a:cubicBezTo>
                  <a:pt x="2329555" y="50987"/>
                  <a:pt x="2351703" y="68591"/>
                  <a:pt x="2376880" y="73168"/>
                </a:cubicBezTo>
                <a:lnTo>
                  <a:pt x="2465893" y="89352"/>
                </a:lnTo>
                <a:cubicBezTo>
                  <a:pt x="2492866" y="102839"/>
                  <a:pt x="2520389" y="115279"/>
                  <a:pt x="2546813" y="129812"/>
                </a:cubicBezTo>
                <a:cubicBezTo>
                  <a:pt x="2574375" y="144971"/>
                  <a:pt x="2598914" y="165756"/>
                  <a:pt x="2627733" y="178364"/>
                </a:cubicBezTo>
                <a:cubicBezTo>
                  <a:pt x="2642765" y="184940"/>
                  <a:pt x="2660101" y="183759"/>
                  <a:pt x="2676285" y="186456"/>
                </a:cubicBezTo>
                <a:cubicBezTo>
                  <a:pt x="2703259" y="199943"/>
                  <a:pt x="2730653" y="212618"/>
                  <a:pt x="2757206" y="226916"/>
                </a:cubicBezTo>
                <a:cubicBezTo>
                  <a:pt x="2765769" y="231527"/>
                  <a:pt x="2772505" y="239359"/>
                  <a:pt x="2781482" y="243100"/>
                </a:cubicBezTo>
                <a:cubicBezTo>
                  <a:pt x="2805103" y="252942"/>
                  <a:pt x="2830034" y="259284"/>
                  <a:pt x="2854310" y="267376"/>
                </a:cubicBezTo>
                <a:cubicBezTo>
                  <a:pt x="2870494" y="278166"/>
                  <a:pt x="2885859" y="290299"/>
                  <a:pt x="2902862" y="299745"/>
                </a:cubicBezTo>
                <a:cubicBezTo>
                  <a:pt x="2910319" y="303888"/>
                  <a:pt x="2920151" y="302945"/>
                  <a:pt x="2927139" y="307837"/>
                </a:cubicBezTo>
                <a:cubicBezTo>
                  <a:pt x="2945844" y="320930"/>
                  <a:pt x="3017110" y="385148"/>
                  <a:pt x="3032335" y="404941"/>
                </a:cubicBezTo>
                <a:cubicBezTo>
                  <a:pt x="3045594" y="422178"/>
                  <a:pt x="3052943" y="443292"/>
                  <a:pt x="3064703" y="461585"/>
                </a:cubicBezTo>
                <a:cubicBezTo>
                  <a:pt x="3128454" y="560755"/>
                  <a:pt x="3078723" y="479626"/>
                  <a:pt x="3145624" y="558690"/>
                </a:cubicBezTo>
                <a:cubicBezTo>
                  <a:pt x="3163047" y="579281"/>
                  <a:pt x="3176827" y="602772"/>
                  <a:pt x="3194176" y="623426"/>
                </a:cubicBezTo>
                <a:cubicBezTo>
                  <a:pt x="3233509" y="670251"/>
                  <a:pt x="3272314" y="717749"/>
                  <a:pt x="3315556" y="760991"/>
                </a:cubicBezTo>
                <a:cubicBezTo>
                  <a:pt x="3323648" y="769083"/>
                  <a:pt x="3330677" y="778401"/>
                  <a:pt x="3339832" y="785267"/>
                </a:cubicBezTo>
                <a:cubicBezTo>
                  <a:pt x="3383377" y="817926"/>
                  <a:pt x="3442928" y="845856"/>
                  <a:pt x="3477397" y="890463"/>
                </a:cubicBezTo>
                <a:cubicBezTo>
                  <a:pt x="3506248" y="927799"/>
                  <a:pt x="3526221" y="971222"/>
                  <a:pt x="3550225" y="1011844"/>
                </a:cubicBezTo>
                <a:cubicBezTo>
                  <a:pt x="3561288" y="1030566"/>
                  <a:pt x="3576344" y="1047659"/>
                  <a:pt x="3582593" y="1068488"/>
                </a:cubicBezTo>
                <a:cubicBezTo>
                  <a:pt x="3610336" y="1160962"/>
                  <a:pt x="3594276" y="1124220"/>
                  <a:pt x="3623054" y="1181776"/>
                </a:cubicBezTo>
                <a:cubicBezTo>
                  <a:pt x="3628449" y="1203355"/>
                  <a:pt x="3633386" y="1225054"/>
                  <a:pt x="3639238" y="1246513"/>
                </a:cubicBezTo>
                <a:cubicBezTo>
                  <a:pt x="3641482" y="1254742"/>
                  <a:pt x="3645928" y="1262375"/>
                  <a:pt x="3647330" y="1270789"/>
                </a:cubicBezTo>
                <a:cubicBezTo>
                  <a:pt x="3651346" y="1294882"/>
                  <a:pt x="3652725" y="1319341"/>
                  <a:pt x="3655422" y="1343617"/>
                </a:cubicBezTo>
                <a:cubicBezTo>
                  <a:pt x="3650027" y="1432629"/>
                  <a:pt x="3648738" y="1521986"/>
                  <a:pt x="3639238" y="1610654"/>
                </a:cubicBezTo>
                <a:cubicBezTo>
                  <a:pt x="3632530" y="1673266"/>
                  <a:pt x="3617569" y="1734716"/>
                  <a:pt x="3606870" y="1796771"/>
                </a:cubicBezTo>
                <a:cubicBezTo>
                  <a:pt x="3604082" y="1812940"/>
                  <a:pt x="3603286" y="1829547"/>
                  <a:pt x="3598778" y="1845323"/>
                </a:cubicBezTo>
                <a:cubicBezTo>
                  <a:pt x="3588065" y="1882817"/>
                  <a:pt x="3567386" y="1961401"/>
                  <a:pt x="3550225" y="2007164"/>
                </a:cubicBezTo>
                <a:cubicBezTo>
                  <a:pt x="3540024" y="2034365"/>
                  <a:pt x="3528646" y="2061111"/>
                  <a:pt x="3517857" y="2088084"/>
                </a:cubicBezTo>
                <a:cubicBezTo>
                  <a:pt x="3512462" y="2115058"/>
                  <a:pt x="3507858" y="2142202"/>
                  <a:pt x="3501673" y="2169005"/>
                </a:cubicBezTo>
                <a:cubicBezTo>
                  <a:pt x="3499755" y="2177316"/>
                  <a:pt x="3494787" y="2184837"/>
                  <a:pt x="3493581" y="2193281"/>
                </a:cubicBezTo>
                <a:cubicBezTo>
                  <a:pt x="3489368" y="2222775"/>
                  <a:pt x="3489702" y="2252799"/>
                  <a:pt x="3485489" y="2282293"/>
                </a:cubicBezTo>
                <a:cubicBezTo>
                  <a:pt x="3484283" y="2290737"/>
                  <a:pt x="3480757" y="2298729"/>
                  <a:pt x="3477397" y="2306569"/>
                </a:cubicBezTo>
                <a:cubicBezTo>
                  <a:pt x="3464558" y="2336526"/>
                  <a:pt x="3451513" y="2366431"/>
                  <a:pt x="3436937" y="2395582"/>
                </a:cubicBezTo>
                <a:cubicBezTo>
                  <a:pt x="3429903" y="2409650"/>
                  <a:pt x="3418502" y="2421439"/>
                  <a:pt x="3412661" y="2436042"/>
                </a:cubicBezTo>
                <a:cubicBezTo>
                  <a:pt x="3402202" y="2462189"/>
                  <a:pt x="3398844" y="2490815"/>
                  <a:pt x="3388385" y="2516962"/>
                </a:cubicBezTo>
                <a:cubicBezTo>
                  <a:pt x="3373861" y="2553272"/>
                  <a:pt x="3302221" y="2635494"/>
                  <a:pt x="3291280" y="2646435"/>
                </a:cubicBezTo>
                <a:cubicBezTo>
                  <a:pt x="3283188" y="2654527"/>
                  <a:pt x="3274030" y="2661678"/>
                  <a:pt x="3267004" y="2670711"/>
                </a:cubicBezTo>
                <a:cubicBezTo>
                  <a:pt x="3255062" y="2686064"/>
                  <a:pt x="3245425" y="2703079"/>
                  <a:pt x="3234636" y="2719263"/>
                </a:cubicBezTo>
                <a:cubicBezTo>
                  <a:pt x="3215365" y="2748170"/>
                  <a:pt x="3212996" y="2753242"/>
                  <a:pt x="3186084" y="2783999"/>
                </a:cubicBezTo>
                <a:cubicBezTo>
                  <a:pt x="3178548" y="2792612"/>
                  <a:pt x="3171063" y="2801545"/>
                  <a:pt x="3161808" y="2808276"/>
                </a:cubicBezTo>
                <a:cubicBezTo>
                  <a:pt x="3068216" y="2876344"/>
                  <a:pt x="3126950" y="2827389"/>
                  <a:pt x="3016151" y="2873012"/>
                </a:cubicBezTo>
                <a:cubicBezTo>
                  <a:pt x="2996042" y="2881292"/>
                  <a:pt x="2979252" y="2896267"/>
                  <a:pt x="2959507" y="2905380"/>
                </a:cubicBezTo>
                <a:cubicBezTo>
                  <a:pt x="2944018" y="2912529"/>
                  <a:pt x="2927139" y="2916169"/>
                  <a:pt x="2910955" y="2921564"/>
                </a:cubicBezTo>
                <a:lnTo>
                  <a:pt x="1850898" y="2913472"/>
                </a:lnTo>
                <a:cubicBezTo>
                  <a:pt x="1837417" y="2913073"/>
                  <a:pt x="1830808" y="2894777"/>
                  <a:pt x="1818530" y="2889196"/>
                </a:cubicBezTo>
                <a:cubicBezTo>
                  <a:pt x="1800653" y="2881070"/>
                  <a:pt x="1780515" y="2879222"/>
                  <a:pt x="1761885" y="2873012"/>
                </a:cubicBezTo>
                <a:cubicBezTo>
                  <a:pt x="1677504" y="2844885"/>
                  <a:pt x="1770874" y="2861773"/>
                  <a:pt x="1640505" y="2848736"/>
                </a:cubicBezTo>
                <a:cubicBezTo>
                  <a:pt x="1583396" y="2829700"/>
                  <a:pt x="1640679" y="2846735"/>
                  <a:pt x="1527216" y="2832552"/>
                </a:cubicBezTo>
                <a:cubicBezTo>
                  <a:pt x="1513568" y="2830846"/>
                  <a:pt x="1500296" y="2826878"/>
                  <a:pt x="1486756" y="2824460"/>
                </a:cubicBezTo>
                <a:lnTo>
                  <a:pt x="1300639" y="2792091"/>
                </a:lnTo>
                <a:lnTo>
                  <a:pt x="1252087" y="2783999"/>
                </a:lnTo>
                <a:lnTo>
                  <a:pt x="1163075" y="2767815"/>
                </a:lnTo>
                <a:lnTo>
                  <a:pt x="1074062" y="2751631"/>
                </a:lnTo>
                <a:cubicBezTo>
                  <a:pt x="1065970" y="2746236"/>
                  <a:pt x="1058640" y="2739471"/>
                  <a:pt x="1049786" y="2735447"/>
                </a:cubicBezTo>
                <a:cubicBezTo>
                  <a:pt x="883751" y="2659976"/>
                  <a:pt x="1041450" y="2736298"/>
                  <a:pt x="960774" y="2703079"/>
                </a:cubicBezTo>
                <a:cubicBezTo>
                  <a:pt x="922784" y="2687436"/>
                  <a:pt x="886462" y="2667519"/>
                  <a:pt x="847485" y="2654527"/>
                </a:cubicBezTo>
                <a:cubicBezTo>
                  <a:pt x="839393" y="2651830"/>
                  <a:pt x="831484" y="2648504"/>
                  <a:pt x="823209" y="2646435"/>
                </a:cubicBezTo>
                <a:cubicBezTo>
                  <a:pt x="809866" y="2643099"/>
                  <a:pt x="796382" y="2640161"/>
                  <a:pt x="782749" y="2638343"/>
                </a:cubicBezTo>
                <a:cubicBezTo>
                  <a:pt x="755879" y="2634760"/>
                  <a:pt x="728802" y="2632948"/>
                  <a:pt x="701829" y="2630251"/>
                </a:cubicBezTo>
                <a:cubicBezTo>
                  <a:pt x="680250" y="2624856"/>
                  <a:pt x="659218" y="2616356"/>
                  <a:pt x="637093" y="2614067"/>
                </a:cubicBezTo>
                <a:cubicBezTo>
                  <a:pt x="585145" y="2608693"/>
                  <a:pt x="484219" y="2614286"/>
                  <a:pt x="418608" y="2597883"/>
                </a:cubicBezTo>
                <a:cubicBezTo>
                  <a:pt x="398969" y="2592973"/>
                  <a:pt x="317433" y="2562614"/>
                  <a:pt x="305319" y="2557422"/>
                </a:cubicBezTo>
                <a:cubicBezTo>
                  <a:pt x="288688" y="2550294"/>
                  <a:pt x="273933" y="2538868"/>
                  <a:pt x="256767" y="2533146"/>
                </a:cubicBezTo>
                <a:cubicBezTo>
                  <a:pt x="241202" y="2527958"/>
                  <a:pt x="224399" y="2527751"/>
                  <a:pt x="208215" y="2525054"/>
                </a:cubicBezTo>
                <a:cubicBezTo>
                  <a:pt x="200123" y="2519659"/>
                  <a:pt x="189592" y="2516784"/>
                  <a:pt x="183939" y="2508870"/>
                </a:cubicBezTo>
                <a:cubicBezTo>
                  <a:pt x="162158" y="2478377"/>
                  <a:pt x="127294" y="2411766"/>
                  <a:pt x="127294" y="2411766"/>
                </a:cubicBezTo>
                <a:cubicBezTo>
                  <a:pt x="113351" y="2355992"/>
                  <a:pt x="124176" y="2389345"/>
                  <a:pt x="86834" y="2314661"/>
                </a:cubicBezTo>
                <a:lnTo>
                  <a:pt x="86834" y="2314661"/>
                </a:lnTo>
                <a:cubicBezTo>
                  <a:pt x="84137" y="2306569"/>
                  <a:pt x="81085" y="2298587"/>
                  <a:pt x="78742" y="2290385"/>
                </a:cubicBezTo>
                <a:cubicBezTo>
                  <a:pt x="75687" y="2279692"/>
                  <a:pt x="76479" y="2267489"/>
                  <a:pt x="70650" y="2258017"/>
                </a:cubicBezTo>
                <a:cubicBezTo>
                  <a:pt x="54532" y="2231825"/>
                  <a:pt x="14006" y="2185189"/>
                  <a:pt x="14006" y="2185189"/>
                </a:cubicBezTo>
                <a:cubicBezTo>
                  <a:pt x="-10692" y="2111095"/>
                  <a:pt x="2482" y="2160413"/>
                  <a:pt x="14006" y="1999072"/>
                </a:cubicBezTo>
                <a:cubicBezTo>
                  <a:pt x="19127" y="1927380"/>
                  <a:pt x="22452" y="1933273"/>
                  <a:pt x="46374" y="1861507"/>
                </a:cubicBezTo>
                <a:cubicBezTo>
                  <a:pt x="49071" y="1853415"/>
                  <a:pt x="50651" y="1844860"/>
                  <a:pt x="54466" y="1837231"/>
                </a:cubicBezTo>
                <a:cubicBezTo>
                  <a:pt x="82261" y="1781641"/>
                  <a:pt x="98811" y="1744334"/>
                  <a:pt x="151570" y="1691575"/>
                </a:cubicBezTo>
                <a:cubicBezTo>
                  <a:pt x="170452" y="1672693"/>
                  <a:pt x="190253" y="1654688"/>
                  <a:pt x="208215" y="1634930"/>
                </a:cubicBezTo>
                <a:cubicBezTo>
                  <a:pt x="217287" y="1624951"/>
                  <a:pt x="223779" y="1612858"/>
                  <a:pt x="232491" y="1602562"/>
                </a:cubicBezTo>
                <a:cubicBezTo>
                  <a:pt x="253471" y="1577767"/>
                  <a:pt x="275196" y="1553601"/>
                  <a:pt x="297227" y="1529734"/>
                </a:cubicBezTo>
                <a:cubicBezTo>
                  <a:pt x="307576" y="1518522"/>
                  <a:pt x="320440" y="1509573"/>
                  <a:pt x="329595" y="1497366"/>
                </a:cubicBezTo>
                <a:cubicBezTo>
                  <a:pt x="344863" y="1477009"/>
                  <a:pt x="355088" y="1453210"/>
                  <a:pt x="370055" y="1432630"/>
                </a:cubicBezTo>
                <a:cubicBezTo>
                  <a:pt x="376786" y="1423375"/>
                  <a:pt x="387306" y="1417387"/>
                  <a:pt x="394332" y="1408353"/>
                </a:cubicBezTo>
                <a:lnTo>
                  <a:pt x="442884" y="1335525"/>
                </a:lnTo>
                <a:cubicBezTo>
                  <a:pt x="448279" y="1327433"/>
                  <a:pt x="455993" y="1320475"/>
                  <a:pt x="459068" y="1311249"/>
                </a:cubicBezTo>
                <a:cubicBezTo>
                  <a:pt x="461765" y="1303157"/>
                  <a:pt x="462639" y="1294206"/>
                  <a:pt x="467160" y="1286973"/>
                </a:cubicBezTo>
                <a:cubicBezTo>
                  <a:pt x="476314" y="1272327"/>
                  <a:pt x="488997" y="1260203"/>
                  <a:pt x="499528" y="1246513"/>
                </a:cubicBezTo>
                <a:cubicBezTo>
                  <a:pt x="542947" y="1190069"/>
                  <a:pt x="597154" y="1140274"/>
                  <a:pt x="629001" y="1076580"/>
                </a:cubicBezTo>
                <a:cubicBezTo>
                  <a:pt x="634396" y="1065791"/>
                  <a:pt x="637779" y="1053734"/>
                  <a:pt x="645185" y="1044212"/>
                </a:cubicBezTo>
                <a:cubicBezTo>
                  <a:pt x="675720" y="1004952"/>
                  <a:pt x="742289" y="930923"/>
                  <a:pt x="742289" y="930923"/>
                </a:cubicBezTo>
                <a:cubicBezTo>
                  <a:pt x="787026" y="823553"/>
                  <a:pt x="774244" y="867837"/>
                  <a:pt x="790841" y="801451"/>
                </a:cubicBezTo>
                <a:cubicBezTo>
                  <a:pt x="796236" y="758293"/>
                  <a:pt x="796476" y="714173"/>
                  <a:pt x="807025" y="671978"/>
                </a:cubicBezTo>
                <a:cubicBezTo>
                  <a:pt x="834637" y="561531"/>
                  <a:pt x="824758" y="607590"/>
                  <a:pt x="839393" y="534414"/>
                </a:cubicBezTo>
                <a:cubicBezTo>
                  <a:pt x="836696" y="453494"/>
                  <a:pt x="838631" y="372286"/>
                  <a:pt x="831301" y="291653"/>
                </a:cubicBezTo>
                <a:cubicBezTo>
                  <a:pt x="830420" y="281967"/>
                  <a:pt x="815925" y="277068"/>
                  <a:pt x="815117" y="267376"/>
                </a:cubicBezTo>
                <a:cubicBezTo>
                  <a:pt x="810482" y="211753"/>
                  <a:pt x="811518" y="192301"/>
                  <a:pt x="855578" y="170272"/>
                </a:cubicBezTo>
                <a:cubicBezTo>
                  <a:pt x="865525" y="165298"/>
                  <a:pt x="877157" y="164877"/>
                  <a:pt x="887946" y="162180"/>
                </a:cubicBezTo>
                <a:cubicBezTo>
                  <a:pt x="930935" y="133521"/>
                  <a:pt x="893294" y="156207"/>
                  <a:pt x="952682" y="129812"/>
                </a:cubicBezTo>
                <a:cubicBezTo>
                  <a:pt x="1054986" y="84343"/>
                  <a:pt x="929548" y="135453"/>
                  <a:pt x="1009326" y="105536"/>
                </a:cubicBezTo>
                <a:cubicBezTo>
                  <a:pt x="1036074" y="95506"/>
                  <a:pt x="1054100" y="85001"/>
                  <a:pt x="1082155" y="81260"/>
                </a:cubicBezTo>
                <a:cubicBezTo>
                  <a:pt x="1111687" y="77322"/>
                  <a:pt x="1141496" y="75865"/>
                  <a:pt x="1171167" y="73168"/>
                </a:cubicBezTo>
                <a:cubicBezTo>
                  <a:pt x="1181545" y="70574"/>
                  <a:pt x="1216197" y="62790"/>
                  <a:pt x="1227811" y="56983"/>
                </a:cubicBezTo>
                <a:cubicBezTo>
                  <a:pt x="1236510" y="52634"/>
                  <a:pt x="1242861" y="43874"/>
                  <a:pt x="1252087" y="40799"/>
                </a:cubicBezTo>
                <a:cubicBezTo>
                  <a:pt x="1267652" y="35611"/>
                  <a:pt x="1284722" y="36686"/>
                  <a:pt x="1300639" y="32707"/>
                </a:cubicBezTo>
                <a:cubicBezTo>
                  <a:pt x="1317189" y="28569"/>
                  <a:pt x="1333008" y="21918"/>
                  <a:pt x="1349192" y="16523"/>
                </a:cubicBezTo>
                <a:cubicBezTo>
                  <a:pt x="1357284" y="13826"/>
                  <a:pt x="1365104" y="10104"/>
                  <a:pt x="1373468" y="8431"/>
                </a:cubicBezTo>
                <a:cubicBezTo>
                  <a:pt x="1386955" y="5734"/>
                  <a:pt x="1400312" y="2284"/>
                  <a:pt x="1413928" y="339"/>
                </a:cubicBezTo>
                <a:cubicBezTo>
                  <a:pt x="1419268" y="-424"/>
                  <a:pt x="1424717" y="339"/>
                  <a:pt x="1438204" y="339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597543" y="1456566"/>
            <a:ext cx="4992050" cy="1671167"/>
          </a:xfrm>
          <a:custGeom>
            <a:avLst/>
            <a:gdLst>
              <a:gd name="connsiteX0" fmla="*/ 331774 w 4992050"/>
              <a:gd name="connsiteY0" fmla="*/ 1157161 h 1671167"/>
              <a:gd name="connsiteX1" fmla="*/ 331774 w 4992050"/>
              <a:gd name="connsiteY1" fmla="*/ 1157161 h 1671167"/>
              <a:gd name="connsiteX2" fmla="*/ 582627 w 4992050"/>
              <a:gd name="connsiteY2" fmla="*/ 1254266 h 1671167"/>
              <a:gd name="connsiteX3" fmla="*/ 631179 w 4992050"/>
              <a:gd name="connsiteY3" fmla="*/ 1262358 h 1671167"/>
              <a:gd name="connsiteX4" fmla="*/ 687823 w 4992050"/>
              <a:gd name="connsiteY4" fmla="*/ 1286634 h 1671167"/>
              <a:gd name="connsiteX5" fmla="*/ 712099 w 4992050"/>
              <a:gd name="connsiteY5" fmla="*/ 1294726 h 1671167"/>
              <a:gd name="connsiteX6" fmla="*/ 801112 w 4992050"/>
              <a:gd name="connsiteY6" fmla="*/ 1302818 h 1671167"/>
              <a:gd name="connsiteX7" fmla="*/ 1157161 w 4992050"/>
              <a:gd name="connsiteY7" fmla="*/ 1310910 h 1671167"/>
              <a:gd name="connsiteX8" fmla="*/ 1254266 w 4992050"/>
              <a:gd name="connsiteY8" fmla="*/ 1327094 h 1671167"/>
              <a:gd name="connsiteX9" fmla="*/ 1294726 w 4992050"/>
              <a:gd name="connsiteY9" fmla="*/ 1335186 h 1671167"/>
              <a:gd name="connsiteX10" fmla="*/ 1343278 w 4992050"/>
              <a:gd name="connsiteY10" fmla="*/ 1343278 h 1671167"/>
              <a:gd name="connsiteX11" fmla="*/ 1367554 w 4992050"/>
              <a:gd name="connsiteY11" fmla="*/ 1351370 h 1671167"/>
              <a:gd name="connsiteX12" fmla="*/ 1497027 w 4992050"/>
              <a:gd name="connsiteY12" fmla="*/ 1367554 h 1671167"/>
              <a:gd name="connsiteX13" fmla="*/ 1634592 w 4992050"/>
              <a:gd name="connsiteY13" fmla="*/ 1391830 h 1671167"/>
              <a:gd name="connsiteX14" fmla="*/ 1666960 w 4992050"/>
              <a:gd name="connsiteY14" fmla="*/ 1399922 h 1671167"/>
              <a:gd name="connsiteX15" fmla="*/ 1731696 w 4992050"/>
              <a:gd name="connsiteY15" fmla="*/ 1408015 h 1671167"/>
              <a:gd name="connsiteX16" fmla="*/ 2168666 w 4992050"/>
              <a:gd name="connsiteY16" fmla="*/ 1399922 h 1671167"/>
              <a:gd name="connsiteX17" fmla="*/ 2241494 w 4992050"/>
              <a:gd name="connsiteY17" fmla="*/ 1391830 h 1671167"/>
              <a:gd name="connsiteX18" fmla="*/ 2330507 w 4992050"/>
              <a:gd name="connsiteY18" fmla="*/ 1383738 h 1671167"/>
              <a:gd name="connsiteX19" fmla="*/ 2605636 w 4992050"/>
              <a:gd name="connsiteY19" fmla="*/ 1375646 h 1671167"/>
              <a:gd name="connsiteX20" fmla="*/ 2848397 w 4992050"/>
              <a:gd name="connsiteY20" fmla="*/ 1351370 h 1671167"/>
              <a:gd name="connsiteX21" fmla="*/ 3010238 w 4992050"/>
              <a:gd name="connsiteY21" fmla="*/ 1359462 h 1671167"/>
              <a:gd name="connsiteX22" fmla="*/ 3026422 w 4992050"/>
              <a:gd name="connsiteY22" fmla="*/ 1383738 h 1671167"/>
              <a:gd name="connsiteX23" fmla="*/ 3034514 w 4992050"/>
              <a:gd name="connsiteY23" fmla="*/ 1464659 h 1671167"/>
              <a:gd name="connsiteX24" fmla="*/ 3050698 w 4992050"/>
              <a:gd name="connsiteY24" fmla="*/ 1488935 h 1671167"/>
              <a:gd name="connsiteX25" fmla="*/ 3123526 w 4992050"/>
              <a:gd name="connsiteY25" fmla="*/ 1545579 h 1671167"/>
              <a:gd name="connsiteX26" fmla="*/ 3172078 w 4992050"/>
              <a:gd name="connsiteY26" fmla="*/ 1577947 h 1671167"/>
              <a:gd name="connsiteX27" fmla="*/ 3261091 w 4992050"/>
              <a:gd name="connsiteY27" fmla="*/ 1586039 h 1671167"/>
              <a:gd name="connsiteX28" fmla="*/ 3342011 w 4992050"/>
              <a:gd name="connsiteY28" fmla="*/ 1610315 h 1671167"/>
              <a:gd name="connsiteX29" fmla="*/ 3398655 w 4992050"/>
              <a:gd name="connsiteY29" fmla="*/ 1634592 h 1671167"/>
              <a:gd name="connsiteX30" fmla="*/ 3455299 w 4992050"/>
              <a:gd name="connsiteY30" fmla="*/ 1642684 h 1671167"/>
              <a:gd name="connsiteX31" fmla="*/ 3487668 w 4992050"/>
              <a:gd name="connsiteY31" fmla="*/ 1650776 h 1671167"/>
              <a:gd name="connsiteX32" fmla="*/ 4135030 w 4992050"/>
              <a:gd name="connsiteY32" fmla="*/ 1658868 h 1671167"/>
              <a:gd name="connsiteX33" fmla="*/ 4337331 w 4992050"/>
              <a:gd name="connsiteY33" fmla="*/ 1658868 h 1671167"/>
              <a:gd name="connsiteX34" fmla="*/ 4410160 w 4992050"/>
              <a:gd name="connsiteY34" fmla="*/ 1626499 h 1671167"/>
              <a:gd name="connsiteX35" fmla="*/ 4434436 w 4992050"/>
              <a:gd name="connsiteY35" fmla="*/ 1618407 h 1671167"/>
              <a:gd name="connsiteX36" fmla="*/ 4482988 w 4992050"/>
              <a:gd name="connsiteY36" fmla="*/ 1594131 h 1671167"/>
              <a:gd name="connsiteX37" fmla="*/ 4539632 w 4992050"/>
              <a:gd name="connsiteY37" fmla="*/ 1577947 h 1671167"/>
              <a:gd name="connsiteX38" fmla="*/ 4596276 w 4992050"/>
              <a:gd name="connsiteY38" fmla="*/ 1561763 h 1671167"/>
              <a:gd name="connsiteX39" fmla="*/ 4652921 w 4992050"/>
              <a:gd name="connsiteY39" fmla="*/ 1529395 h 1671167"/>
              <a:gd name="connsiteX40" fmla="*/ 4685289 w 4992050"/>
              <a:gd name="connsiteY40" fmla="*/ 1521303 h 1671167"/>
              <a:gd name="connsiteX41" fmla="*/ 4806669 w 4992050"/>
              <a:gd name="connsiteY41" fmla="*/ 1432291 h 1671167"/>
              <a:gd name="connsiteX42" fmla="*/ 4919958 w 4992050"/>
              <a:gd name="connsiteY42" fmla="*/ 1367554 h 1671167"/>
              <a:gd name="connsiteX43" fmla="*/ 4968510 w 4992050"/>
              <a:gd name="connsiteY43" fmla="*/ 1335186 h 1671167"/>
              <a:gd name="connsiteX44" fmla="*/ 4976602 w 4992050"/>
              <a:gd name="connsiteY44" fmla="*/ 1116701 h 1671167"/>
              <a:gd name="connsiteX45" fmla="*/ 4952326 w 4992050"/>
              <a:gd name="connsiteY45" fmla="*/ 1060057 h 1671167"/>
              <a:gd name="connsiteX46" fmla="*/ 4903774 w 4992050"/>
              <a:gd name="connsiteY46" fmla="*/ 962953 h 1671167"/>
              <a:gd name="connsiteX47" fmla="*/ 4847130 w 4992050"/>
              <a:gd name="connsiteY47" fmla="*/ 890124 h 1671167"/>
              <a:gd name="connsiteX48" fmla="*/ 4814761 w 4992050"/>
              <a:gd name="connsiteY48" fmla="*/ 841572 h 1671167"/>
              <a:gd name="connsiteX49" fmla="*/ 4782393 w 4992050"/>
              <a:gd name="connsiteY49" fmla="*/ 809204 h 1671167"/>
              <a:gd name="connsiteX50" fmla="*/ 4685289 w 4992050"/>
              <a:gd name="connsiteY50" fmla="*/ 712099 h 1671167"/>
              <a:gd name="connsiteX51" fmla="*/ 4636737 w 4992050"/>
              <a:gd name="connsiteY51" fmla="*/ 679731 h 1671167"/>
              <a:gd name="connsiteX52" fmla="*/ 4596276 w 4992050"/>
              <a:gd name="connsiteY52" fmla="*/ 647363 h 1671167"/>
              <a:gd name="connsiteX53" fmla="*/ 4555816 w 4992050"/>
              <a:gd name="connsiteY53" fmla="*/ 639271 h 1671167"/>
              <a:gd name="connsiteX54" fmla="*/ 4507264 w 4992050"/>
              <a:gd name="connsiteY54" fmla="*/ 614995 h 1671167"/>
              <a:gd name="connsiteX55" fmla="*/ 4450620 w 4992050"/>
              <a:gd name="connsiteY55" fmla="*/ 598811 h 1671167"/>
              <a:gd name="connsiteX56" fmla="*/ 4426344 w 4992050"/>
              <a:gd name="connsiteY56" fmla="*/ 590719 h 1671167"/>
              <a:gd name="connsiteX57" fmla="*/ 4280687 w 4992050"/>
              <a:gd name="connsiteY57" fmla="*/ 558351 h 1671167"/>
              <a:gd name="connsiteX58" fmla="*/ 4151215 w 4992050"/>
              <a:gd name="connsiteY58" fmla="*/ 493615 h 1671167"/>
              <a:gd name="connsiteX59" fmla="*/ 4013650 w 4992050"/>
              <a:gd name="connsiteY59" fmla="*/ 436970 h 1671167"/>
              <a:gd name="connsiteX60" fmla="*/ 3965098 w 4992050"/>
              <a:gd name="connsiteY60" fmla="*/ 420786 h 1671167"/>
              <a:gd name="connsiteX61" fmla="*/ 3811349 w 4992050"/>
              <a:gd name="connsiteY61" fmla="*/ 356050 h 1671167"/>
              <a:gd name="connsiteX62" fmla="*/ 3746613 w 4992050"/>
              <a:gd name="connsiteY62" fmla="*/ 339866 h 1671167"/>
              <a:gd name="connsiteX63" fmla="*/ 3681876 w 4992050"/>
              <a:gd name="connsiteY63" fmla="*/ 315590 h 1671167"/>
              <a:gd name="connsiteX64" fmla="*/ 3649508 w 4992050"/>
              <a:gd name="connsiteY64" fmla="*/ 299406 h 1671167"/>
              <a:gd name="connsiteX65" fmla="*/ 3592864 w 4992050"/>
              <a:gd name="connsiteY65" fmla="*/ 291314 h 1671167"/>
              <a:gd name="connsiteX66" fmla="*/ 3560496 w 4992050"/>
              <a:gd name="connsiteY66" fmla="*/ 283222 h 1671167"/>
              <a:gd name="connsiteX67" fmla="*/ 3479576 w 4992050"/>
              <a:gd name="connsiteY67" fmla="*/ 275130 h 1671167"/>
              <a:gd name="connsiteX68" fmla="*/ 3366287 w 4992050"/>
              <a:gd name="connsiteY68" fmla="*/ 258946 h 1671167"/>
              <a:gd name="connsiteX69" fmla="*/ 3325827 w 4992050"/>
              <a:gd name="connsiteY69" fmla="*/ 250853 h 1671167"/>
              <a:gd name="connsiteX70" fmla="*/ 3180170 w 4992050"/>
              <a:gd name="connsiteY70" fmla="*/ 218485 h 1671167"/>
              <a:gd name="connsiteX71" fmla="*/ 2977869 w 4992050"/>
              <a:gd name="connsiteY71" fmla="*/ 145657 h 1671167"/>
              <a:gd name="connsiteX72" fmla="*/ 2791753 w 4992050"/>
              <a:gd name="connsiteY72" fmla="*/ 105197 h 1671167"/>
              <a:gd name="connsiteX73" fmla="*/ 2686556 w 4992050"/>
              <a:gd name="connsiteY73" fmla="*/ 89013 h 1671167"/>
              <a:gd name="connsiteX74" fmla="*/ 2484255 w 4992050"/>
              <a:gd name="connsiteY74" fmla="*/ 80921 h 1671167"/>
              <a:gd name="connsiteX75" fmla="*/ 2443795 w 4992050"/>
              <a:gd name="connsiteY75" fmla="*/ 72829 h 1671167"/>
              <a:gd name="connsiteX76" fmla="*/ 2395243 w 4992050"/>
              <a:gd name="connsiteY76" fmla="*/ 64737 h 1671167"/>
              <a:gd name="connsiteX77" fmla="*/ 2322415 w 4992050"/>
              <a:gd name="connsiteY77" fmla="*/ 32369 h 1671167"/>
              <a:gd name="connsiteX78" fmla="*/ 2265770 w 4992050"/>
              <a:gd name="connsiteY78" fmla="*/ 24276 h 1671167"/>
              <a:gd name="connsiteX79" fmla="*/ 2063469 w 4992050"/>
              <a:gd name="connsiteY79" fmla="*/ 0 h 1671167"/>
              <a:gd name="connsiteX80" fmla="*/ 1221898 w 4992050"/>
              <a:gd name="connsiteY80" fmla="*/ 8092 h 1671167"/>
              <a:gd name="connsiteX81" fmla="*/ 1157161 w 4992050"/>
              <a:gd name="connsiteY81" fmla="*/ 24276 h 1671167"/>
              <a:gd name="connsiteX82" fmla="*/ 1124793 w 4992050"/>
              <a:gd name="connsiteY82" fmla="*/ 40461 h 1671167"/>
              <a:gd name="connsiteX83" fmla="*/ 954861 w 4992050"/>
              <a:gd name="connsiteY83" fmla="*/ 56645 h 1671167"/>
              <a:gd name="connsiteX84" fmla="*/ 833480 w 4992050"/>
              <a:gd name="connsiteY84" fmla="*/ 80921 h 1671167"/>
              <a:gd name="connsiteX85" fmla="*/ 776836 w 4992050"/>
              <a:gd name="connsiteY85" fmla="*/ 89013 h 1671167"/>
              <a:gd name="connsiteX86" fmla="*/ 647363 w 4992050"/>
              <a:gd name="connsiteY86" fmla="*/ 113289 h 1671167"/>
              <a:gd name="connsiteX87" fmla="*/ 582627 w 4992050"/>
              <a:gd name="connsiteY87" fmla="*/ 121381 h 1671167"/>
              <a:gd name="connsiteX88" fmla="*/ 420786 w 4992050"/>
              <a:gd name="connsiteY88" fmla="*/ 153749 h 1671167"/>
              <a:gd name="connsiteX89" fmla="*/ 356050 w 4992050"/>
              <a:gd name="connsiteY89" fmla="*/ 161841 h 1671167"/>
              <a:gd name="connsiteX90" fmla="*/ 250853 w 4992050"/>
              <a:gd name="connsiteY90" fmla="*/ 186117 h 1671167"/>
              <a:gd name="connsiteX91" fmla="*/ 169933 w 4992050"/>
              <a:gd name="connsiteY91" fmla="*/ 202301 h 1671167"/>
              <a:gd name="connsiteX92" fmla="*/ 137565 w 4992050"/>
              <a:gd name="connsiteY92" fmla="*/ 218485 h 1671167"/>
              <a:gd name="connsiteX93" fmla="*/ 64737 w 4992050"/>
              <a:gd name="connsiteY93" fmla="*/ 331774 h 1671167"/>
              <a:gd name="connsiteX94" fmla="*/ 16184 w 4992050"/>
              <a:gd name="connsiteY94" fmla="*/ 412694 h 1671167"/>
              <a:gd name="connsiteX95" fmla="*/ 8092 w 4992050"/>
              <a:gd name="connsiteY95" fmla="*/ 453154 h 1671167"/>
              <a:gd name="connsiteX96" fmla="*/ 0 w 4992050"/>
              <a:gd name="connsiteY96" fmla="*/ 485522 h 1671167"/>
              <a:gd name="connsiteX97" fmla="*/ 16184 w 4992050"/>
              <a:gd name="connsiteY97" fmla="*/ 550259 h 1671167"/>
              <a:gd name="connsiteX98" fmla="*/ 40461 w 4992050"/>
              <a:gd name="connsiteY98" fmla="*/ 582627 h 1671167"/>
              <a:gd name="connsiteX99" fmla="*/ 72829 w 4992050"/>
              <a:gd name="connsiteY99" fmla="*/ 744468 h 1671167"/>
              <a:gd name="connsiteX100" fmla="*/ 97105 w 4992050"/>
              <a:gd name="connsiteY100" fmla="*/ 1003413 h 1671167"/>
              <a:gd name="connsiteX101" fmla="*/ 121381 w 4992050"/>
              <a:gd name="connsiteY101" fmla="*/ 1027689 h 1671167"/>
              <a:gd name="connsiteX102" fmla="*/ 145657 w 4992050"/>
              <a:gd name="connsiteY102" fmla="*/ 1043873 h 1671167"/>
              <a:gd name="connsiteX103" fmla="*/ 169933 w 4992050"/>
              <a:gd name="connsiteY103" fmla="*/ 1068149 h 1671167"/>
              <a:gd name="connsiteX104" fmla="*/ 226577 w 4992050"/>
              <a:gd name="connsiteY104" fmla="*/ 1108609 h 1671167"/>
              <a:gd name="connsiteX105" fmla="*/ 258945 w 4992050"/>
              <a:gd name="connsiteY105" fmla="*/ 1124793 h 1671167"/>
              <a:gd name="connsiteX106" fmla="*/ 283222 w 4992050"/>
              <a:gd name="connsiteY106" fmla="*/ 1140977 h 1671167"/>
              <a:gd name="connsiteX107" fmla="*/ 315590 w 4992050"/>
              <a:gd name="connsiteY107" fmla="*/ 1149069 h 1671167"/>
              <a:gd name="connsiteX108" fmla="*/ 364142 w 4992050"/>
              <a:gd name="connsiteY108" fmla="*/ 1165253 h 1671167"/>
              <a:gd name="connsiteX109" fmla="*/ 380326 w 4992050"/>
              <a:gd name="connsiteY109" fmla="*/ 1181438 h 1671167"/>
              <a:gd name="connsiteX110" fmla="*/ 461246 w 4992050"/>
              <a:gd name="connsiteY110" fmla="*/ 1189530 h 16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992050" h="1671167">
                <a:moveTo>
                  <a:pt x="331774" y="1157161"/>
                </a:moveTo>
                <a:lnTo>
                  <a:pt x="331774" y="1157161"/>
                </a:lnTo>
                <a:cubicBezTo>
                  <a:pt x="415392" y="1189529"/>
                  <a:pt x="498033" y="1224543"/>
                  <a:pt x="582627" y="1254266"/>
                </a:cubicBezTo>
                <a:cubicBezTo>
                  <a:pt x="598107" y="1259705"/>
                  <a:pt x="615162" y="1258799"/>
                  <a:pt x="631179" y="1262358"/>
                </a:cubicBezTo>
                <a:cubicBezTo>
                  <a:pt x="657455" y="1268197"/>
                  <a:pt x="661181" y="1275216"/>
                  <a:pt x="687823" y="1286634"/>
                </a:cubicBezTo>
                <a:cubicBezTo>
                  <a:pt x="695663" y="1289994"/>
                  <a:pt x="703655" y="1293520"/>
                  <a:pt x="712099" y="1294726"/>
                </a:cubicBezTo>
                <a:cubicBezTo>
                  <a:pt x="741593" y="1298939"/>
                  <a:pt x="771338" y="1301735"/>
                  <a:pt x="801112" y="1302818"/>
                </a:cubicBezTo>
                <a:cubicBezTo>
                  <a:pt x="919747" y="1307132"/>
                  <a:pt x="1038478" y="1308213"/>
                  <a:pt x="1157161" y="1310910"/>
                </a:cubicBezTo>
                <a:cubicBezTo>
                  <a:pt x="1209343" y="1328303"/>
                  <a:pt x="1159408" y="1313543"/>
                  <a:pt x="1254266" y="1327094"/>
                </a:cubicBezTo>
                <a:cubicBezTo>
                  <a:pt x="1267882" y="1329039"/>
                  <a:pt x="1281194" y="1332726"/>
                  <a:pt x="1294726" y="1335186"/>
                </a:cubicBezTo>
                <a:cubicBezTo>
                  <a:pt x="1310869" y="1338121"/>
                  <a:pt x="1327261" y="1339719"/>
                  <a:pt x="1343278" y="1343278"/>
                </a:cubicBezTo>
                <a:cubicBezTo>
                  <a:pt x="1351605" y="1345128"/>
                  <a:pt x="1359190" y="1349697"/>
                  <a:pt x="1367554" y="1351370"/>
                </a:cubicBezTo>
                <a:cubicBezTo>
                  <a:pt x="1396419" y="1357143"/>
                  <a:pt x="1471783" y="1364749"/>
                  <a:pt x="1497027" y="1367554"/>
                </a:cubicBezTo>
                <a:cubicBezTo>
                  <a:pt x="1623882" y="1399268"/>
                  <a:pt x="1497463" y="1370733"/>
                  <a:pt x="1634592" y="1391830"/>
                </a:cubicBezTo>
                <a:cubicBezTo>
                  <a:pt x="1645584" y="1393521"/>
                  <a:pt x="1655990" y="1398094"/>
                  <a:pt x="1666960" y="1399922"/>
                </a:cubicBezTo>
                <a:cubicBezTo>
                  <a:pt x="1688411" y="1403497"/>
                  <a:pt x="1710117" y="1405317"/>
                  <a:pt x="1731696" y="1408015"/>
                </a:cubicBezTo>
                <a:lnTo>
                  <a:pt x="2168666" y="1399922"/>
                </a:lnTo>
                <a:cubicBezTo>
                  <a:pt x="2193079" y="1399147"/>
                  <a:pt x="2217190" y="1394260"/>
                  <a:pt x="2241494" y="1391830"/>
                </a:cubicBezTo>
                <a:cubicBezTo>
                  <a:pt x="2271139" y="1388865"/>
                  <a:pt x="2300743" y="1385061"/>
                  <a:pt x="2330507" y="1383738"/>
                </a:cubicBezTo>
                <a:cubicBezTo>
                  <a:pt x="2422166" y="1379664"/>
                  <a:pt x="2513926" y="1378343"/>
                  <a:pt x="2605636" y="1375646"/>
                </a:cubicBezTo>
                <a:cubicBezTo>
                  <a:pt x="2697776" y="1352611"/>
                  <a:pt x="2680460" y="1355021"/>
                  <a:pt x="2848397" y="1351370"/>
                </a:cubicBezTo>
                <a:cubicBezTo>
                  <a:pt x="2902399" y="1350196"/>
                  <a:pt x="2956291" y="1356765"/>
                  <a:pt x="3010238" y="1359462"/>
                </a:cubicBezTo>
                <a:cubicBezTo>
                  <a:pt x="3015633" y="1367554"/>
                  <a:pt x="3025047" y="1374110"/>
                  <a:pt x="3026422" y="1383738"/>
                </a:cubicBezTo>
                <a:cubicBezTo>
                  <a:pt x="3035149" y="1444825"/>
                  <a:pt x="2982669" y="1386891"/>
                  <a:pt x="3034514" y="1464659"/>
                </a:cubicBezTo>
                <a:cubicBezTo>
                  <a:pt x="3039909" y="1472751"/>
                  <a:pt x="3043502" y="1482393"/>
                  <a:pt x="3050698" y="1488935"/>
                </a:cubicBezTo>
                <a:cubicBezTo>
                  <a:pt x="3073454" y="1509623"/>
                  <a:pt x="3097937" y="1528520"/>
                  <a:pt x="3123526" y="1545579"/>
                </a:cubicBezTo>
                <a:cubicBezTo>
                  <a:pt x="3139710" y="1556368"/>
                  <a:pt x="3152707" y="1576186"/>
                  <a:pt x="3172078" y="1577947"/>
                </a:cubicBezTo>
                <a:lnTo>
                  <a:pt x="3261091" y="1586039"/>
                </a:lnTo>
                <a:cubicBezTo>
                  <a:pt x="3429868" y="1653550"/>
                  <a:pt x="3177900" y="1555611"/>
                  <a:pt x="3342011" y="1610315"/>
                </a:cubicBezTo>
                <a:cubicBezTo>
                  <a:pt x="3381479" y="1623471"/>
                  <a:pt x="3363309" y="1627522"/>
                  <a:pt x="3398655" y="1634592"/>
                </a:cubicBezTo>
                <a:cubicBezTo>
                  <a:pt x="3417358" y="1638333"/>
                  <a:pt x="3436534" y="1639272"/>
                  <a:pt x="3455299" y="1642684"/>
                </a:cubicBezTo>
                <a:cubicBezTo>
                  <a:pt x="3466241" y="1644673"/>
                  <a:pt x="3476549" y="1650511"/>
                  <a:pt x="3487668" y="1650776"/>
                </a:cubicBezTo>
                <a:cubicBezTo>
                  <a:pt x="3703411" y="1655913"/>
                  <a:pt x="3919243" y="1656171"/>
                  <a:pt x="4135030" y="1658868"/>
                </a:cubicBezTo>
                <a:cubicBezTo>
                  <a:pt x="4214362" y="1672090"/>
                  <a:pt x="4229263" y="1678166"/>
                  <a:pt x="4337331" y="1658868"/>
                </a:cubicBezTo>
                <a:cubicBezTo>
                  <a:pt x="4363483" y="1654198"/>
                  <a:pt x="4385638" y="1636717"/>
                  <a:pt x="4410160" y="1626499"/>
                </a:cubicBezTo>
                <a:cubicBezTo>
                  <a:pt x="4418034" y="1623218"/>
                  <a:pt x="4426641" y="1621871"/>
                  <a:pt x="4434436" y="1618407"/>
                </a:cubicBezTo>
                <a:cubicBezTo>
                  <a:pt x="4450971" y="1611058"/>
                  <a:pt x="4466100" y="1600626"/>
                  <a:pt x="4482988" y="1594131"/>
                </a:cubicBezTo>
                <a:cubicBezTo>
                  <a:pt x="4501316" y="1587082"/>
                  <a:pt x="4520823" y="1583590"/>
                  <a:pt x="4539632" y="1577947"/>
                </a:cubicBezTo>
                <a:cubicBezTo>
                  <a:pt x="4597676" y="1560534"/>
                  <a:pt x="4525361" y="1579492"/>
                  <a:pt x="4596276" y="1561763"/>
                </a:cubicBezTo>
                <a:cubicBezTo>
                  <a:pt x="4616399" y="1548348"/>
                  <a:pt x="4629456" y="1538194"/>
                  <a:pt x="4652921" y="1529395"/>
                </a:cubicBezTo>
                <a:cubicBezTo>
                  <a:pt x="4663334" y="1525490"/>
                  <a:pt x="4674500" y="1524000"/>
                  <a:pt x="4685289" y="1521303"/>
                </a:cubicBezTo>
                <a:cubicBezTo>
                  <a:pt x="4723408" y="1490808"/>
                  <a:pt x="4765076" y="1456059"/>
                  <a:pt x="4806669" y="1432291"/>
                </a:cubicBezTo>
                <a:cubicBezTo>
                  <a:pt x="4844432" y="1410712"/>
                  <a:pt x="4883769" y="1391680"/>
                  <a:pt x="4919958" y="1367554"/>
                </a:cubicBezTo>
                <a:lnTo>
                  <a:pt x="4968510" y="1335186"/>
                </a:lnTo>
                <a:cubicBezTo>
                  <a:pt x="4998877" y="1244085"/>
                  <a:pt x="4997970" y="1266280"/>
                  <a:pt x="4976602" y="1116701"/>
                </a:cubicBezTo>
                <a:cubicBezTo>
                  <a:pt x="4973697" y="1096365"/>
                  <a:pt x="4961120" y="1078622"/>
                  <a:pt x="4952326" y="1060057"/>
                </a:cubicBezTo>
                <a:cubicBezTo>
                  <a:pt x="4936834" y="1027352"/>
                  <a:pt x="4925991" y="991519"/>
                  <a:pt x="4903774" y="962953"/>
                </a:cubicBezTo>
                <a:cubicBezTo>
                  <a:pt x="4884893" y="938677"/>
                  <a:pt x="4864190" y="915713"/>
                  <a:pt x="4847130" y="890124"/>
                </a:cubicBezTo>
                <a:cubicBezTo>
                  <a:pt x="4836340" y="873940"/>
                  <a:pt x="4828515" y="855326"/>
                  <a:pt x="4814761" y="841572"/>
                </a:cubicBezTo>
                <a:cubicBezTo>
                  <a:pt x="4803972" y="830783"/>
                  <a:pt x="4792742" y="820416"/>
                  <a:pt x="4782393" y="809204"/>
                </a:cubicBezTo>
                <a:cubicBezTo>
                  <a:pt x="4719023" y="740553"/>
                  <a:pt x="4739353" y="749944"/>
                  <a:pt x="4685289" y="712099"/>
                </a:cubicBezTo>
                <a:cubicBezTo>
                  <a:pt x="4669354" y="700945"/>
                  <a:pt x="4652468" y="691171"/>
                  <a:pt x="4636737" y="679731"/>
                </a:cubicBezTo>
                <a:cubicBezTo>
                  <a:pt x="4622769" y="669572"/>
                  <a:pt x="4611724" y="655087"/>
                  <a:pt x="4596276" y="647363"/>
                </a:cubicBezTo>
                <a:cubicBezTo>
                  <a:pt x="4583974" y="641212"/>
                  <a:pt x="4569303" y="641968"/>
                  <a:pt x="4555816" y="639271"/>
                </a:cubicBezTo>
                <a:cubicBezTo>
                  <a:pt x="4539632" y="631179"/>
                  <a:pt x="4524152" y="621490"/>
                  <a:pt x="4507264" y="614995"/>
                </a:cubicBezTo>
                <a:cubicBezTo>
                  <a:pt x="4488936" y="607946"/>
                  <a:pt x="4469429" y="604454"/>
                  <a:pt x="4450620" y="598811"/>
                </a:cubicBezTo>
                <a:cubicBezTo>
                  <a:pt x="4442450" y="596360"/>
                  <a:pt x="4434573" y="592963"/>
                  <a:pt x="4426344" y="590719"/>
                </a:cubicBezTo>
                <a:cubicBezTo>
                  <a:pt x="4363493" y="573578"/>
                  <a:pt x="4348084" y="571830"/>
                  <a:pt x="4280687" y="558351"/>
                </a:cubicBezTo>
                <a:cubicBezTo>
                  <a:pt x="4237530" y="536772"/>
                  <a:pt x="4196990" y="508874"/>
                  <a:pt x="4151215" y="493615"/>
                </a:cubicBezTo>
                <a:cubicBezTo>
                  <a:pt x="4041889" y="457172"/>
                  <a:pt x="4175226" y="503501"/>
                  <a:pt x="4013650" y="436970"/>
                </a:cubicBezTo>
                <a:cubicBezTo>
                  <a:pt x="3997876" y="430475"/>
                  <a:pt x="3980937" y="427122"/>
                  <a:pt x="3965098" y="420786"/>
                </a:cubicBezTo>
                <a:cubicBezTo>
                  <a:pt x="3913468" y="400134"/>
                  <a:pt x="3865296" y="369537"/>
                  <a:pt x="3811349" y="356050"/>
                </a:cubicBezTo>
                <a:cubicBezTo>
                  <a:pt x="3789770" y="350655"/>
                  <a:pt x="3767843" y="346500"/>
                  <a:pt x="3746613" y="339866"/>
                </a:cubicBezTo>
                <a:cubicBezTo>
                  <a:pt x="3724616" y="332992"/>
                  <a:pt x="3703150" y="324454"/>
                  <a:pt x="3681876" y="315590"/>
                </a:cubicBezTo>
                <a:cubicBezTo>
                  <a:pt x="3670741" y="310950"/>
                  <a:pt x="3661146" y="302580"/>
                  <a:pt x="3649508" y="299406"/>
                </a:cubicBezTo>
                <a:cubicBezTo>
                  <a:pt x="3631107" y="294388"/>
                  <a:pt x="3611629" y="294726"/>
                  <a:pt x="3592864" y="291314"/>
                </a:cubicBezTo>
                <a:cubicBezTo>
                  <a:pt x="3581922" y="289325"/>
                  <a:pt x="3571506" y="284795"/>
                  <a:pt x="3560496" y="283222"/>
                </a:cubicBezTo>
                <a:cubicBezTo>
                  <a:pt x="3533661" y="279388"/>
                  <a:pt x="3506475" y="278492"/>
                  <a:pt x="3479576" y="275130"/>
                </a:cubicBezTo>
                <a:cubicBezTo>
                  <a:pt x="3441724" y="270399"/>
                  <a:pt x="3403967" y="264896"/>
                  <a:pt x="3366287" y="258946"/>
                </a:cubicBezTo>
                <a:cubicBezTo>
                  <a:pt x="3352701" y="256801"/>
                  <a:pt x="3339267" y="253775"/>
                  <a:pt x="3325827" y="250853"/>
                </a:cubicBezTo>
                <a:lnTo>
                  <a:pt x="3180170" y="218485"/>
                </a:lnTo>
                <a:cubicBezTo>
                  <a:pt x="3081344" y="169072"/>
                  <a:pt x="3155419" y="202931"/>
                  <a:pt x="2977869" y="145657"/>
                </a:cubicBezTo>
                <a:cubicBezTo>
                  <a:pt x="2846681" y="103339"/>
                  <a:pt x="2919825" y="116840"/>
                  <a:pt x="2791753" y="105197"/>
                </a:cubicBezTo>
                <a:cubicBezTo>
                  <a:pt x="2752870" y="97421"/>
                  <a:pt x="2728729" y="91569"/>
                  <a:pt x="2686556" y="89013"/>
                </a:cubicBezTo>
                <a:cubicBezTo>
                  <a:pt x="2619192" y="84930"/>
                  <a:pt x="2551689" y="83618"/>
                  <a:pt x="2484255" y="80921"/>
                </a:cubicBezTo>
                <a:lnTo>
                  <a:pt x="2443795" y="72829"/>
                </a:lnTo>
                <a:cubicBezTo>
                  <a:pt x="2427652" y="69894"/>
                  <a:pt x="2410958" y="69452"/>
                  <a:pt x="2395243" y="64737"/>
                </a:cubicBezTo>
                <a:cubicBezTo>
                  <a:pt x="2297132" y="35304"/>
                  <a:pt x="2437596" y="61165"/>
                  <a:pt x="2322415" y="32369"/>
                </a:cubicBezTo>
                <a:cubicBezTo>
                  <a:pt x="2303911" y="27743"/>
                  <a:pt x="2284584" y="27412"/>
                  <a:pt x="2265770" y="24276"/>
                </a:cubicBezTo>
                <a:cubicBezTo>
                  <a:pt x="2119431" y="-115"/>
                  <a:pt x="2232044" y="12041"/>
                  <a:pt x="2063469" y="0"/>
                </a:cubicBezTo>
                <a:lnTo>
                  <a:pt x="1221898" y="8092"/>
                </a:lnTo>
                <a:cubicBezTo>
                  <a:pt x="1199663" y="8688"/>
                  <a:pt x="1157161" y="24276"/>
                  <a:pt x="1157161" y="24276"/>
                </a:cubicBezTo>
                <a:cubicBezTo>
                  <a:pt x="1146372" y="29671"/>
                  <a:pt x="1136431" y="37287"/>
                  <a:pt x="1124793" y="40461"/>
                </a:cubicBezTo>
                <a:cubicBezTo>
                  <a:pt x="1091397" y="49569"/>
                  <a:pt x="966636" y="55804"/>
                  <a:pt x="954861" y="56645"/>
                </a:cubicBezTo>
                <a:lnTo>
                  <a:pt x="833480" y="80921"/>
                </a:lnTo>
                <a:cubicBezTo>
                  <a:pt x="814715" y="84333"/>
                  <a:pt x="795627" y="85745"/>
                  <a:pt x="776836" y="89013"/>
                </a:cubicBezTo>
                <a:cubicBezTo>
                  <a:pt x="733576" y="96537"/>
                  <a:pt x="690675" y="106070"/>
                  <a:pt x="647363" y="113289"/>
                </a:cubicBezTo>
                <a:cubicBezTo>
                  <a:pt x="625912" y="116864"/>
                  <a:pt x="604035" y="117558"/>
                  <a:pt x="582627" y="121381"/>
                </a:cubicBezTo>
                <a:cubicBezTo>
                  <a:pt x="528468" y="131052"/>
                  <a:pt x="474945" y="144078"/>
                  <a:pt x="420786" y="153749"/>
                </a:cubicBezTo>
                <a:cubicBezTo>
                  <a:pt x="399378" y="157572"/>
                  <a:pt x="377413" y="157772"/>
                  <a:pt x="356050" y="161841"/>
                </a:cubicBezTo>
                <a:cubicBezTo>
                  <a:pt x="320698" y="168575"/>
                  <a:pt x="286019" y="178472"/>
                  <a:pt x="250853" y="186117"/>
                </a:cubicBezTo>
                <a:cubicBezTo>
                  <a:pt x="223973" y="191960"/>
                  <a:pt x="196906" y="196906"/>
                  <a:pt x="169933" y="202301"/>
                </a:cubicBezTo>
                <a:cubicBezTo>
                  <a:pt x="159144" y="207696"/>
                  <a:pt x="146095" y="209955"/>
                  <a:pt x="137565" y="218485"/>
                </a:cubicBezTo>
                <a:cubicBezTo>
                  <a:pt x="129814" y="226236"/>
                  <a:pt x="64835" y="331622"/>
                  <a:pt x="64737" y="331774"/>
                </a:cubicBezTo>
                <a:cubicBezTo>
                  <a:pt x="20794" y="400130"/>
                  <a:pt x="44097" y="356872"/>
                  <a:pt x="16184" y="412694"/>
                </a:cubicBezTo>
                <a:cubicBezTo>
                  <a:pt x="13487" y="426181"/>
                  <a:pt x="11076" y="439728"/>
                  <a:pt x="8092" y="453154"/>
                </a:cubicBezTo>
                <a:cubicBezTo>
                  <a:pt x="5679" y="464011"/>
                  <a:pt x="0" y="474401"/>
                  <a:pt x="0" y="485522"/>
                </a:cubicBezTo>
                <a:cubicBezTo>
                  <a:pt x="0" y="492181"/>
                  <a:pt x="9798" y="539084"/>
                  <a:pt x="16184" y="550259"/>
                </a:cubicBezTo>
                <a:cubicBezTo>
                  <a:pt x="22876" y="561969"/>
                  <a:pt x="32369" y="571838"/>
                  <a:pt x="40461" y="582627"/>
                </a:cubicBezTo>
                <a:cubicBezTo>
                  <a:pt x="70011" y="700829"/>
                  <a:pt x="60599" y="646624"/>
                  <a:pt x="72829" y="744468"/>
                </a:cubicBezTo>
                <a:cubicBezTo>
                  <a:pt x="74288" y="785330"/>
                  <a:pt x="48251" y="935017"/>
                  <a:pt x="97105" y="1003413"/>
                </a:cubicBezTo>
                <a:cubicBezTo>
                  <a:pt x="103757" y="1012725"/>
                  <a:pt x="112590" y="1020363"/>
                  <a:pt x="121381" y="1027689"/>
                </a:cubicBezTo>
                <a:cubicBezTo>
                  <a:pt x="128852" y="1033915"/>
                  <a:pt x="138186" y="1037647"/>
                  <a:pt x="145657" y="1043873"/>
                </a:cubicBezTo>
                <a:cubicBezTo>
                  <a:pt x="154448" y="1051199"/>
                  <a:pt x="161244" y="1060701"/>
                  <a:pt x="169933" y="1068149"/>
                </a:cubicBezTo>
                <a:cubicBezTo>
                  <a:pt x="178617" y="1075592"/>
                  <a:pt x="213769" y="1101290"/>
                  <a:pt x="226577" y="1108609"/>
                </a:cubicBezTo>
                <a:cubicBezTo>
                  <a:pt x="237050" y="1114594"/>
                  <a:pt x="248471" y="1118808"/>
                  <a:pt x="258945" y="1124793"/>
                </a:cubicBezTo>
                <a:cubicBezTo>
                  <a:pt x="267389" y="1129618"/>
                  <a:pt x="274283" y="1137146"/>
                  <a:pt x="283222" y="1140977"/>
                </a:cubicBezTo>
                <a:cubicBezTo>
                  <a:pt x="293444" y="1145358"/>
                  <a:pt x="304938" y="1145873"/>
                  <a:pt x="315590" y="1149069"/>
                </a:cubicBezTo>
                <a:cubicBezTo>
                  <a:pt x="331930" y="1153971"/>
                  <a:pt x="364142" y="1165253"/>
                  <a:pt x="364142" y="1165253"/>
                </a:cubicBezTo>
                <a:lnTo>
                  <a:pt x="380326" y="1181438"/>
                </a:lnTo>
                <a:lnTo>
                  <a:pt x="461246" y="1189530"/>
                </a:lnTo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48396" y="2888857"/>
            <a:ext cx="2840305" cy="1247532"/>
          </a:xfrm>
          <a:custGeom>
            <a:avLst/>
            <a:gdLst>
              <a:gd name="connsiteX0" fmla="*/ 2662280 w 2840305"/>
              <a:gd name="connsiteY0" fmla="*/ 1213805 h 1247532"/>
              <a:gd name="connsiteX1" fmla="*/ 2662280 w 2840305"/>
              <a:gd name="connsiteY1" fmla="*/ 1213805 h 1247532"/>
              <a:gd name="connsiteX2" fmla="*/ 2710832 w 2840305"/>
              <a:gd name="connsiteY2" fmla="*/ 1035780 h 1247532"/>
              <a:gd name="connsiteX3" fmla="*/ 2783661 w 2840305"/>
              <a:gd name="connsiteY3" fmla="*/ 898216 h 1247532"/>
              <a:gd name="connsiteX4" fmla="*/ 2799845 w 2840305"/>
              <a:gd name="connsiteY4" fmla="*/ 833479 h 1247532"/>
              <a:gd name="connsiteX5" fmla="*/ 2816029 w 2840305"/>
              <a:gd name="connsiteY5" fmla="*/ 687823 h 1247532"/>
              <a:gd name="connsiteX6" fmla="*/ 2832213 w 2840305"/>
              <a:gd name="connsiteY6" fmla="*/ 639270 h 1247532"/>
              <a:gd name="connsiteX7" fmla="*/ 2840305 w 2840305"/>
              <a:gd name="connsiteY7" fmla="*/ 606902 h 1247532"/>
              <a:gd name="connsiteX8" fmla="*/ 2816029 w 2840305"/>
              <a:gd name="connsiteY8" fmla="*/ 477430 h 1247532"/>
              <a:gd name="connsiteX9" fmla="*/ 2751292 w 2840305"/>
              <a:gd name="connsiteY9" fmla="*/ 372233 h 1247532"/>
              <a:gd name="connsiteX10" fmla="*/ 2743200 w 2840305"/>
              <a:gd name="connsiteY10" fmla="*/ 347957 h 1247532"/>
              <a:gd name="connsiteX11" fmla="*/ 2727016 w 2840305"/>
              <a:gd name="connsiteY11" fmla="*/ 267037 h 1247532"/>
              <a:gd name="connsiteX12" fmla="*/ 2710832 w 2840305"/>
              <a:gd name="connsiteY12" fmla="*/ 113288 h 1247532"/>
              <a:gd name="connsiteX13" fmla="*/ 2694648 w 2840305"/>
              <a:gd name="connsiteY13" fmla="*/ 64736 h 1247532"/>
              <a:gd name="connsiteX14" fmla="*/ 2686556 w 2840305"/>
              <a:gd name="connsiteY14" fmla="*/ 8092 h 1247532"/>
              <a:gd name="connsiteX15" fmla="*/ 2662280 w 2840305"/>
              <a:gd name="connsiteY15" fmla="*/ 0 h 1247532"/>
              <a:gd name="connsiteX16" fmla="*/ 2443795 w 2840305"/>
              <a:gd name="connsiteY16" fmla="*/ 8092 h 1247532"/>
              <a:gd name="connsiteX17" fmla="*/ 2419519 w 2840305"/>
              <a:gd name="connsiteY17" fmla="*/ 16184 h 1247532"/>
              <a:gd name="connsiteX18" fmla="*/ 2387151 w 2840305"/>
              <a:gd name="connsiteY18" fmla="*/ 24276 h 1247532"/>
              <a:gd name="connsiteX19" fmla="*/ 2362875 w 2840305"/>
              <a:gd name="connsiteY19" fmla="*/ 40460 h 1247532"/>
              <a:gd name="connsiteX20" fmla="*/ 2322415 w 2840305"/>
              <a:gd name="connsiteY20" fmla="*/ 48552 h 1247532"/>
              <a:gd name="connsiteX21" fmla="*/ 2241494 w 2840305"/>
              <a:gd name="connsiteY21" fmla="*/ 80920 h 1247532"/>
              <a:gd name="connsiteX22" fmla="*/ 2071562 w 2840305"/>
              <a:gd name="connsiteY22" fmla="*/ 89012 h 1247532"/>
              <a:gd name="connsiteX23" fmla="*/ 2023009 w 2840305"/>
              <a:gd name="connsiteY23" fmla="*/ 97104 h 1247532"/>
              <a:gd name="connsiteX24" fmla="*/ 1966365 w 2840305"/>
              <a:gd name="connsiteY24" fmla="*/ 105196 h 1247532"/>
              <a:gd name="connsiteX25" fmla="*/ 1933997 w 2840305"/>
              <a:gd name="connsiteY25" fmla="*/ 113288 h 1247532"/>
              <a:gd name="connsiteX26" fmla="*/ 1367554 w 2840305"/>
              <a:gd name="connsiteY26" fmla="*/ 97104 h 1247532"/>
              <a:gd name="connsiteX27" fmla="*/ 1335186 w 2840305"/>
              <a:gd name="connsiteY27" fmla="*/ 89012 h 1247532"/>
              <a:gd name="connsiteX28" fmla="*/ 517891 w 2840305"/>
              <a:gd name="connsiteY28" fmla="*/ 105196 h 1247532"/>
              <a:gd name="connsiteX29" fmla="*/ 283222 w 2840305"/>
              <a:gd name="connsiteY29" fmla="*/ 97104 h 1247532"/>
              <a:gd name="connsiteX30" fmla="*/ 258946 w 2840305"/>
              <a:gd name="connsiteY30" fmla="*/ 89012 h 1247532"/>
              <a:gd name="connsiteX31" fmla="*/ 121381 w 2840305"/>
              <a:gd name="connsiteY31" fmla="*/ 97104 h 1247532"/>
              <a:gd name="connsiteX32" fmla="*/ 80921 w 2840305"/>
              <a:gd name="connsiteY32" fmla="*/ 113288 h 1247532"/>
              <a:gd name="connsiteX33" fmla="*/ 32369 w 2840305"/>
              <a:gd name="connsiteY33" fmla="*/ 153748 h 1247532"/>
              <a:gd name="connsiteX34" fmla="*/ 0 w 2840305"/>
              <a:gd name="connsiteY34" fmla="*/ 210393 h 1247532"/>
              <a:gd name="connsiteX35" fmla="*/ 8092 w 2840305"/>
              <a:gd name="connsiteY35" fmla="*/ 380325 h 1247532"/>
              <a:gd name="connsiteX36" fmla="*/ 24277 w 2840305"/>
              <a:gd name="connsiteY36" fmla="*/ 412693 h 1247532"/>
              <a:gd name="connsiteX37" fmla="*/ 56645 w 2840305"/>
              <a:gd name="connsiteY37" fmla="*/ 493614 h 1247532"/>
              <a:gd name="connsiteX38" fmla="*/ 137565 w 2840305"/>
              <a:gd name="connsiteY38" fmla="*/ 663547 h 1247532"/>
              <a:gd name="connsiteX39" fmla="*/ 210393 w 2840305"/>
              <a:gd name="connsiteY39" fmla="*/ 752559 h 1247532"/>
              <a:gd name="connsiteX40" fmla="*/ 283222 w 2840305"/>
              <a:gd name="connsiteY40" fmla="*/ 809203 h 1247532"/>
              <a:gd name="connsiteX41" fmla="*/ 315590 w 2840305"/>
              <a:gd name="connsiteY41" fmla="*/ 833479 h 1247532"/>
              <a:gd name="connsiteX42" fmla="*/ 356050 w 2840305"/>
              <a:gd name="connsiteY42" fmla="*/ 865847 h 1247532"/>
              <a:gd name="connsiteX43" fmla="*/ 404602 w 2840305"/>
              <a:gd name="connsiteY43" fmla="*/ 898216 h 1247532"/>
              <a:gd name="connsiteX44" fmla="*/ 453154 w 2840305"/>
              <a:gd name="connsiteY44" fmla="*/ 938676 h 1247532"/>
              <a:gd name="connsiteX45" fmla="*/ 485523 w 2840305"/>
              <a:gd name="connsiteY45" fmla="*/ 946768 h 1247532"/>
              <a:gd name="connsiteX46" fmla="*/ 509799 w 2840305"/>
              <a:gd name="connsiteY46" fmla="*/ 954860 h 1247532"/>
              <a:gd name="connsiteX47" fmla="*/ 550259 w 2840305"/>
              <a:gd name="connsiteY47" fmla="*/ 971044 h 1247532"/>
              <a:gd name="connsiteX48" fmla="*/ 598811 w 2840305"/>
              <a:gd name="connsiteY48" fmla="*/ 979136 h 1247532"/>
              <a:gd name="connsiteX49" fmla="*/ 687823 w 2840305"/>
              <a:gd name="connsiteY49" fmla="*/ 1003412 h 1247532"/>
              <a:gd name="connsiteX50" fmla="*/ 736376 w 2840305"/>
              <a:gd name="connsiteY50" fmla="*/ 1027688 h 1247532"/>
              <a:gd name="connsiteX51" fmla="*/ 841572 w 2840305"/>
              <a:gd name="connsiteY51" fmla="*/ 1060056 h 1247532"/>
              <a:gd name="connsiteX52" fmla="*/ 865848 w 2840305"/>
              <a:gd name="connsiteY52" fmla="*/ 1068148 h 1247532"/>
              <a:gd name="connsiteX53" fmla="*/ 930585 w 2840305"/>
              <a:gd name="connsiteY53" fmla="*/ 1092424 h 1247532"/>
              <a:gd name="connsiteX54" fmla="*/ 954861 w 2840305"/>
              <a:gd name="connsiteY54" fmla="*/ 1100516 h 1247532"/>
              <a:gd name="connsiteX55" fmla="*/ 1076241 w 2840305"/>
              <a:gd name="connsiteY55" fmla="*/ 1116701 h 1247532"/>
              <a:gd name="connsiteX56" fmla="*/ 1221898 w 2840305"/>
              <a:gd name="connsiteY56" fmla="*/ 1140977 h 1247532"/>
              <a:gd name="connsiteX57" fmla="*/ 1359462 w 2840305"/>
              <a:gd name="connsiteY57" fmla="*/ 1165253 h 1247532"/>
              <a:gd name="connsiteX58" fmla="*/ 1448475 w 2840305"/>
              <a:gd name="connsiteY58" fmla="*/ 1181437 h 1247532"/>
              <a:gd name="connsiteX59" fmla="*/ 1666960 w 2840305"/>
              <a:gd name="connsiteY59" fmla="*/ 1197621 h 1247532"/>
              <a:gd name="connsiteX60" fmla="*/ 1723604 w 2840305"/>
              <a:gd name="connsiteY60" fmla="*/ 1213805 h 1247532"/>
              <a:gd name="connsiteX61" fmla="*/ 1788340 w 2840305"/>
              <a:gd name="connsiteY61" fmla="*/ 1221897 h 1247532"/>
              <a:gd name="connsiteX62" fmla="*/ 2403335 w 2840305"/>
              <a:gd name="connsiteY62" fmla="*/ 1238081 h 1247532"/>
              <a:gd name="connsiteX63" fmla="*/ 2613728 w 2840305"/>
              <a:gd name="connsiteY63" fmla="*/ 1229989 h 1247532"/>
              <a:gd name="connsiteX64" fmla="*/ 2662280 w 2840305"/>
              <a:gd name="connsiteY64" fmla="*/ 1213805 h 124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40305" h="1247532">
                <a:moveTo>
                  <a:pt x="2662280" y="1213805"/>
                </a:moveTo>
                <a:lnTo>
                  <a:pt x="2662280" y="1213805"/>
                </a:lnTo>
                <a:cubicBezTo>
                  <a:pt x="2678464" y="1154463"/>
                  <a:pt x="2689941" y="1093632"/>
                  <a:pt x="2710832" y="1035780"/>
                </a:cubicBezTo>
                <a:cubicBezTo>
                  <a:pt x="2734859" y="969245"/>
                  <a:pt x="2752573" y="944848"/>
                  <a:pt x="2783661" y="898216"/>
                </a:cubicBezTo>
                <a:cubicBezTo>
                  <a:pt x="2789056" y="876637"/>
                  <a:pt x="2796545" y="855476"/>
                  <a:pt x="2799845" y="833479"/>
                </a:cubicBezTo>
                <a:cubicBezTo>
                  <a:pt x="2808267" y="777335"/>
                  <a:pt x="2803119" y="739463"/>
                  <a:pt x="2816029" y="687823"/>
                </a:cubicBezTo>
                <a:cubicBezTo>
                  <a:pt x="2820167" y="671273"/>
                  <a:pt x="2827311" y="655610"/>
                  <a:pt x="2832213" y="639270"/>
                </a:cubicBezTo>
                <a:cubicBezTo>
                  <a:pt x="2835409" y="628618"/>
                  <a:pt x="2837608" y="617691"/>
                  <a:pt x="2840305" y="606902"/>
                </a:cubicBezTo>
                <a:cubicBezTo>
                  <a:pt x="2836037" y="564218"/>
                  <a:pt x="2837311" y="516954"/>
                  <a:pt x="2816029" y="477430"/>
                </a:cubicBezTo>
                <a:cubicBezTo>
                  <a:pt x="2734008" y="325104"/>
                  <a:pt x="2810154" y="504669"/>
                  <a:pt x="2751292" y="372233"/>
                </a:cubicBezTo>
                <a:cubicBezTo>
                  <a:pt x="2747828" y="364438"/>
                  <a:pt x="2745118" y="356268"/>
                  <a:pt x="2743200" y="347957"/>
                </a:cubicBezTo>
                <a:cubicBezTo>
                  <a:pt x="2737015" y="321154"/>
                  <a:pt x="2727016" y="267037"/>
                  <a:pt x="2727016" y="267037"/>
                </a:cubicBezTo>
                <a:cubicBezTo>
                  <a:pt x="2724274" y="231393"/>
                  <a:pt x="2721623" y="156451"/>
                  <a:pt x="2710832" y="113288"/>
                </a:cubicBezTo>
                <a:cubicBezTo>
                  <a:pt x="2706694" y="96738"/>
                  <a:pt x="2694648" y="64736"/>
                  <a:pt x="2694648" y="64736"/>
                </a:cubicBezTo>
                <a:cubicBezTo>
                  <a:pt x="2691951" y="45855"/>
                  <a:pt x="2695086" y="25151"/>
                  <a:pt x="2686556" y="8092"/>
                </a:cubicBezTo>
                <a:cubicBezTo>
                  <a:pt x="2682741" y="463"/>
                  <a:pt x="2670810" y="0"/>
                  <a:pt x="2662280" y="0"/>
                </a:cubicBezTo>
                <a:cubicBezTo>
                  <a:pt x="2589402" y="0"/>
                  <a:pt x="2516623" y="5395"/>
                  <a:pt x="2443795" y="8092"/>
                </a:cubicBezTo>
                <a:cubicBezTo>
                  <a:pt x="2435703" y="10789"/>
                  <a:pt x="2427721" y="13841"/>
                  <a:pt x="2419519" y="16184"/>
                </a:cubicBezTo>
                <a:cubicBezTo>
                  <a:pt x="2408826" y="19239"/>
                  <a:pt x="2397373" y="19895"/>
                  <a:pt x="2387151" y="24276"/>
                </a:cubicBezTo>
                <a:cubicBezTo>
                  <a:pt x="2378212" y="28107"/>
                  <a:pt x="2371981" y="37045"/>
                  <a:pt x="2362875" y="40460"/>
                </a:cubicBezTo>
                <a:cubicBezTo>
                  <a:pt x="2349997" y="45289"/>
                  <a:pt x="2335463" y="44203"/>
                  <a:pt x="2322415" y="48552"/>
                </a:cubicBezTo>
                <a:cubicBezTo>
                  <a:pt x="2294854" y="57739"/>
                  <a:pt x="2270513" y="79538"/>
                  <a:pt x="2241494" y="80920"/>
                </a:cubicBezTo>
                <a:lnTo>
                  <a:pt x="2071562" y="89012"/>
                </a:lnTo>
                <a:lnTo>
                  <a:pt x="2023009" y="97104"/>
                </a:lnTo>
                <a:cubicBezTo>
                  <a:pt x="2004158" y="100004"/>
                  <a:pt x="1985130" y="101784"/>
                  <a:pt x="1966365" y="105196"/>
                </a:cubicBezTo>
                <a:cubicBezTo>
                  <a:pt x="1955423" y="107185"/>
                  <a:pt x="1944786" y="110591"/>
                  <a:pt x="1933997" y="113288"/>
                </a:cubicBezTo>
                <a:cubicBezTo>
                  <a:pt x="1875621" y="112361"/>
                  <a:pt x="1539643" y="128393"/>
                  <a:pt x="1367554" y="97104"/>
                </a:cubicBezTo>
                <a:cubicBezTo>
                  <a:pt x="1356612" y="95115"/>
                  <a:pt x="1345975" y="91709"/>
                  <a:pt x="1335186" y="89012"/>
                </a:cubicBezTo>
                <a:lnTo>
                  <a:pt x="517891" y="105196"/>
                </a:lnTo>
                <a:cubicBezTo>
                  <a:pt x="439622" y="105196"/>
                  <a:pt x="361445" y="99801"/>
                  <a:pt x="283222" y="97104"/>
                </a:cubicBezTo>
                <a:cubicBezTo>
                  <a:pt x="275130" y="94407"/>
                  <a:pt x="267476" y="89012"/>
                  <a:pt x="258946" y="89012"/>
                </a:cubicBezTo>
                <a:cubicBezTo>
                  <a:pt x="213012" y="89012"/>
                  <a:pt x="166894" y="90898"/>
                  <a:pt x="121381" y="97104"/>
                </a:cubicBezTo>
                <a:cubicBezTo>
                  <a:pt x="106989" y="99067"/>
                  <a:pt x="93913" y="106792"/>
                  <a:pt x="80921" y="113288"/>
                </a:cubicBezTo>
                <a:cubicBezTo>
                  <a:pt x="62735" y="122381"/>
                  <a:pt x="45152" y="138408"/>
                  <a:pt x="32369" y="153748"/>
                </a:cubicBezTo>
                <a:cubicBezTo>
                  <a:pt x="18072" y="170904"/>
                  <a:pt x="9893" y="190607"/>
                  <a:pt x="0" y="210393"/>
                </a:cubicBezTo>
                <a:cubicBezTo>
                  <a:pt x="2697" y="267037"/>
                  <a:pt x="1335" y="324021"/>
                  <a:pt x="8092" y="380325"/>
                </a:cubicBezTo>
                <a:cubicBezTo>
                  <a:pt x="9529" y="392302"/>
                  <a:pt x="19525" y="401605"/>
                  <a:pt x="24277" y="412693"/>
                </a:cubicBezTo>
                <a:cubicBezTo>
                  <a:pt x="35721" y="439395"/>
                  <a:pt x="47458" y="466053"/>
                  <a:pt x="56645" y="493614"/>
                </a:cubicBezTo>
                <a:cubicBezTo>
                  <a:pt x="79627" y="562561"/>
                  <a:pt x="87275" y="602082"/>
                  <a:pt x="137565" y="663547"/>
                </a:cubicBezTo>
                <a:cubicBezTo>
                  <a:pt x="161841" y="693218"/>
                  <a:pt x="180132" y="729023"/>
                  <a:pt x="210393" y="752559"/>
                </a:cubicBezTo>
                <a:lnTo>
                  <a:pt x="283222" y="809203"/>
                </a:lnTo>
                <a:cubicBezTo>
                  <a:pt x="293912" y="817426"/>
                  <a:pt x="304944" y="825199"/>
                  <a:pt x="315590" y="833479"/>
                </a:cubicBezTo>
                <a:cubicBezTo>
                  <a:pt x="329223" y="844083"/>
                  <a:pt x="341679" y="856266"/>
                  <a:pt x="356050" y="865847"/>
                </a:cubicBezTo>
                <a:cubicBezTo>
                  <a:pt x="372234" y="876637"/>
                  <a:pt x="389659" y="885764"/>
                  <a:pt x="404602" y="898216"/>
                </a:cubicBezTo>
                <a:cubicBezTo>
                  <a:pt x="420786" y="911703"/>
                  <a:pt x="435089" y="927837"/>
                  <a:pt x="453154" y="938676"/>
                </a:cubicBezTo>
                <a:cubicBezTo>
                  <a:pt x="462691" y="944398"/>
                  <a:pt x="474829" y="943713"/>
                  <a:pt x="485523" y="946768"/>
                </a:cubicBezTo>
                <a:cubicBezTo>
                  <a:pt x="493725" y="949111"/>
                  <a:pt x="501812" y="951865"/>
                  <a:pt x="509799" y="954860"/>
                </a:cubicBezTo>
                <a:cubicBezTo>
                  <a:pt x="523400" y="959960"/>
                  <a:pt x="536245" y="967222"/>
                  <a:pt x="550259" y="971044"/>
                </a:cubicBezTo>
                <a:cubicBezTo>
                  <a:pt x="566088" y="975361"/>
                  <a:pt x="582768" y="975698"/>
                  <a:pt x="598811" y="979136"/>
                </a:cubicBezTo>
                <a:cubicBezTo>
                  <a:pt x="603369" y="980113"/>
                  <a:pt x="668696" y="994911"/>
                  <a:pt x="687823" y="1003412"/>
                </a:cubicBezTo>
                <a:cubicBezTo>
                  <a:pt x="704358" y="1010761"/>
                  <a:pt x="719397" y="1021433"/>
                  <a:pt x="736376" y="1027688"/>
                </a:cubicBezTo>
                <a:cubicBezTo>
                  <a:pt x="770802" y="1040371"/>
                  <a:pt x="806767" y="1048454"/>
                  <a:pt x="841572" y="1060056"/>
                </a:cubicBezTo>
                <a:cubicBezTo>
                  <a:pt x="849664" y="1062753"/>
                  <a:pt x="857832" y="1065233"/>
                  <a:pt x="865848" y="1068148"/>
                </a:cubicBezTo>
                <a:cubicBezTo>
                  <a:pt x="887507" y="1076024"/>
                  <a:pt x="908926" y="1084548"/>
                  <a:pt x="930585" y="1092424"/>
                </a:cubicBezTo>
                <a:cubicBezTo>
                  <a:pt x="938601" y="1095339"/>
                  <a:pt x="946497" y="1098843"/>
                  <a:pt x="954861" y="1100516"/>
                </a:cubicBezTo>
                <a:cubicBezTo>
                  <a:pt x="973461" y="1104236"/>
                  <a:pt x="1060502" y="1114733"/>
                  <a:pt x="1076241" y="1116701"/>
                </a:cubicBezTo>
                <a:cubicBezTo>
                  <a:pt x="1172352" y="1148738"/>
                  <a:pt x="1075910" y="1120841"/>
                  <a:pt x="1221898" y="1140977"/>
                </a:cubicBezTo>
                <a:cubicBezTo>
                  <a:pt x="1268024" y="1147339"/>
                  <a:pt x="1313624" y="1157068"/>
                  <a:pt x="1359462" y="1165253"/>
                </a:cubicBezTo>
                <a:cubicBezTo>
                  <a:pt x="1389150" y="1170554"/>
                  <a:pt x="1418364" y="1179764"/>
                  <a:pt x="1448475" y="1181437"/>
                </a:cubicBezTo>
                <a:cubicBezTo>
                  <a:pt x="1618519" y="1190884"/>
                  <a:pt x="1545802" y="1184159"/>
                  <a:pt x="1666960" y="1197621"/>
                </a:cubicBezTo>
                <a:cubicBezTo>
                  <a:pt x="1685841" y="1203016"/>
                  <a:pt x="1704348" y="1209954"/>
                  <a:pt x="1723604" y="1213805"/>
                </a:cubicBezTo>
                <a:cubicBezTo>
                  <a:pt x="1744928" y="1218070"/>
                  <a:pt x="1766784" y="1219023"/>
                  <a:pt x="1788340" y="1221897"/>
                </a:cubicBezTo>
                <a:cubicBezTo>
                  <a:pt x="2048554" y="1256592"/>
                  <a:pt x="1637530" y="1226982"/>
                  <a:pt x="2403335" y="1238081"/>
                </a:cubicBezTo>
                <a:cubicBezTo>
                  <a:pt x="2496179" y="1249686"/>
                  <a:pt x="2492207" y="1254293"/>
                  <a:pt x="2613728" y="1229989"/>
                </a:cubicBezTo>
                <a:cubicBezTo>
                  <a:pt x="2656833" y="1221368"/>
                  <a:pt x="2654188" y="1216502"/>
                  <a:pt x="2662280" y="1213805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9" y="4215950"/>
            <a:ext cx="438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We are going to start from static disassembler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It can be simply reused to make a runtime disassembler</a:t>
            </a:r>
            <a:endParaRPr lang="ru-RU" dirty="0" err="1" smtClean="0">
              <a:latin typeface="+mj-lt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8419864"/>
      </p:ext>
    </p:extLst>
  </p:cSld>
  <p:clrMapOvr>
    <a:masterClrMapping/>
  </p:clrMapOvr>
  <p:transition advTm="2937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</a:t>
            </a:r>
            <a:r>
              <a:rPr lang="en-US" i="1" dirty="0" smtClean="0"/>
              <a:t>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handle with complicated bit structures, C-style </a:t>
            </a:r>
            <a:r>
              <a:rPr lang="en-US" i="1" dirty="0" smtClean="0"/>
              <a:t>unions </a:t>
            </a:r>
            <a:r>
              <a:rPr lang="en-US" dirty="0" smtClean="0"/>
              <a:t>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special data type available in </a:t>
            </a:r>
            <a:r>
              <a:rPr lang="en-US" i="1" dirty="0"/>
              <a:t>C</a:t>
            </a:r>
            <a:r>
              <a:rPr lang="en-US" dirty="0"/>
              <a:t> that enables you to </a:t>
            </a:r>
            <a:r>
              <a:rPr lang="en-US" dirty="0" smtClean="0"/>
              <a:t>store </a:t>
            </a:r>
            <a:r>
              <a:rPr lang="en-US" dirty="0"/>
              <a:t>different data types in the same memory </a:t>
            </a:r>
            <a:r>
              <a:rPr lang="en-US" dirty="0" smtClean="0"/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imm:16;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opcode:6;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asI;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de-DE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asR;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asJ;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uint32 raw;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bytes;</a:t>
            </a:r>
            <a:r>
              <a:rPr lang="de-DE" dirty="0"/>
              <a:t/>
            </a:r>
            <a:br>
              <a:rPr lang="de-DE" dirty="0"/>
            </a:br>
            <a:endParaRPr lang="ru-RU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341503"/>
      </p:ext>
    </p:extLst>
  </p:cSld>
  <p:clrMapOvr>
    <a:masterClrMapping/>
  </p:clrMapOvr>
  <p:transition advTm="1557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store ISA information we suggest you to use static array. There is example of this array below. </a:t>
            </a:r>
          </a:p>
          <a:p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struct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name;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opcode;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uint8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func;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FuncInstr::FormatType format;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FuncInstr::Type type;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};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const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ISAEntry[] isaTable;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de-DE" sz="1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FuncInstr::ISAEntry[] FuncInstr::isaTable =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  opcode    func      format              type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{ "add  ", 0x0,     0x20, FuncInstr::FORMAT_R, FuncInstr::ADD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more instructions ...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61922"/>
                </a:solidFill>
              </a:rPr>
              <a:t>Because there are not so many instructions, you may find instruction via iterative search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2275410"/>
      </p:ext>
    </p:extLst>
  </p:cSld>
  <p:clrMapOvr>
    <a:masterClrMapping/>
  </p:clrMapOvr>
  <p:transition advTm="1354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and deadlines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Disassembled program will be loaded from memory model (A1)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have to check-out to your new branch our version of A1 even if your implementation is fully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Link with additional useful materials and list of instructions you have to support will be sent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 is 28 Nov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any questions about A2, please contact Igor Smirnov and/or Pavel Kryukov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792079"/>
      </p:ext>
    </p:extLst>
  </p:cSld>
  <p:clrMapOvr>
    <a:masterClrMapping/>
  </p:clrMapOvr>
  <p:transition advTm="1113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40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 advTm="10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1.8|21.5|7.5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|2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1.4|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6|49.2|5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8.2|7.7|13.4|2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9122</TotalTime>
  <Words>250</Words>
  <Application>Microsoft Office PowerPoint</Application>
  <PresentationFormat>On-screen Show (4:3)</PresentationFormat>
  <Paragraphs>30</Paragraphs>
  <Slides>8</Slides>
  <Notes>1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mdsp_2011</vt:lpstr>
      <vt:lpstr>MIPS Disassembler</vt:lpstr>
      <vt:lpstr>What is disassembler</vt:lpstr>
      <vt:lpstr>Static and runtime disassembler</vt:lpstr>
      <vt:lpstr>C-style union</vt:lpstr>
      <vt:lpstr>ISA table</vt:lpstr>
      <vt:lpstr>More information and deadlines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MIPS</dc:title>
  <dc:creator>atitov</dc:creator>
  <cp:lastModifiedBy>Smirnov, Igor</cp:lastModifiedBy>
  <cp:revision>385</cp:revision>
  <dcterms:created xsi:type="dcterms:W3CDTF">2011-10-24T08:13:52Z</dcterms:created>
  <dcterms:modified xsi:type="dcterms:W3CDTF">2015-11-07T16:52:48Z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