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8F4B8-F005-4F75-9BEC-4484BB181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FETCH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8805BE-0658-4635-A899-86CB3FCC7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Realizado por </a:t>
            </a:r>
            <a:r>
              <a:rPr lang="es-ES" dirty="0" err="1"/>
              <a:t>Changfeng</a:t>
            </a:r>
            <a:r>
              <a:rPr lang="es-ES" dirty="0"/>
              <a:t> Zheng</a:t>
            </a:r>
          </a:p>
        </p:txBody>
      </p:sp>
    </p:spTree>
    <p:extLst>
      <p:ext uri="{BB962C8B-B14F-4D97-AF65-F5344CB8AC3E}">
        <p14:creationId xmlns:p14="http://schemas.microsoft.com/office/powerpoint/2010/main" val="337782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67778-2EC0-440A-8BF9-AE970E6D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 de </a:t>
            </a:r>
            <a:r>
              <a:rPr lang="es-ES" dirty="0" err="1"/>
              <a:t>replit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30AFB-CCB8-46E9-8D3D-1AF671F9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https://Prueba-Fetch.changfengzheng.repl.co</a:t>
            </a:r>
          </a:p>
        </p:txBody>
      </p:sp>
    </p:spTree>
    <p:extLst>
      <p:ext uri="{BB962C8B-B14F-4D97-AF65-F5344CB8AC3E}">
        <p14:creationId xmlns:p14="http://schemas.microsoft.com/office/powerpoint/2010/main" val="281777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A73D7-9581-4FFF-A0AA-7B8A689F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FETCH API?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46E82-79B2-4B83-955E-9B00D3AF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6" y="2603729"/>
            <a:ext cx="6332561" cy="3382038"/>
          </a:xfrm>
        </p:spPr>
        <p:txBody>
          <a:bodyPr/>
          <a:lstStyle/>
          <a:p>
            <a:r>
              <a:rPr lang="es-ES" dirty="0"/>
              <a:t>FETCH API es una interfaz de programación de aplicaciones (API) que permite realizar solicitudes HTTP de manera asíncrona y eficiente. Es una alternativa a AJAX que ofrece una experiencia de programación más moderna y fácil de usar.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43C1BC-4560-4B52-9360-10AC450F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32" y="2864533"/>
            <a:ext cx="5079132" cy="28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8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67F38-F935-48E7-9F63-F74C2151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usar FETCH API?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7656B-FADB-43E6-A3F0-A2CFE70B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Fácil de usar: La sintaxis de FETCH es más sencilla y clara que AJAX.</a:t>
            </a:r>
          </a:p>
          <a:p>
            <a:r>
              <a:rPr lang="es-ES" dirty="0"/>
              <a:t>Mejor soporte en navegadores modernos: FETCH es compatible con la mayoría de los navegadores actuales, incluyendo Google Chrome, Mozilla Firefox y Microsoft Edge.</a:t>
            </a:r>
          </a:p>
          <a:p>
            <a:r>
              <a:rPr lang="es-ES" dirty="0"/>
              <a:t>Integración con promesas: FETCH permite realizar peticiones HTTP mediante promesas, lo que facilita la gestión de errores y respuestas.</a:t>
            </a:r>
          </a:p>
          <a:p>
            <a:r>
              <a:rPr lang="es-ES" dirty="0"/>
              <a:t>Manejo de errores y respuestas HTTP: FETCH permite manejar de manera sencilla errores y respuestas HTTP.</a:t>
            </a:r>
          </a:p>
        </p:txBody>
      </p:sp>
    </p:spTree>
    <p:extLst>
      <p:ext uri="{BB962C8B-B14F-4D97-AF65-F5344CB8AC3E}">
        <p14:creationId xmlns:p14="http://schemas.microsoft.com/office/powerpoint/2010/main" val="330680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CABC1-1C33-4603-932A-5005B446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uso de FETCH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75582-725B-4F37-8AFB-529FF424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167736" cy="970451"/>
          </a:xfrm>
        </p:spPr>
        <p:txBody>
          <a:bodyPr/>
          <a:lstStyle/>
          <a:p>
            <a:r>
              <a:rPr lang="es-ES" dirty="0"/>
              <a:t>Ejemplo de código que muestra cómo realizar una petición GET con FETCH: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E29E95-7E2F-48C3-8E72-557F79A7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29" y="3429000"/>
            <a:ext cx="7252702" cy="24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0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881BD-6989-41F7-BED4-E1A2470C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mejora FETCH la experiencia de usuario?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5FB98-A28A-43C8-A95C-01FB54C7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Carga más rápida y eficiente de datos: FETCH permite realizar peticiones HTTP de manera asíncrona, lo que permite una carga más rápida y eficiente de datos.</a:t>
            </a:r>
          </a:p>
          <a:p>
            <a:r>
              <a:rPr lang="es-ES" dirty="0"/>
              <a:t>Interfaz más clara y fácil de entender para el desarrollador: La sintaxis de FETCH es más clara y fácil de entender que AJAX, lo que permite una mejor experiencia de programación.</a:t>
            </a:r>
          </a:p>
        </p:txBody>
      </p:sp>
    </p:spTree>
    <p:extLst>
      <p:ext uri="{BB962C8B-B14F-4D97-AF65-F5344CB8AC3E}">
        <p14:creationId xmlns:p14="http://schemas.microsoft.com/office/powerpoint/2010/main" val="400792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1F463-1DCF-4848-871A-B30CF928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otros </a:t>
            </a:r>
            <a:r>
              <a:rPr lang="es-ES" dirty="0" err="1"/>
              <a:t>frameworks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AA309-0B98-4034-A8A7-FB673839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FETCH se puede usar con facilidad en conjunto con otros </a:t>
            </a:r>
            <a:r>
              <a:rPr lang="es-ES" dirty="0" err="1"/>
              <a:t>frameworks</a:t>
            </a:r>
            <a:r>
              <a:rPr lang="es-ES" dirty="0"/>
              <a:t> como </a:t>
            </a:r>
            <a:r>
              <a:rPr lang="es-ES" dirty="0" err="1"/>
              <a:t>React</a:t>
            </a:r>
            <a:r>
              <a:rPr lang="es-ES" dirty="0"/>
              <a:t> o Angular.</a:t>
            </a:r>
          </a:p>
          <a:p>
            <a:r>
              <a:rPr lang="es-ES" dirty="0"/>
              <a:t>Esto permite una mayor flexibilidad y posibilidades a la hora de desarrollar aplicaciones web modernas.</a:t>
            </a:r>
          </a:p>
        </p:txBody>
      </p:sp>
    </p:spTree>
    <p:extLst>
      <p:ext uri="{BB962C8B-B14F-4D97-AF65-F5344CB8AC3E}">
        <p14:creationId xmlns:p14="http://schemas.microsoft.com/office/powerpoint/2010/main" val="209442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36420-A4A9-471D-B1B8-559605DF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FETCH en comparación con AJAX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810B4-0BD0-4BDF-947B-608905D3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Sintaxis más clara y sencilla.</a:t>
            </a:r>
          </a:p>
          <a:p>
            <a:r>
              <a:rPr lang="es-ES" dirty="0"/>
              <a:t>Mejor soporte en navegadores modernos.</a:t>
            </a:r>
          </a:p>
          <a:p>
            <a:r>
              <a:rPr lang="es-ES" dirty="0"/>
              <a:t>Integración con promesas.</a:t>
            </a:r>
          </a:p>
          <a:p>
            <a:r>
              <a:rPr lang="es-ES" dirty="0"/>
              <a:t>Manejo de errores y respuestas HTTP de manera sencilla.</a:t>
            </a:r>
          </a:p>
          <a:p>
            <a:r>
              <a:rPr lang="es-ES" dirty="0"/>
              <a:t>Carga más rápida y eficiente de datos.</a:t>
            </a:r>
          </a:p>
          <a:p>
            <a:r>
              <a:rPr lang="es-ES" dirty="0"/>
              <a:t>Mejora de la experiencia de usuario tanto para el desarrollador como para el usuario final.</a:t>
            </a:r>
          </a:p>
          <a:p>
            <a:r>
              <a:rPr lang="es-ES" dirty="0"/>
              <a:t>Integración con otros </a:t>
            </a:r>
            <a:r>
              <a:rPr lang="es-ES" dirty="0" err="1"/>
              <a:t>frameworks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80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32EBA-6AB2-4D32-9C19-846CD56A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Alternativas a FETCH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A056E-59F1-437A-907B-D901A2FD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s-ES" dirty="0"/>
              <a:t>Sí, existen alternativas a FETCH como Axios o jQuery. Sin embargo, FETCH es una buena opción debido a su facilidad de uso y mejor soporte en navegadores modernos.</a:t>
            </a:r>
          </a:p>
        </p:txBody>
      </p:sp>
      <p:pic>
        <p:nvPicPr>
          <p:cNvPr id="1028" name="Picture 4" descr="Difference between Node.js AJAX and jQuery - GeeksforGeeks">
            <a:extLst>
              <a:ext uri="{FF2B5EF4-FFF2-40B4-BE49-F238E27FC236}">
                <a16:creationId xmlns:a16="http://schemas.microsoft.com/office/drawing/2014/main" id="{6F67F88C-9A75-492B-BC27-0FF2642F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041" y="3429000"/>
            <a:ext cx="7517915" cy="322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0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C9BFA-2C8A-468C-A8AD-FC05990B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5AB483-62D8-47C7-989A-1643C8ED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En conclusión, FETCH API es una alternativa moderna y eficiente a AJAX. Ofrece una experiencia de programación más clara y sencilla, así como una carga más rápida y eficiente de datos. Por estas razones, recomendamos su uso en lugar de AJAX.</a:t>
            </a:r>
          </a:p>
        </p:txBody>
      </p:sp>
    </p:spTree>
    <p:extLst>
      <p:ext uri="{BB962C8B-B14F-4D97-AF65-F5344CB8AC3E}">
        <p14:creationId xmlns:p14="http://schemas.microsoft.com/office/powerpoint/2010/main" val="367344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16</TotalTime>
  <Words>426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Citable</vt:lpstr>
      <vt:lpstr>FETCH API</vt:lpstr>
      <vt:lpstr>¿Qué es FETCH API?</vt:lpstr>
      <vt:lpstr>¿Por qué usar FETCH API?</vt:lpstr>
      <vt:lpstr>Ejemplo de uso de FETCH</vt:lpstr>
      <vt:lpstr>¿Cómo mejora FETCH la experiencia de usuario?</vt:lpstr>
      <vt:lpstr>Integración con otros frameworks</vt:lpstr>
      <vt:lpstr>Ventajas de FETCH en comparación con AJAX</vt:lpstr>
      <vt:lpstr>Alternativas a FETCH</vt:lpstr>
      <vt:lpstr>Conclusión</vt:lpstr>
      <vt:lpstr>Enlace de replit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 API</dc:title>
  <dc:creator>ZcF</dc:creator>
  <cp:lastModifiedBy>ZcF</cp:lastModifiedBy>
  <cp:revision>4</cp:revision>
  <dcterms:created xsi:type="dcterms:W3CDTF">2023-01-29T17:48:50Z</dcterms:created>
  <dcterms:modified xsi:type="dcterms:W3CDTF">2023-01-29T18:08:07Z</dcterms:modified>
</cp:coreProperties>
</file>