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5B9C-8FBF-F69E-CC1D-AA70EBDBF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FE4D41-863C-8F82-77AB-FDB71B68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974C4-E50E-F5A1-23EF-B99F5B36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91185-111A-37BB-CB6F-13CFAD9A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77403-6EBA-AAE6-3D6B-4F488A55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3F70-C7A3-F891-91AC-464DCA2C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02C08-CA36-67F5-AA5F-E8B6C1B6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7EA2C-5C94-8F5F-8186-07C829D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B1027-BA29-D2B6-6AE4-B28783CA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18C73-BBC8-01E5-2486-023DEEB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54E0A-8FAE-4F46-FFAB-0ADFE9368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8F796-CEAB-AEC7-BD59-1786DF2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2C419-1900-B4B6-982E-57EE529E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418C3-7D05-50AC-819A-E700619E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CDD61-5F2A-D02D-9806-299D8FC2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2CED2-77A6-C865-7B0F-DB43624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9C1E1-743F-1A10-04FE-108B5122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9C573-B763-AF61-3AF7-5EEC85C8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2279C-FD8C-CDBD-8FA1-F31A349E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260C-542F-3568-DED2-8BBF9FC4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52559-327F-0F57-ECB3-31AB8C3C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4FF1E-1184-A2FA-BE0A-35D8601E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2C0A0-C731-8B91-2AC6-4867E89D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B0C3C-05EB-FDF3-C81D-BECB2DB4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3959C-FDCE-030B-795C-52FB0ABE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28701-88CC-0263-5C40-07E7E22C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710E3-8DE5-6116-FA07-10AEDE048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C02FD-CF8A-A431-5EBE-DD3292AF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EEB66-2AF7-ACC7-E4C7-E73824C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56984-56F8-4403-C370-7AF789F8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2B5C7-F85F-7141-F1CF-0CDD8B8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DCEE-A9F1-2D92-4426-DADAF115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94D9E-35DB-B1A5-EB4C-F46B592F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E40A0-1DBA-21A9-414A-CBB2C64D9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BCD164-B7DA-D043-9D8E-26D542F67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0477D-44E4-F6D5-15DE-30B2C4EA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6EDED6-17A5-BC32-4C36-D3641D12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A0F2E-5E62-298B-09FA-93ABC5F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00FDF0-503A-2875-36A9-D088FBD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A38C5-3A65-1732-0F99-DB2DBB1A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DB699-D79D-A71C-EE02-719D652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7DD75-8C92-C022-AFE8-03907E6C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1BD2B-DAF5-1FCE-E292-6633A561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AA6C80-818E-86F7-69AD-49E1CCBC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93BF90-FA19-FE46-B991-FADF881A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F79D1-AA0C-DA23-533B-020A646D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3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F6481-71D7-4536-2C77-91BC3A03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4F7F9-4A65-2DAC-FFFB-488D2C32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D7435-DED2-C3F4-6DC4-BA4602F1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5A81D-1018-9BF0-01EA-A25AC64E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FFB23-AFE0-664A-6A42-CF7F94C9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E1222-3122-27A8-E543-099D2EA3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3553E-4364-79E0-769D-5218C9BD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79A583-A354-EF8C-13B7-CEB079354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17776-59D9-7522-30FC-6EC2A1EC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3661F-32F5-E0CE-75F8-5B8C36BF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3F5B1-7AEF-A1E0-AFA0-9C1459C3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4CC91-04AE-CBFA-3372-3FEE1F6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5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7551B0-F053-147F-5AE0-00C05DED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6344C-9F40-1B36-90E5-966DC800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E9745-FB21-83E6-510E-B5B30648F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D548-1796-4857-AACE-EDDC698AB70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68208-B16F-CBD5-287A-49152D81D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C102D-506D-5919-D563-8F602DE52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BEAD-74D1-416F-9583-B573F210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4F8E4-F99C-F087-1317-7971E3D67465}"/>
              </a:ext>
            </a:extLst>
          </p:cNvPr>
          <p:cNvSpPr/>
          <p:nvPr/>
        </p:nvSpPr>
        <p:spPr>
          <a:xfrm>
            <a:off x="4731391" y="209727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GAMEFRAMEWORK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0C1519-EB58-0489-4B7B-DE5963E0F3AA}"/>
              </a:ext>
            </a:extLst>
          </p:cNvPr>
          <p:cNvSpPr/>
          <p:nvPr/>
        </p:nvSpPr>
        <p:spPr>
          <a:xfrm>
            <a:off x="4766226" y="2776228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OBJECT MANAGER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74955F-0179-D698-1F6A-83C3BECDFE1B}"/>
              </a:ext>
            </a:extLst>
          </p:cNvPr>
          <p:cNvSpPr/>
          <p:nvPr/>
        </p:nvSpPr>
        <p:spPr>
          <a:xfrm>
            <a:off x="2805290" y="5242921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OBJECT 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32CDC0-3E7B-45AC-009C-00B0E98024CB}"/>
              </a:ext>
            </a:extLst>
          </p:cNvPr>
          <p:cNvCxnSpPr>
            <a:cxnSpLocks/>
          </p:cNvCxnSpPr>
          <p:nvPr/>
        </p:nvCxnSpPr>
        <p:spPr>
          <a:xfrm>
            <a:off x="5651731" y="3190616"/>
            <a:ext cx="0" cy="8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0D91E-8F12-AA7C-4C94-92922B1DE042}"/>
              </a:ext>
            </a:extLst>
          </p:cNvPr>
          <p:cNvSpPr/>
          <p:nvPr/>
        </p:nvSpPr>
        <p:spPr>
          <a:xfrm>
            <a:off x="334733" y="873029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Soundmanager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2267AD8-E412-2BE6-CB19-C5DF3B9349A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2105744" y="748571"/>
            <a:ext cx="3511149" cy="331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B9DE1-21FC-234F-8821-C548F7879DEB}"/>
              </a:ext>
            </a:extLst>
          </p:cNvPr>
          <p:cNvSpPr/>
          <p:nvPr/>
        </p:nvSpPr>
        <p:spPr>
          <a:xfrm>
            <a:off x="4853312" y="5242921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Physics 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201B6F-DED5-1AA9-7966-4E0D53A5E83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576300" y="5450115"/>
            <a:ext cx="277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470C1F7-B946-DB0D-085D-0CDB75A86379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690796" y="4567647"/>
            <a:ext cx="2048025" cy="6752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6A13FC-468B-4892-1B6D-6EA71FF93C14}"/>
              </a:ext>
            </a:extLst>
          </p:cNvPr>
          <p:cNvSpPr/>
          <p:nvPr/>
        </p:nvSpPr>
        <p:spPr>
          <a:xfrm>
            <a:off x="7133450" y="5242920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Graphics (directx12)</a:t>
            </a:r>
            <a:endParaRPr lang="ko-KR" altLang="en-US" sz="105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D2A03D-517B-84DA-D9B2-245F200932EE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6624322" y="5450114"/>
            <a:ext cx="509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C18DFBA-F009-B7A0-81B8-31C83ED6F64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738814" y="4567647"/>
            <a:ext cx="2280141" cy="6752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EFFE8A-9403-0287-60E3-49D7D622D1AE}"/>
              </a:ext>
            </a:extLst>
          </p:cNvPr>
          <p:cNvSpPr/>
          <p:nvPr/>
        </p:nvSpPr>
        <p:spPr>
          <a:xfrm>
            <a:off x="9513630" y="824761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ServerManager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1A45339-7746-1D48-0DE5-319665A8913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616893" y="748570"/>
            <a:ext cx="3896737" cy="283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944C34-DD49-3219-47EE-62549F6CAA27}"/>
              </a:ext>
            </a:extLst>
          </p:cNvPr>
          <p:cNvSpPr/>
          <p:nvPr/>
        </p:nvSpPr>
        <p:spPr>
          <a:xfrm>
            <a:off x="9413584" y="5242920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Animation manager </a:t>
            </a:r>
            <a:endParaRPr lang="ko-KR" altLang="en-US" sz="105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25B22A4-50FF-E986-436E-AC74519DE4F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7399945" y="5595798"/>
            <a:ext cx="0" cy="39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BE52262-DFB3-B1DB-7C44-F6DB697436ED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018948" y="4567646"/>
            <a:ext cx="2280141" cy="6752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A9A2DF-4110-AAED-F241-E9C253CC2369}"/>
              </a:ext>
            </a:extLst>
          </p:cNvPr>
          <p:cNvSpPr/>
          <p:nvPr/>
        </p:nvSpPr>
        <p:spPr>
          <a:xfrm>
            <a:off x="7038559" y="5994944"/>
            <a:ext cx="722771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Shader 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794D5A-D3F7-8DB4-B22A-569CF7E4CAB6}"/>
              </a:ext>
            </a:extLst>
          </p:cNvPr>
          <p:cNvSpPr/>
          <p:nvPr/>
        </p:nvSpPr>
        <p:spPr>
          <a:xfrm>
            <a:off x="9413584" y="5928722"/>
            <a:ext cx="885505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Animaition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F02F92-47B6-4CBD-3547-F2B0A161290A}"/>
              </a:ext>
            </a:extLst>
          </p:cNvPr>
          <p:cNvSpPr/>
          <p:nvPr/>
        </p:nvSpPr>
        <p:spPr>
          <a:xfrm>
            <a:off x="7038559" y="6746968"/>
            <a:ext cx="722771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HLSL 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C6ABF5-DE73-CF33-857C-6A7FEDF1DE45}"/>
              </a:ext>
            </a:extLst>
          </p:cNvPr>
          <p:cNvSpPr/>
          <p:nvPr/>
        </p:nvSpPr>
        <p:spPr>
          <a:xfrm>
            <a:off x="2805290" y="5980108"/>
            <a:ext cx="657708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Mesh </a:t>
            </a:r>
            <a:endParaRPr lang="ko-KR" altLang="en-US" sz="105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CDE915-011A-41B3-94AB-E7F8CFC9F63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134144" y="5657308"/>
            <a:ext cx="0" cy="3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7C751-C176-D7BD-9CE1-C8BCDFF570A2}"/>
              </a:ext>
            </a:extLst>
          </p:cNvPr>
          <p:cNvSpPr/>
          <p:nvPr/>
        </p:nvSpPr>
        <p:spPr>
          <a:xfrm>
            <a:off x="2805290" y="6746968"/>
            <a:ext cx="657708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IASET </a:t>
            </a:r>
            <a:endParaRPr lang="ko-KR" altLang="en-US" sz="105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241F61-9DF3-76B0-BC00-7945DEA92D5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3134144" y="6394496"/>
            <a:ext cx="0" cy="35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10EB4D-C8F4-A8DC-38A6-71FA253F4F25}"/>
              </a:ext>
            </a:extLst>
          </p:cNvPr>
          <p:cNvSpPr/>
          <p:nvPr/>
        </p:nvSpPr>
        <p:spPr>
          <a:xfrm>
            <a:off x="3710436" y="1437806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LobbyScene</a:t>
            </a:r>
            <a:endParaRPr lang="ko-KR" altLang="en-US" sz="105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880586-C913-CA4F-CFEE-027CE6342947}"/>
              </a:ext>
            </a:extLst>
          </p:cNvPr>
          <p:cNvCxnSpPr>
            <a:cxnSpLocks/>
          </p:cNvCxnSpPr>
          <p:nvPr/>
        </p:nvCxnSpPr>
        <p:spPr>
          <a:xfrm>
            <a:off x="4595941" y="1862176"/>
            <a:ext cx="0" cy="428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0B3273C-C5BE-6F96-8E14-02463F778C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10063" y="435903"/>
            <a:ext cx="924034" cy="1055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3843D2-D25F-C6DE-7119-EE43D0BE2FA1}"/>
              </a:ext>
            </a:extLst>
          </p:cNvPr>
          <p:cNvSpPr/>
          <p:nvPr/>
        </p:nvSpPr>
        <p:spPr>
          <a:xfrm>
            <a:off x="5651732" y="1437804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Scene</a:t>
            </a:r>
            <a:endParaRPr lang="ko-KR" altLang="en-US" sz="105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EC9FD30-DAA8-8A06-0BC0-87C1F884FF76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5632466" y="1871457"/>
            <a:ext cx="924036" cy="88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072AD7E-99E1-8A02-92B9-2C2D6CBB76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1819" y="1754015"/>
            <a:ext cx="924034" cy="1055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EB32BDB-32F9-79B3-899E-830C7A9C43C7}"/>
              </a:ext>
            </a:extLst>
          </p:cNvPr>
          <p:cNvCxnSpPr>
            <a:cxnSpLocks/>
          </p:cNvCxnSpPr>
          <p:nvPr/>
        </p:nvCxnSpPr>
        <p:spPr>
          <a:xfrm rot="5400000">
            <a:off x="4639414" y="529138"/>
            <a:ext cx="924036" cy="88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7E0393-98AA-573F-0DA8-14D9E6AB1F4B}"/>
              </a:ext>
            </a:extLst>
          </p:cNvPr>
          <p:cNvSpPr/>
          <p:nvPr/>
        </p:nvSpPr>
        <p:spPr>
          <a:xfrm>
            <a:off x="4766226" y="3658696"/>
            <a:ext cx="1771010" cy="4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OBJECT MANAGER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417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D5F72-9082-ADE3-CD96-F5F0F0EB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1776"/>
            <a:ext cx="1590675" cy="50164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코드 </a:t>
            </a:r>
            <a:r>
              <a:rPr lang="ko-KR" altLang="en-US" sz="2000" b="1" dirty="0" err="1"/>
              <a:t>컨밴션</a:t>
            </a:r>
            <a:endParaRPr lang="ko-KR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EFEB3-4D9C-EEA3-3CD7-DA1A103D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2038"/>
            <a:ext cx="5697752" cy="47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24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코드 컨밴션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회영</dc:creator>
  <cp:lastModifiedBy>정 회영</cp:lastModifiedBy>
  <cp:revision>6</cp:revision>
  <dcterms:created xsi:type="dcterms:W3CDTF">2022-12-15T04:59:26Z</dcterms:created>
  <dcterms:modified xsi:type="dcterms:W3CDTF">2023-03-20T14:23:28Z</dcterms:modified>
</cp:coreProperties>
</file>