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4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1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2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9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7603-A77B-7F02-FFCD-A583DA6BD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14" y="395215"/>
            <a:ext cx="4301073" cy="369332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스크립트 언어 기말발표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ED03F4B-BDF0-15A4-23BE-747134EA2895}"/>
              </a:ext>
            </a:extLst>
          </p:cNvPr>
          <p:cNvSpPr txBox="1">
            <a:spLocks/>
          </p:cNvSpPr>
          <p:nvPr/>
        </p:nvSpPr>
        <p:spPr>
          <a:xfrm>
            <a:off x="8019458" y="253595"/>
            <a:ext cx="4301073" cy="65257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2018184010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박승호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2018184031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조창근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8A86516-C48B-5532-8077-8AE16C94E108}"/>
              </a:ext>
            </a:extLst>
          </p:cNvPr>
          <p:cNvSpPr txBox="1">
            <a:spLocks/>
          </p:cNvSpPr>
          <p:nvPr/>
        </p:nvSpPr>
        <p:spPr>
          <a:xfrm>
            <a:off x="4553722" y="2400298"/>
            <a:ext cx="4301073" cy="8351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 한 번 사볼까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  <a:endParaRPr lang="ko-KR" altLang="en-US" sz="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26" name="Picture 2" descr="와이파일] 한국 집값이 안정적이라고요?...부동산 통계의 함정 | YTN">
            <a:extLst>
              <a:ext uri="{FF2B5EF4-FFF2-40B4-BE49-F238E27FC236}">
                <a16:creationId xmlns:a16="http://schemas.microsoft.com/office/drawing/2014/main" id="{463E08E6-5543-827F-C48A-1A5D8EA3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0" y="3622527"/>
            <a:ext cx="7825879" cy="30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1A8C75-E448-4368-6B28-69E5A0EA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소개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마음으로 집 아이콘 | 프리미엄 벡터">
            <a:extLst>
              <a:ext uri="{FF2B5EF4-FFF2-40B4-BE49-F238E27FC236}">
                <a16:creationId xmlns:a16="http://schemas.microsoft.com/office/drawing/2014/main" id="{D35DB747-8C3B-3A0E-D17E-7FAD6924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2" y="3429000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7A425E-327B-03AE-6F05-52093748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9" y="328612"/>
            <a:ext cx="38290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194904C-D32A-77D8-6310-DBEDD5455D9E}"/>
              </a:ext>
            </a:extLst>
          </p:cNvPr>
          <p:cNvSpPr txBox="1">
            <a:spLocks/>
          </p:cNvSpPr>
          <p:nvPr/>
        </p:nvSpPr>
        <p:spPr>
          <a:xfrm>
            <a:off x="4428901" y="1169547"/>
            <a:ext cx="5282823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지역검색 및 이메일 전송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EEC061-AEED-B3A2-B645-6ED31163BCEA}"/>
              </a:ext>
            </a:extLst>
          </p:cNvPr>
          <p:cNvSpPr txBox="1">
            <a:spLocks/>
          </p:cNvSpPr>
          <p:nvPr/>
        </p:nvSpPr>
        <p:spPr>
          <a:xfrm>
            <a:off x="1414583" y="2174758"/>
            <a:ext cx="4844478" cy="515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지역검색</a:t>
            </a:r>
          </a:p>
        </p:txBody>
      </p:sp>
      <p:pic>
        <p:nvPicPr>
          <p:cNvPr id="8" name="Picture 2" descr="마음으로 집 아이콘 | 프리미엄 벡터">
            <a:extLst>
              <a:ext uri="{FF2B5EF4-FFF2-40B4-BE49-F238E27FC236}">
                <a16:creationId xmlns:a16="http://schemas.microsoft.com/office/drawing/2014/main" id="{36DC6773-1442-E4D0-6423-B13FFF35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AED7475-DA42-44FD-9F05-9640E1476869}"/>
              </a:ext>
            </a:extLst>
          </p:cNvPr>
          <p:cNvSpPr txBox="1">
            <a:spLocks/>
          </p:cNvSpPr>
          <p:nvPr/>
        </p:nvSpPr>
        <p:spPr>
          <a:xfrm>
            <a:off x="6095999" y="2169535"/>
            <a:ext cx="4844478" cy="515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지역 상세검색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EB9EF9-3289-4DBB-6223-1986637C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94" y="2683835"/>
            <a:ext cx="3829050" cy="37916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8E4ABD-84B3-433D-6F18-859BB6F9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10" y="2657660"/>
            <a:ext cx="3829050" cy="38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F23B9BD-8FB0-57E8-93A7-03712C1CEF7B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지도</a:t>
            </a:r>
          </a:p>
        </p:txBody>
      </p:sp>
      <p:pic>
        <p:nvPicPr>
          <p:cNvPr id="12" name="Picture 2" descr="마음으로 집 아이콘 | 프리미엄 벡터">
            <a:extLst>
              <a:ext uri="{FF2B5EF4-FFF2-40B4-BE49-F238E27FC236}">
                <a16:creationId xmlns:a16="http://schemas.microsoft.com/office/drawing/2014/main" id="{DAB05AF1-10AE-6FBD-C5EA-C5FD5824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80AD7-75CD-EBE9-EB3E-9FE68780E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478" y="2015732"/>
            <a:ext cx="9263376" cy="345061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846EEF-99B9-E727-C309-6858E4165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54" y="2015732"/>
            <a:ext cx="5650950" cy="45063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4702F9-AA76-CB64-911E-991B75621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523" y="2015732"/>
            <a:ext cx="2853562" cy="44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F23B9BD-8FB0-57E8-93A7-03712C1CEF7B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이메일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2" name="Picture 2" descr="마음으로 집 아이콘 | 프리미엄 벡터">
            <a:extLst>
              <a:ext uri="{FF2B5EF4-FFF2-40B4-BE49-F238E27FC236}">
                <a16:creationId xmlns:a16="http://schemas.microsoft.com/office/drawing/2014/main" id="{DAB05AF1-10AE-6FBD-C5EA-C5FD5824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302E30F-5CFE-CEE9-F1C0-3EA9B6B2CEAA}"/>
              </a:ext>
            </a:extLst>
          </p:cNvPr>
          <p:cNvSpPr/>
          <p:nvPr/>
        </p:nvSpPr>
        <p:spPr>
          <a:xfrm>
            <a:off x="3760965" y="2588804"/>
            <a:ext cx="287224" cy="33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02E6B3-08E4-C355-41C2-715CF990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349" y="2588804"/>
            <a:ext cx="2583899" cy="63849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26EB131-D092-45B4-D780-82EF23D4EFF9}"/>
              </a:ext>
            </a:extLst>
          </p:cNvPr>
          <p:cNvSpPr/>
          <p:nvPr/>
        </p:nvSpPr>
        <p:spPr>
          <a:xfrm>
            <a:off x="6904503" y="2595036"/>
            <a:ext cx="287224" cy="33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B475A8-B9E5-E4C5-68D0-6C9875A72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016" y="2418365"/>
            <a:ext cx="3724712" cy="29925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7A0CCE-ACF9-4189-004D-C0B98AC76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75" y="2491273"/>
            <a:ext cx="2365101" cy="29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2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29E85C-7583-BDBA-A6DB-5A64AC18B199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계획</a:t>
            </a:r>
          </a:p>
        </p:txBody>
      </p:sp>
      <p:pic>
        <p:nvPicPr>
          <p:cNvPr id="6" name="Picture 2" descr="마음으로 집 아이콘 | 프리미엄 벡터">
            <a:extLst>
              <a:ext uri="{FF2B5EF4-FFF2-40B4-BE49-F238E27FC236}">
                <a16:creationId xmlns:a16="http://schemas.microsoft.com/office/drawing/2014/main" id="{2BEA5F50-B2C3-C517-F0BF-6EC65DAF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73AAFA6-A7E4-C47B-03EB-F5AB1090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25117"/>
              </p:ext>
            </p:extLst>
          </p:nvPr>
        </p:nvGraphicFramePr>
        <p:xfrm>
          <a:off x="1493241" y="1996192"/>
          <a:ext cx="9420837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79">
                  <a:extLst>
                    <a:ext uri="{9D8B030D-6E8A-4147-A177-3AD203B41FA5}">
                      <a16:colId xmlns:a16="http://schemas.microsoft.com/office/drawing/2014/main" val="2814529749"/>
                    </a:ext>
                  </a:extLst>
                </a:gridCol>
                <a:gridCol w="3140279">
                  <a:extLst>
                    <a:ext uri="{9D8B030D-6E8A-4147-A177-3AD203B41FA5}">
                      <a16:colId xmlns:a16="http://schemas.microsoft.com/office/drawing/2014/main" val="3286147410"/>
                    </a:ext>
                  </a:extLst>
                </a:gridCol>
                <a:gridCol w="3140279">
                  <a:extLst>
                    <a:ext uri="{9D8B030D-6E8A-4147-A177-3AD203B41FA5}">
                      <a16:colId xmlns:a16="http://schemas.microsoft.com/office/drawing/2014/main" val="45645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주제 선정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프로젝트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회의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41806"/>
                  </a:ext>
                </a:extLst>
              </a:tr>
              <a:tr h="84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기획 발표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리소스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설계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기획 제작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리소스 탐색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기본 프레임 워크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Open API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연동</a:t>
                      </a:r>
                      <a:endParaRPr lang="en-US" altLang="ko-KR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연동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리소스 다운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Api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2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지도 연동 및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3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메일 연동 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04803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449</TotalTime>
  <Words>91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휴먼둥근헤드라인</vt:lpstr>
      <vt:lpstr>Arial</vt:lpstr>
      <vt:lpstr>Gill Sans MT</vt:lpstr>
      <vt:lpstr>갤러리</vt:lpstr>
      <vt:lpstr>스크립트 언어 기말발표</vt:lpstr>
      <vt:lpstr>  프로그램 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정 회영</dc:creator>
  <cp:lastModifiedBy>정 회영</cp:lastModifiedBy>
  <cp:revision>16</cp:revision>
  <dcterms:created xsi:type="dcterms:W3CDTF">2022-05-15T05:18:55Z</dcterms:created>
  <dcterms:modified xsi:type="dcterms:W3CDTF">2022-06-13T10:44:57Z</dcterms:modified>
</cp:coreProperties>
</file>