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5" r:id="rId4"/>
    <p:sldId id="259" r:id="rId5"/>
    <p:sldId id="258" r:id="rId6"/>
    <p:sldId id="262" r:id="rId7"/>
    <p:sldId id="266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1CB5-C0F4-4388-8B9B-96CCC992460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7603-A77B-7F02-FFCD-A583DA6B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14" y="395215"/>
            <a:ext cx="4301073" cy="369332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스크립트 언어 기말발표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D03F4B-BDF0-15A4-23BE-747134EA2895}"/>
              </a:ext>
            </a:extLst>
          </p:cNvPr>
          <p:cNvSpPr txBox="1">
            <a:spLocks/>
          </p:cNvSpPr>
          <p:nvPr/>
        </p:nvSpPr>
        <p:spPr>
          <a:xfrm>
            <a:off x="8019458" y="253595"/>
            <a:ext cx="4301073" cy="65257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2018184010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박승호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2018184031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조창근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A86516-C48B-5532-8077-8AE16C94E108}"/>
              </a:ext>
            </a:extLst>
          </p:cNvPr>
          <p:cNvSpPr txBox="1">
            <a:spLocks/>
          </p:cNvSpPr>
          <p:nvPr/>
        </p:nvSpPr>
        <p:spPr>
          <a:xfrm>
            <a:off x="4553722" y="2400298"/>
            <a:ext cx="4301073" cy="8351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한 번 사볼까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와이파일] 한국 집값이 안정적이라고요?...부동산 통계의 함정 | YTN">
            <a:extLst>
              <a:ext uri="{FF2B5EF4-FFF2-40B4-BE49-F238E27FC236}">
                <a16:creationId xmlns:a16="http://schemas.microsoft.com/office/drawing/2014/main" id="{463E08E6-5543-827F-C48A-1A5D8E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0" y="3622527"/>
            <a:ext cx="7825879" cy="30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27408F9-FFDE-B41E-3895-AA8D21016637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텔레그램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연동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4D7E9A7C-E1FD-754B-E708-4AE136DF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78" y="1072405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E32D22-F571-1FB2-A763-FB3DF668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83" y="2688003"/>
            <a:ext cx="3805516" cy="14819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DFA2CE-0E4C-0F6C-16D2-376BCF30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602" y="2310328"/>
            <a:ext cx="3316296" cy="22373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1D556-C71C-4F0C-B544-1A091CF00801}"/>
              </a:ext>
            </a:extLst>
          </p:cNvPr>
          <p:cNvSpPr/>
          <p:nvPr/>
        </p:nvSpPr>
        <p:spPr>
          <a:xfrm>
            <a:off x="2968993" y="4379247"/>
            <a:ext cx="1134696" cy="3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도움말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1C427C-D4BC-4D16-3851-F83751619C3A}"/>
              </a:ext>
            </a:extLst>
          </p:cNvPr>
          <p:cNvSpPr/>
          <p:nvPr/>
        </p:nvSpPr>
        <p:spPr>
          <a:xfrm>
            <a:off x="8411402" y="4691760"/>
            <a:ext cx="1134696" cy="3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1330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334" y="1599408"/>
            <a:ext cx="4131579" cy="4297680"/>
          </a:xfrm>
        </p:spPr>
        <p:txBody>
          <a:bodyPr anchor="ctr">
            <a:normAutofit/>
          </a:bodyPr>
          <a:lstStyle/>
          <a:p>
            <a:r>
              <a:rPr lang="en-US" altLang="ko-KR" sz="30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 </a:t>
            </a:r>
            <a:r>
              <a:rPr lang="ko-KR" altLang="en-US" sz="30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통계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5A3A47-6E11-C5B5-C466-B5F57E89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5" y="1461240"/>
            <a:ext cx="6542418" cy="45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59" y="1599408"/>
            <a:ext cx="4131579" cy="4297680"/>
          </a:xfrm>
        </p:spPr>
        <p:txBody>
          <a:bodyPr anchor="ctr">
            <a:normAutofit/>
          </a:bodyPr>
          <a:lstStyle/>
          <a:p>
            <a:r>
              <a:rPr lang="ko-KR" altLang="en-US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sz="30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기능소개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7A425E-327B-03AE-6F05-52093748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05" y="328612"/>
            <a:ext cx="38290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428901" y="1169547"/>
            <a:ext cx="5282823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지역검색 및 이메일 전송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EEC061-AEED-B3A2-B645-6ED31163BCEA}"/>
              </a:ext>
            </a:extLst>
          </p:cNvPr>
          <p:cNvSpPr txBox="1">
            <a:spLocks/>
          </p:cNvSpPr>
          <p:nvPr/>
        </p:nvSpPr>
        <p:spPr>
          <a:xfrm>
            <a:off x="1414583" y="2174758"/>
            <a:ext cx="4844478" cy="51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지역검색</a:t>
            </a:r>
          </a:p>
        </p:txBody>
      </p:sp>
      <p:pic>
        <p:nvPicPr>
          <p:cNvPr id="8" name="Picture 2" descr="마음으로 집 아이콘 | 프리미엄 벡터">
            <a:extLst>
              <a:ext uri="{FF2B5EF4-FFF2-40B4-BE49-F238E27FC236}">
                <a16:creationId xmlns:a16="http://schemas.microsoft.com/office/drawing/2014/main" id="{36DC6773-1442-E4D0-6423-B13FFF35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AED7475-DA42-44FD-9F05-9640E1476869}"/>
              </a:ext>
            </a:extLst>
          </p:cNvPr>
          <p:cNvSpPr txBox="1">
            <a:spLocks/>
          </p:cNvSpPr>
          <p:nvPr/>
        </p:nvSpPr>
        <p:spPr>
          <a:xfrm>
            <a:off x="6095999" y="2169535"/>
            <a:ext cx="4844478" cy="51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지역 상세검색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EB9EF9-3289-4DBB-6223-1986637C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94" y="2683835"/>
            <a:ext cx="3829050" cy="3791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8E4ABD-84B3-433D-6F18-859BB6F9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2657660"/>
            <a:ext cx="3829050" cy="38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지도</a:t>
            </a: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46EEF-99B9-E727-C309-6858E416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71" y="2277333"/>
            <a:ext cx="4801829" cy="38292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4702F9-AA76-CB64-911E-991B75621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028" y="2277333"/>
            <a:ext cx="2460442" cy="38292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D5BB0C-BE94-5D1B-4446-CE5D5B00A470}"/>
              </a:ext>
            </a:extLst>
          </p:cNvPr>
          <p:cNvSpPr/>
          <p:nvPr/>
        </p:nvSpPr>
        <p:spPr>
          <a:xfrm>
            <a:off x="2814240" y="1861798"/>
            <a:ext cx="1761689" cy="415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주소 성공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D3EF31-3FCF-0F4D-8D8E-ACEE4DFE40C4}"/>
              </a:ext>
            </a:extLst>
          </p:cNvPr>
          <p:cNvSpPr/>
          <p:nvPr/>
        </p:nvSpPr>
        <p:spPr>
          <a:xfrm>
            <a:off x="8470404" y="1861799"/>
            <a:ext cx="1761689" cy="415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주소 실패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0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이메일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02E30F-5CFE-CEE9-F1C0-3EA9B6B2CEAA}"/>
              </a:ext>
            </a:extLst>
          </p:cNvPr>
          <p:cNvSpPr/>
          <p:nvPr/>
        </p:nvSpPr>
        <p:spPr>
          <a:xfrm>
            <a:off x="3056289" y="2588804"/>
            <a:ext cx="287224" cy="33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02E6B3-08E4-C355-41C2-715CF990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9" y="2573554"/>
            <a:ext cx="2583899" cy="63849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26EB131-D092-45B4-D780-82EF23D4EFF9}"/>
              </a:ext>
            </a:extLst>
          </p:cNvPr>
          <p:cNvSpPr/>
          <p:nvPr/>
        </p:nvSpPr>
        <p:spPr>
          <a:xfrm>
            <a:off x="6199827" y="2595036"/>
            <a:ext cx="287224" cy="33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B475A8-B9E5-E4C5-68D0-6C9875A72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96" y="1962766"/>
            <a:ext cx="5264770" cy="23602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7A0CCE-ACF9-4189-004D-C0B98AC76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32" y="2491273"/>
            <a:ext cx="2365101" cy="29925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4B395C-3359-D080-EB75-A27099D11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729" y="4851541"/>
            <a:ext cx="2621059" cy="63226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D8CCE2A-8202-0FAE-6022-ED8CE19070B1}"/>
              </a:ext>
            </a:extLst>
          </p:cNvPr>
          <p:cNvSpPr/>
          <p:nvPr/>
        </p:nvSpPr>
        <p:spPr>
          <a:xfrm>
            <a:off x="3001837" y="5013251"/>
            <a:ext cx="287224" cy="33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8755A6-C85D-0E46-7C8A-85318F55B936}"/>
              </a:ext>
            </a:extLst>
          </p:cNvPr>
          <p:cNvSpPr/>
          <p:nvPr/>
        </p:nvSpPr>
        <p:spPr>
          <a:xfrm>
            <a:off x="3468064" y="5572364"/>
            <a:ext cx="2818104" cy="3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실패 시 실패 텍스트 출력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CF4383-420A-ADED-A807-81DD89CE186C}"/>
              </a:ext>
            </a:extLst>
          </p:cNvPr>
          <p:cNvSpPr/>
          <p:nvPr/>
        </p:nvSpPr>
        <p:spPr>
          <a:xfrm>
            <a:off x="3381723" y="3293856"/>
            <a:ext cx="2818104" cy="3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성공 시 성공 텍스트 출력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1484A9-13F7-AB99-8B76-464E23CDFD67}"/>
              </a:ext>
            </a:extLst>
          </p:cNvPr>
          <p:cNvSpPr/>
          <p:nvPr/>
        </p:nvSpPr>
        <p:spPr>
          <a:xfrm>
            <a:off x="6612107" y="4381757"/>
            <a:ext cx="2818104" cy="3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수신 시 내용</a:t>
            </a:r>
          </a:p>
        </p:txBody>
      </p:sp>
    </p:spTree>
    <p:extLst>
      <p:ext uri="{BB962C8B-B14F-4D97-AF65-F5344CB8AC3E}">
        <p14:creationId xmlns:p14="http://schemas.microsoft.com/office/powerpoint/2010/main" val="45422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02E30F-5CFE-CEE9-F1C0-3EA9B6B2CEAA}"/>
              </a:ext>
            </a:extLst>
          </p:cNvPr>
          <p:cNvSpPr/>
          <p:nvPr/>
        </p:nvSpPr>
        <p:spPr>
          <a:xfrm>
            <a:off x="4304414" y="3260578"/>
            <a:ext cx="248973" cy="33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8755A6-C85D-0E46-7C8A-85318F55B936}"/>
              </a:ext>
            </a:extLst>
          </p:cNvPr>
          <p:cNvSpPr/>
          <p:nvPr/>
        </p:nvSpPr>
        <p:spPr>
          <a:xfrm>
            <a:off x="4961303" y="4002715"/>
            <a:ext cx="6933837" cy="3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검색하지 않거나 도시 선택 안 할 시 메일 발송 시도 시 텍스트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DF828-C6EB-0883-08D5-694002A6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2" y="2000441"/>
            <a:ext cx="2452456" cy="3966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435195-7AE4-80D3-69A2-E322A2944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304" y="3033986"/>
            <a:ext cx="6933837" cy="790028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B64B992-00B4-8C3A-7741-7A410E306316}"/>
              </a:ext>
            </a:extLst>
          </p:cNvPr>
          <p:cNvSpPr txBox="1">
            <a:spLocks/>
          </p:cNvSpPr>
          <p:nvPr/>
        </p:nvSpPr>
        <p:spPr>
          <a:xfrm>
            <a:off x="4428901" y="1169547"/>
            <a:ext cx="5282823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지역검색 및 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135258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27408F9-FFDE-B41E-3895-AA8D21016637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C/C++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연동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4D7E9A7C-E1FD-754B-E708-4AE136DF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78" y="1072405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07B9756-B173-F374-6DF3-1FB8190C5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" r="86352" b="31490"/>
          <a:stretch/>
        </p:blipFill>
        <p:spPr>
          <a:xfrm>
            <a:off x="7337707" y="1917080"/>
            <a:ext cx="2449220" cy="399216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2C7F51-9860-528C-1989-45423E127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36" y="2040733"/>
            <a:ext cx="3503280" cy="374486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B0A4996-8683-C37F-1DED-587634FABA16}"/>
              </a:ext>
            </a:extLst>
          </p:cNvPr>
          <p:cNvSpPr/>
          <p:nvPr/>
        </p:nvSpPr>
        <p:spPr>
          <a:xfrm>
            <a:off x="5854386" y="3614668"/>
            <a:ext cx="483228" cy="56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27408F9-FFDE-B41E-3895-AA8D21016637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배포 파일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4D7E9A7C-E1FD-754B-E708-4AE136DF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78" y="1072405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B0A4996-8683-C37F-1DED-587634FABA16}"/>
              </a:ext>
            </a:extLst>
          </p:cNvPr>
          <p:cNvSpPr/>
          <p:nvPr/>
        </p:nvSpPr>
        <p:spPr>
          <a:xfrm>
            <a:off x="5854386" y="3614668"/>
            <a:ext cx="483228" cy="56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4AC84C-3CE8-EAA1-66CB-62651917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2821596"/>
            <a:ext cx="4504886" cy="2152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024720-2DBA-5F04-4463-AA549A2A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199" y="2569299"/>
            <a:ext cx="402011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41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644</TotalTime>
  <Words>81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휴먼둥근헤드라인</vt:lpstr>
      <vt:lpstr>Arial</vt:lpstr>
      <vt:lpstr>Gill Sans MT</vt:lpstr>
      <vt:lpstr>갤러리</vt:lpstr>
      <vt:lpstr>스크립트 언어 기말발표</vt:lpstr>
      <vt:lpstr>GIT 통계</vt:lpstr>
      <vt:lpstr>  프로그램 기능소개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정 회영</dc:creator>
  <cp:lastModifiedBy>정 회영</cp:lastModifiedBy>
  <cp:revision>52</cp:revision>
  <dcterms:created xsi:type="dcterms:W3CDTF">2022-05-15T05:18:55Z</dcterms:created>
  <dcterms:modified xsi:type="dcterms:W3CDTF">2022-06-13T13:59:57Z</dcterms:modified>
</cp:coreProperties>
</file>