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95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4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01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63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1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52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7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1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32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C7A1CB5-C0F4-4388-8B9B-96CCC9924603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0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A1CB5-C0F4-4388-8B9B-96CCC9924603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59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77603-A77B-7F02-FFCD-A583DA6BD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614" y="395215"/>
            <a:ext cx="4301073" cy="369332"/>
          </a:xfrm>
        </p:spPr>
        <p:txBody>
          <a:bodyPr>
            <a:normAutofit fontScale="90000"/>
          </a:bodyPr>
          <a:lstStyle/>
          <a:p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스크립트 언어 기획 발표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ED03F4B-BDF0-15A4-23BE-747134EA2895}"/>
              </a:ext>
            </a:extLst>
          </p:cNvPr>
          <p:cNvSpPr txBox="1">
            <a:spLocks/>
          </p:cNvSpPr>
          <p:nvPr/>
        </p:nvSpPr>
        <p:spPr>
          <a:xfrm>
            <a:off x="8019458" y="253595"/>
            <a:ext cx="4301073" cy="652571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2018184010 </a:t>
            </a: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박승호</a:t>
            </a:r>
            <a:endParaRPr lang="en-US" altLang="ko-KR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2018184031 </a:t>
            </a: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조창근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8A86516-C48B-5532-8077-8AE16C94E108}"/>
              </a:ext>
            </a:extLst>
          </p:cNvPr>
          <p:cNvSpPr txBox="1">
            <a:spLocks/>
          </p:cNvSpPr>
          <p:nvPr/>
        </p:nvSpPr>
        <p:spPr>
          <a:xfrm>
            <a:off x="4553722" y="2400298"/>
            <a:ext cx="4301073" cy="8351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집 한 번 사볼까</a:t>
            </a:r>
            <a:r>
              <a:rPr lang="en-US" altLang="ko-KR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</a:t>
            </a:r>
            <a:endParaRPr lang="ko-KR" altLang="en-US" sz="4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026" name="Picture 2" descr="와이파일] 한국 집값이 안정적이라고요?...부동산 통계의 함정 | YTN">
            <a:extLst>
              <a:ext uri="{FF2B5EF4-FFF2-40B4-BE49-F238E27FC236}">
                <a16:creationId xmlns:a16="http://schemas.microsoft.com/office/drawing/2014/main" id="{463E08E6-5543-827F-C48A-1A5D8EA35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320" y="3622527"/>
            <a:ext cx="7825879" cy="309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70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1A8C75-E448-4368-6B28-69E5A0EA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</a:t>
            </a:r>
            <a:r>
              <a:rPr lang="ko-KR" altLang="en-US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프로그램 소개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0EAB9-F7FC-95EC-0C51-7105EFE04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ko-KR" altLang="en-US" sz="2800" b="1" dirty="0"/>
              <a:t>전국 청약 분양정보 조회 프로그램</a:t>
            </a:r>
            <a:endParaRPr lang="en-US" altLang="ko-KR" sz="2800" b="1" dirty="0"/>
          </a:p>
          <a:p>
            <a:r>
              <a:rPr lang="ko-KR" altLang="en-US" sz="2800" b="1" dirty="0"/>
              <a:t>청약접수 경쟁률 현황 안내</a:t>
            </a:r>
            <a:endParaRPr lang="en-US" altLang="ko-KR" sz="2800" b="1" dirty="0"/>
          </a:p>
          <a:p>
            <a:r>
              <a:rPr lang="ko-KR" altLang="en-US" sz="2800" b="1" dirty="0"/>
              <a:t>지역별 집값 현황 알림</a:t>
            </a:r>
            <a:endParaRPr lang="en-US" altLang="ko-KR" sz="2800" b="1" dirty="0"/>
          </a:p>
          <a:p>
            <a:r>
              <a:rPr lang="ko-KR" altLang="en-US" sz="2800" b="1" dirty="0"/>
              <a:t>위치 및 여러 정보 수록</a:t>
            </a:r>
          </a:p>
        </p:txBody>
      </p:sp>
      <p:pic>
        <p:nvPicPr>
          <p:cNvPr id="2050" name="Picture 2" descr="마음으로 집 아이콘 | 프리미엄 벡터">
            <a:extLst>
              <a:ext uri="{FF2B5EF4-FFF2-40B4-BE49-F238E27FC236}">
                <a16:creationId xmlns:a16="http://schemas.microsoft.com/office/drawing/2014/main" id="{D35DB747-8C3B-3A0E-D17E-7FAD6924C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22" y="3429000"/>
            <a:ext cx="638497" cy="6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7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49696-F00B-D242-4E90-59B82F833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93120"/>
            <a:ext cx="4844478" cy="3450613"/>
          </a:xfrm>
        </p:spPr>
        <p:txBody>
          <a:bodyPr/>
          <a:lstStyle/>
          <a:p>
            <a:r>
              <a:rPr lang="ko-KR" altLang="en-US" b="1" dirty="0"/>
              <a:t>전국 청약 분양정보 조회 서비스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194904C-D32A-77D8-6310-DBEDD5455D9E}"/>
              </a:ext>
            </a:extLst>
          </p:cNvPr>
          <p:cNvSpPr txBox="1">
            <a:spLocks/>
          </p:cNvSpPr>
          <p:nvPr/>
        </p:nvSpPr>
        <p:spPr>
          <a:xfrm>
            <a:off x="4179229" y="1183888"/>
            <a:ext cx="3833541" cy="41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</a:t>
            </a:r>
            <a:r>
              <a:rPr lang="ko-KR" altLang="en-US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사용할 </a:t>
            </a:r>
            <a:r>
              <a:rPr lang="en-US" altLang="ko-KR" u="sng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aPI</a:t>
            </a:r>
            <a:endParaRPr lang="ko-KR" altLang="en-US" u="sng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6DAD62-CC05-4972-4606-BD5809AE3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09" y="2586233"/>
            <a:ext cx="4844478" cy="2857500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4EEC061-AEED-B3A2-B645-6ED31163BCEA}"/>
              </a:ext>
            </a:extLst>
          </p:cNvPr>
          <p:cNvSpPr txBox="1">
            <a:spLocks/>
          </p:cNvSpPr>
          <p:nvPr/>
        </p:nvSpPr>
        <p:spPr>
          <a:xfrm>
            <a:off x="6569679" y="2015732"/>
            <a:ext cx="4844478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청약접수 경쟁률 조회 서비스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01828F-D13C-733D-D5CC-9DFC0367E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799" y="2586233"/>
            <a:ext cx="4807417" cy="2857500"/>
          </a:xfrm>
          <a:prstGeom prst="rect">
            <a:avLst/>
          </a:prstGeom>
        </p:spPr>
      </p:pic>
      <p:pic>
        <p:nvPicPr>
          <p:cNvPr id="8" name="Picture 2" descr="마음으로 집 아이콘 | 프리미엄 벡터">
            <a:extLst>
              <a:ext uri="{FF2B5EF4-FFF2-40B4-BE49-F238E27FC236}">
                <a16:creationId xmlns:a16="http://schemas.microsoft.com/office/drawing/2014/main" id="{36DC6773-1442-E4D0-6423-B13FFF35B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92" y="1058066"/>
            <a:ext cx="638497" cy="6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9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49696-F00B-D242-4E90-59B82F833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93120"/>
            <a:ext cx="5035041" cy="3450613"/>
          </a:xfrm>
        </p:spPr>
        <p:txBody>
          <a:bodyPr/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전국주택가격동향조사 통계 조회 서비스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C89DC19-527F-C7F6-45DC-DAABD04AE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53" y="2444880"/>
            <a:ext cx="5407352" cy="3229232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DF23B9BD-8FB0-57E8-93A7-03712C1CEF7B}"/>
              </a:ext>
            </a:extLst>
          </p:cNvPr>
          <p:cNvSpPr txBox="1">
            <a:spLocks/>
          </p:cNvSpPr>
          <p:nvPr/>
        </p:nvSpPr>
        <p:spPr>
          <a:xfrm>
            <a:off x="4179229" y="1183888"/>
            <a:ext cx="3833541" cy="41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</a:t>
            </a:r>
            <a:r>
              <a:rPr lang="ko-KR" altLang="en-US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사용할 </a:t>
            </a:r>
            <a:r>
              <a:rPr lang="en-US" altLang="ko-KR" u="sng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aPI</a:t>
            </a:r>
            <a:endParaRPr lang="ko-KR" altLang="en-US" u="sng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2" name="Picture 2" descr="마음으로 집 아이콘 | 프리미엄 벡터">
            <a:extLst>
              <a:ext uri="{FF2B5EF4-FFF2-40B4-BE49-F238E27FC236}">
                <a16:creationId xmlns:a16="http://schemas.microsoft.com/office/drawing/2014/main" id="{DAB05AF1-10AE-6FBD-C5EA-C5FD58249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92" y="1058066"/>
            <a:ext cx="638497" cy="6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10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E29E85C-7583-BDBA-A6DB-5A64AC18B199}"/>
              </a:ext>
            </a:extLst>
          </p:cNvPr>
          <p:cNvSpPr txBox="1">
            <a:spLocks/>
          </p:cNvSpPr>
          <p:nvPr/>
        </p:nvSpPr>
        <p:spPr>
          <a:xfrm>
            <a:off x="4179229" y="1183888"/>
            <a:ext cx="3833541" cy="41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</a:t>
            </a:r>
            <a:r>
              <a:rPr lang="en-US" altLang="ko-KR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UI </a:t>
            </a:r>
            <a:r>
              <a:rPr lang="ko-KR" altLang="en-US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구성</a:t>
            </a:r>
          </a:p>
        </p:txBody>
      </p:sp>
      <p:pic>
        <p:nvPicPr>
          <p:cNvPr id="6" name="Picture 2" descr="마음으로 집 아이콘 | 프리미엄 벡터">
            <a:extLst>
              <a:ext uri="{FF2B5EF4-FFF2-40B4-BE49-F238E27FC236}">
                <a16:creationId xmlns:a16="http://schemas.microsoft.com/office/drawing/2014/main" id="{2BEA5F50-B2C3-C517-F0BF-6EC65DAF5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92" y="1058066"/>
            <a:ext cx="638497" cy="6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2F3376C-2A64-EDC7-B65E-98CB304A3D8A}"/>
              </a:ext>
            </a:extLst>
          </p:cNvPr>
          <p:cNvSpPr/>
          <p:nvPr/>
        </p:nvSpPr>
        <p:spPr>
          <a:xfrm>
            <a:off x="3518193" y="2080886"/>
            <a:ext cx="4494577" cy="3450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D67A44-EC32-245F-D3D7-46F80AF58AAE}"/>
              </a:ext>
            </a:extLst>
          </p:cNvPr>
          <p:cNvSpPr/>
          <p:nvPr/>
        </p:nvSpPr>
        <p:spPr>
          <a:xfrm>
            <a:off x="4011028" y="2780932"/>
            <a:ext cx="1582825" cy="330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지역 </a:t>
            </a:r>
            <a:r>
              <a:rPr lang="ko-KR" altLang="en-US" dirty="0" err="1">
                <a:solidFill>
                  <a:schemeClr val="tx1"/>
                </a:solidFill>
              </a:rPr>
              <a:t>서택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6A3374-4CCD-31BF-5D30-DD9CC9C7A159}"/>
              </a:ext>
            </a:extLst>
          </p:cNvPr>
          <p:cNvSpPr/>
          <p:nvPr/>
        </p:nvSpPr>
        <p:spPr>
          <a:xfrm>
            <a:off x="5882204" y="2677118"/>
            <a:ext cx="1842214" cy="537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 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291B7A-9CC4-B778-E594-BD5EA385BF9B}"/>
              </a:ext>
            </a:extLst>
          </p:cNvPr>
          <p:cNvSpPr/>
          <p:nvPr/>
        </p:nvSpPr>
        <p:spPr>
          <a:xfrm>
            <a:off x="4011028" y="3282580"/>
            <a:ext cx="1582826" cy="1471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139EE6-0D44-0C20-320D-C1CFB6A15EAC}"/>
              </a:ext>
            </a:extLst>
          </p:cNvPr>
          <p:cNvSpPr/>
          <p:nvPr/>
        </p:nvSpPr>
        <p:spPr>
          <a:xfrm>
            <a:off x="5882205" y="3282580"/>
            <a:ext cx="1842214" cy="1471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27F591-D4C1-31C0-0F5B-8461003126B5}"/>
              </a:ext>
            </a:extLst>
          </p:cNvPr>
          <p:cNvSpPr/>
          <p:nvPr/>
        </p:nvSpPr>
        <p:spPr>
          <a:xfrm>
            <a:off x="4011027" y="2155708"/>
            <a:ext cx="2683387" cy="453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ECF1DCE-736E-FFE0-6ABC-FD5760C6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017" y="2136189"/>
            <a:ext cx="517289" cy="50979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1E5810-2E48-6BC5-9814-C65D652D7260}"/>
              </a:ext>
            </a:extLst>
          </p:cNvPr>
          <p:cNvSpPr/>
          <p:nvPr/>
        </p:nvSpPr>
        <p:spPr>
          <a:xfrm>
            <a:off x="3969376" y="4842004"/>
            <a:ext cx="1027631" cy="482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3A8E73-9BE4-CE65-35DE-84F5739F1CDA}"/>
              </a:ext>
            </a:extLst>
          </p:cNvPr>
          <p:cNvSpPr/>
          <p:nvPr/>
        </p:nvSpPr>
        <p:spPr>
          <a:xfrm>
            <a:off x="5121689" y="4814140"/>
            <a:ext cx="1842213" cy="537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그래프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지도 아이콘에 대한 이미지 검색결과">
            <a:extLst>
              <a:ext uri="{FF2B5EF4-FFF2-40B4-BE49-F238E27FC236}">
                <a16:creationId xmlns:a16="http://schemas.microsoft.com/office/drawing/2014/main" id="{B5B29ED9-0DC4-0C82-3B64-7341857B6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934" y="4821907"/>
            <a:ext cx="702804" cy="53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51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E29E85C-7583-BDBA-A6DB-5A64AC18B199}"/>
              </a:ext>
            </a:extLst>
          </p:cNvPr>
          <p:cNvSpPr txBox="1">
            <a:spLocks/>
          </p:cNvSpPr>
          <p:nvPr/>
        </p:nvSpPr>
        <p:spPr>
          <a:xfrm>
            <a:off x="4179229" y="1183888"/>
            <a:ext cx="3833541" cy="41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</a:t>
            </a:r>
            <a:r>
              <a:rPr lang="ko-KR" altLang="en-US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개발 계획</a:t>
            </a:r>
          </a:p>
        </p:txBody>
      </p:sp>
      <p:pic>
        <p:nvPicPr>
          <p:cNvPr id="6" name="Picture 2" descr="마음으로 집 아이콘 | 프리미엄 벡터">
            <a:extLst>
              <a:ext uri="{FF2B5EF4-FFF2-40B4-BE49-F238E27FC236}">
                <a16:creationId xmlns:a16="http://schemas.microsoft.com/office/drawing/2014/main" id="{2BEA5F50-B2C3-C517-F0BF-6EC65DAF5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92" y="1058066"/>
            <a:ext cx="638497" cy="6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73AAFA6-A7E4-C47B-03EB-F5AB1090E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313350"/>
              </p:ext>
            </p:extLst>
          </p:nvPr>
        </p:nvGraphicFramePr>
        <p:xfrm>
          <a:off x="1493241" y="1996192"/>
          <a:ext cx="9420837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279">
                  <a:extLst>
                    <a:ext uri="{9D8B030D-6E8A-4147-A177-3AD203B41FA5}">
                      <a16:colId xmlns:a16="http://schemas.microsoft.com/office/drawing/2014/main" val="2814529749"/>
                    </a:ext>
                  </a:extLst>
                </a:gridCol>
                <a:gridCol w="3140279">
                  <a:extLst>
                    <a:ext uri="{9D8B030D-6E8A-4147-A177-3AD203B41FA5}">
                      <a16:colId xmlns:a16="http://schemas.microsoft.com/office/drawing/2014/main" val="3286147410"/>
                    </a:ext>
                  </a:extLst>
                </a:gridCol>
                <a:gridCol w="3140279">
                  <a:extLst>
                    <a:ext uri="{9D8B030D-6E8A-4147-A177-3AD203B41FA5}">
                      <a16:colId xmlns:a16="http://schemas.microsoft.com/office/drawing/2014/main" val="456457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세부계획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주제 선정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프로젝트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74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기획 발표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리소스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설계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54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Open API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연동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연동 데이터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2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중간 발표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지도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3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91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912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048039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81</TotalTime>
  <Words>102</Words>
  <Application>Microsoft Office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Malgun Gothic</vt:lpstr>
      <vt:lpstr>휴먼둥근헤드라인</vt:lpstr>
      <vt:lpstr>Arial</vt:lpstr>
      <vt:lpstr>Gill Sans MT</vt:lpstr>
      <vt:lpstr>갤러리</vt:lpstr>
      <vt:lpstr>스크립트 언어 기획 발표</vt:lpstr>
      <vt:lpstr>  프로그램 소개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기획 발표</dc:title>
  <dc:creator>정 회영</dc:creator>
  <cp:lastModifiedBy>정 회영</cp:lastModifiedBy>
  <cp:revision>5</cp:revision>
  <dcterms:created xsi:type="dcterms:W3CDTF">2022-05-15T05:18:55Z</dcterms:created>
  <dcterms:modified xsi:type="dcterms:W3CDTF">2022-05-15T06:41:46Z</dcterms:modified>
</cp:coreProperties>
</file>