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1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1CB5-C0F4-4388-8B9B-96CCC9924603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E18D00-27D8-453F-A3F5-94F2215EFA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77603-A77B-7F02-FFCD-A583DA6B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14" y="395215"/>
            <a:ext cx="4301073" cy="369332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스크립트 언어 기획 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D03F4B-BDF0-15A4-23BE-747134EA2895}"/>
              </a:ext>
            </a:extLst>
          </p:cNvPr>
          <p:cNvSpPr txBox="1">
            <a:spLocks/>
          </p:cNvSpPr>
          <p:nvPr/>
        </p:nvSpPr>
        <p:spPr>
          <a:xfrm>
            <a:off x="8019458" y="253595"/>
            <a:ext cx="4301073" cy="65257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2018184010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박승호</a:t>
            </a:r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2018184031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조창근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A86516-C48B-5532-8077-8AE16C94E108}"/>
              </a:ext>
            </a:extLst>
          </p:cNvPr>
          <p:cNvSpPr txBox="1">
            <a:spLocks/>
          </p:cNvSpPr>
          <p:nvPr/>
        </p:nvSpPr>
        <p:spPr>
          <a:xfrm>
            <a:off x="4553722" y="2400298"/>
            <a:ext cx="4301073" cy="8351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한 번 사볼까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26" name="Picture 2" descr="와이파일] 한국 집값이 안정적이라고요?...부동산 통계의 함정 | YTN">
            <a:extLst>
              <a:ext uri="{FF2B5EF4-FFF2-40B4-BE49-F238E27FC236}">
                <a16:creationId xmlns:a16="http://schemas.microsoft.com/office/drawing/2014/main" id="{463E08E6-5543-827F-C48A-1A5D8EA3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0" y="3622527"/>
            <a:ext cx="7825879" cy="30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A8C75-E448-4368-6B28-69E5A0E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프로그램 소개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0EAB9-F7FC-95EC-0C51-7105EFE0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ko-KR" altLang="en-US" sz="2800" b="1" dirty="0"/>
              <a:t>전국 청약 분양정보 조회 프로그램</a:t>
            </a:r>
            <a:endParaRPr lang="en-US" altLang="ko-KR" sz="2800" b="1" dirty="0"/>
          </a:p>
          <a:p>
            <a:r>
              <a:rPr lang="ko-KR" altLang="en-US" sz="2800" b="1" dirty="0"/>
              <a:t>청약접수 경쟁률 현황 안내</a:t>
            </a:r>
            <a:endParaRPr lang="en-US" altLang="ko-KR" sz="2800" b="1" dirty="0"/>
          </a:p>
          <a:p>
            <a:r>
              <a:rPr lang="ko-KR" altLang="en-US" sz="2800" b="1" dirty="0"/>
              <a:t>지역별 집값 현황 알림</a:t>
            </a:r>
            <a:endParaRPr lang="en-US" altLang="ko-KR" sz="2800" b="1" dirty="0"/>
          </a:p>
          <a:p>
            <a:r>
              <a:rPr lang="ko-KR" altLang="en-US" sz="2800" b="1" dirty="0"/>
              <a:t>위치 및 여러 정보 수록</a:t>
            </a:r>
          </a:p>
        </p:txBody>
      </p:sp>
      <p:pic>
        <p:nvPicPr>
          <p:cNvPr id="2050" name="Picture 2" descr="마음으로 집 아이콘 | 프리미엄 벡터">
            <a:extLst>
              <a:ext uri="{FF2B5EF4-FFF2-40B4-BE49-F238E27FC236}">
                <a16:creationId xmlns:a16="http://schemas.microsoft.com/office/drawing/2014/main" id="{D35DB747-8C3B-3A0E-D17E-7FAD6924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2" y="3429000"/>
            <a:ext cx="638497" cy="6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49696-F00B-D242-4E90-59B82F83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3120"/>
            <a:ext cx="4844478" cy="3450613"/>
          </a:xfrm>
        </p:spPr>
        <p:txBody>
          <a:bodyPr/>
          <a:lstStyle/>
          <a:p>
            <a:r>
              <a:rPr lang="ko-KR" altLang="en-US" b="1" dirty="0"/>
              <a:t>전국 청약 분양정보 조회 서비스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194904C-D32A-77D8-6310-DBEDD5455D9E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사용할 </a:t>
            </a:r>
            <a:r>
              <a:rPr lang="en-US" altLang="ko-KR" u="sng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DAD62-CC05-4972-4606-BD5809AE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09" y="2586233"/>
            <a:ext cx="4844478" cy="28575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EEC061-AEED-B3A2-B645-6ED31163BCEA}"/>
              </a:ext>
            </a:extLst>
          </p:cNvPr>
          <p:cNvSpPr txBox="1">
            <a:spLocks/>
          </p:cNvSpPr>
          <p:nvPr/>
        </p:nvSpPr>
        <p:spPr>
          <a:xfrm>
            <a:off x="6569679" y="2015732"/>
            <a:ext cx="484447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청약접수 경쟁률 조회 서비스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01828F-D13C-733D-D5CC-9DFC0367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99" y="2586233"/>
            <a:ext cx="480741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49696-F00B-D242-4E90-59B82F83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93120"/>
            <a:ext cx="5035041" cy="3450613"/>
          </a:xfrm>
        </p:spPr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전국주택가격동향조사 통계 조회 서비스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194904C-D32A-77D8-6310-DBEDD5455D9E}"/>
              </a:ext>
            </a:extLst>
          </p:cNvPr>
          <p:cNvSpPr txBox="1">
            <a:spLocks/>
          </p:cNvSpPr>
          <p:nvPr/>
        </p:nvSpPr>
        <p:spPr>
          <a:xfrm>
            <a:off x="4179229" y="1183888"/>
            <a:ext cx="3833541" cy="41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u="sng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사용할 </a:t>
            </a:r>
            <a:r>
              <a:rPr lang="en-US" altLang="ko-KR" u="sng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  <a:endParaRPr lang="ko-KR" altLang="en-US" u="sng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89DC19-527F-C7F6-45DC-DAABD04A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3" y="2444880"/>
            <a:ext cx="5407352" cy="32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797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53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휴먼둥근헤드라인</vt:lpstr>
      <vt:lpstr>Arial</vt:lpstr>
      <vt:lpstr>Gill Sans MT</vt:lpstr>
      <vt:lpstr>갤러리</vt:lpstr>
      <vt:lpstr>스크립트 언어 기획 발표</vt:lpstr>
      <vt:lpstr>  프로그램 소개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정 회영</dc:creator>
  <cp:lastModifiedBy>정 회영</cp:lastModifiedBy>
  <cp:revision>1</cp:revision>
  <dcterms:created xsi:type="dcterms:W3CDTF">2022-05-15T05:18:55Z</dcterms:created>
  <dcterms:modified xsi:type="dcterms:W3CDTF">2022-05-15T06:14:25Z</dcterms:modified>
</cp:coreProperties>
</file>