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6" r:id="rId3"/>
    <p:sldId id="267" r:id="rId4"/>
    <p:sldId id="257" r:id="rId5"/>
    <p:sldId id="262" r:id="rId6"/>
    <p:sldId id="258" r:id="rId7"/>
    <p:sldId id="274" r:id="rId8"/>
    <p:sldId id="259" r:id="rId9"/>
    <p:sldId id="260" r:id="rId10"/>
    <p:sldId id="261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9" r:id="rId34"/>
    <p:sldId id="286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272" autoAdjust="0"/>
  </p:normalViewPr>
  <p:slideViewPr>
    <p:cSldViewPr snapToGrid="0">
      <p:cViewPr varScale="1">
        <p:scale>
          <a:sx n="48" d="100"/>
          <a:sy n="48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52ED-816E-4931-A68E-19D913D936BD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7CC98-B49E-4617-829E-37A038F47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8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CR,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벌써 생소하죠</a:t>
            </a:r>
            <a:r>
              <a:rPr lang="en-US" altLang="ko-KR" baseline="0" dirty="0" smtClean="0"/>
              <a:t>?DD</a:t>
            </a:r>
          </a:p>
          <a:p>
            <a:r>
              <a:rPr lang="ko-KR" altLang="en-US" dirty="0" smtClean="0"/>
              <a:t>이번 시간을 기점으로 모델이니</a:t>
            </a:r>
            <a:r>
              <a:rPr lang="en-US" altLang="ko-KR" dirty="0" smtClean="0"/>
              <a:t>, CRUD</a:t>
            </a:r>
            <a:r>
              <a:rPr lang="ko-KR" altLang="en-US" dirty="0" smtClean="0"/>
              <a:t>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개념들을 배우게 될 거예요</a:t>
            </a:r>
            <a:endParaRPr lang="en-US" altLang="ko-KR" dirty="0" smtClean="0"/>
          </a:p>
          <a:p>
            <a:r>
              <a:rPr lang="ko-KR" altLang="en-US" dirty="0" smtClean="0"/>
              <a:t>생소하고 어려울 수도 있지만 제 수업 그리고 목요일에 예정되어 있는 윤진 운영진님의 </a:t>
            </a:r>
            <a:r>
              <a:rPr lang="en-US" altLang="ko-KR" dirty="0" smtClean="0"/>
              <a:t>UD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세션을 마치고 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여러분들이 흔히 사용하는 커뮤니티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블로그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등에서 사용하는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게시판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기능 중 대부분을 완성하실 수 있어요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이후 배울 댓글 기능이나 기타 등등 다수의 기능들이 이 </a:t>
            </a:r>
            <a:r>
              <a:rPr lang="en-US" altLang="ko-KR" baseline="0" dirty="0" smtClean="0"/>
              <a:t>CRUD</a:t>
            </a:r>
            <a:r>
              <a:rPr lang="ko-KR" altLang="en-US" baseline="0" dirty="0" smtClean="0"/>
              <a:t>의 변주 버전이다 라고 생각하시면 돼요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기능들을 토대로 내가 원하는 사이트를 거의 다 만들 수 있다니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벌써부터 신나죠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그렇다면 집중해서 오늘 강의 시작해보도록 할게요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이처럼 어떤 구조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형식을 가진 데이터를 처리하겠다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Model.py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class</a:t>
            </a:r>
            <a:r>
              <a:rPr lang="ko-KR" altLang="en-US" baseline="0" dirty="0" smtClean="0"/>
              <a:t>를 만들어 정의해줍니다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파이썬의</a:t>
            </a:r>
            <a:r>
              <a:rPr lang="ko-KR" altLang="en-US" baseline="0" dirty="0" smtClean="0"/>
              <a:t> 클래스 개념 다들 아시나요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자바에서도 있는 그 클래스 맞아요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한 학급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클래스를 떠올리며 어때요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선생님 한 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반장 한 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학생들 여러 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6</a:t>
            </a:r>
            <a:r>
              <a:rPr lang="ko-KR" altLang="en-US" baseline="0" dirty="0" smtClean="0"/>
              <a:t>학년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반 같은 반 번호 하나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각기 학급을 구성하고 있는 구성원은 다르겠지만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대부분 반의 모습은 틀에 </a:t>
            </a:r>
            <a:r>
              <a:rPr lang="ko-KR" altLang="en-US" baseline="0" dirty="0" err="1" smtClean="0"/>
              <a:t>찍어낸듯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똑같잖아요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이처럼 어떤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형식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구조화하는 틀을 클래스라고 받아들이시면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0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비유하자면 </a:t>
            </a:r>
            <a:r>
              <a:rPr lang="ko-KR" altLang="en-US" dirty="0" err="1" smtClean="0"/>
              <a:t>요러케요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35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여기까지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모델이 무엇인지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모델은 어떻게 만드는지 배웠습니다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(migration</a:t>
            </a:r>
            <a:r>
              <a:rPr lang="ko-KR" altLang="en-US" baseline="0" dirty="0" smtClean="0"/>
              <a:t>은 나중에 설명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</a:t>
            </a:r>
            <a:r>
              <a:rPr lang="ko-KR" altLang="en-US" baseline="0" dirty="0" err="1" smtClean="0"/>
              <a:t>바아아로</a:t>
            </a:r>
            <a:r>
              <a:rPr lang="ko-KR" altLang="en-US" baseline="0" dirty="0" smtClean="0"/>
              <a:t> 실습 딱 들어가서 글을 딱 쓰고 오늘 수업 끝</a:t>
            </a:r>
            <a:r>
              <a:rPr lang="en-US" altLang="ko-KR" baseline="0" dirty="0" smtClean="0"/>
              <a:t>!. </a:t>
            </a:r>
            <a:r>
              <a:rPr lang="ko-KR" altLang="en-US" baseline="0" dirty="0" smtClean="0"/>
              <a:t>장고는 오늘 우리가 배울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게시판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할 수 있을까요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err="1" smtClean="0"/>
              <a:t>아뇨ㅠㅠ</a:t>
            </a:r>
            <a:r>
              <a:rPr lang="ko-KR" altLang="en-US" baseline="0" dirty="0" smtClean="0"/>
              <a:t> 슬프게도 오늘 실습을 하기 위해서는 하나 더 알아야 하는 것이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1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바로 </a:t>
            </a:r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페이지입니다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 기능에 </a:t>
            </a:r>
            <a:r>
              <a:rPr lang="ko-KR" altLang="en-US" baseline="0" dirty="0" err="1" smtClean="0"/>
              <a:t>아아아주</a:t>
            </a:r>
            <a:r>
              <a:rPr lang="ko-KR" altLang="en-US" baseline="0" dirty="0" smtClean="0"/>
              <a:t> 특화되어 있는 </a:t>
            </a:r>
            <a:r>
              <a:rPr lang="ko-KR" altLang="en-US" baseline="0" dirty="0" err="1" smtClean="0"/>
              <a:t>프레임워크입니다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기본적인 것만 잘 알고 몇 개 설정만 잘 해놓으면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게시판 글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관리 등등이 아주 </a:t>
            </a:r>
            <a:r>
              <a:rPr lang="ko-KR" altLang="en-US" baseline="0" dirty="0" err="1" smtClean="0"/>
              <a:t>편리해지죠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오늘 이용할 페이지가 바로 </a:t>
            </a:r>
            <a:r>
              <a:rPr lang="en-US" altLang="ko-KR" baseline="0" dirty="0" smtClean="0"/>
              <a:t>/admin </a:t>
            </a:r>
            <a:r>
              <a:rPr lang="ko-KR" altLang="en-US" baseline="0" dirty="0" err="1" smtClean="0"/>
              <a:t>페이지예요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어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나 이거 만든 </a:t>
            </a:r>
            <a:r>
              <a:rPr lang="ko-KR" altLang="en-US" baseline="0" dirty="0" err="1" smtClean="0"/>
              <a:t>적없는데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할텐데요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네 맞아요 좀 전에 </a:t>
            </a:r>
            <a:r>
              <a:rPr lang="ko-KR" altLang="en-US" baseline="0" dirty="0" err="1" smtClean="0"/>
              <a:t>말씀드렸다시피</a:t>
            </a:r>
            <a:endParaRPr lang="en-US" altLang="ko-KR" baseline="0" dirty="0" smtClean="0"/>
          </a:p>
          <a:p>
            <a:r>
              <a:rPr lang="ko-KR" altLang="en-US" baseline="0" dirty="0" smtClean="0"/>
              <a:t>장고가 게시판에 특화된 이유가 여기에 있습니다</a:t>
            </a:r>
            <a:r>
              <a:rPr lang="en-US" altLang="ko-KR" baseline="0" dirty="0" smtClean="0"/>
              <a:t>. Admin </a:t>
            </a:r>
            <a:r>
              <a:rPr lang="ko-KR" altLang="en-US" baseline="0" dirty="0" smtClean="0"/>
              <a:t>즉 관리자 페이지를 미리 만들어줘요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지금은 </a:t>
            </a:r>
            <a:r>
              <a:rPr lang="ko-KR" altLang="en-US" baseline="0" dirty="0" err="1" smtClean="0"/>
              <a:t>로그인이</a:t>
            </a:r>
            <a:r>
              <a:rPr lang="ko-KR" altLang="en-US" baseline="0" dirty="0" smtClean="0"/>
              <a:t> 안 된 상태 인데요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어드민</a:t>
            </a:r>
            <a:r>
              <a:rPr lang="ko-KR" altLang="en-US" baseline="0" dirty="0" smtClean="0"/>
              <a:t> 계정을 만들어 볼게요</a:t>
            </a:r>
            <a:r>
              <a:rPr lang="en-US" altLang="ko-KR" baseline="0" dirty="0" smtClean="0"/>
              <a:t>. Bash</a:t>
            </a:r>
            <a:r>
              <a:rPr lang="ko-KR" altLang="en-US" baseline="0" dirty="0" smtClean="0"/>
              <a:t>창에 이렇게 입력해주세요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아이디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비밀번호를 입력하면 관리자 계정 하나가 뚝딱 만들어집니다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정말 실습을 위한 개념 배우기는 다 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2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 환경을 좀 세팅해볼까요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우리가 만들 기능이 게시판 기능이니까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게시판의 대표 주자 </a:t>
            </a:r>
            <a:r>
              <a:rPr lang="en-US" altLang="ko-KR" baseline="0" dirty="0" smtClean="0"/>
              <a:t>blog</a:t>
            </a:r>
            <a:r>
              <a:rPr lang="ko-KR" altLang="en-US" baseline="0" dirty="0" smtClean="0"/>
              <a:t>라는 이름으로 앱을 하나 만들게요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0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본격적인 실습 시작입니다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먼저 게시물을 의미하는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모델을 만들게요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r>
              <a:rPr lang="en-US" altLang="ko-KR" dirty="0" smtClean="0"/>
              <a:t>Model.py</a:t>
            </a:r>
            <a:r>
              <a:rPr lang="ko-KR" altLang="en-US" dirty="0" smtClean="0"/>
              <a:t>에 우리가 처리하고자 하는 데이터가 어떤 종류의 데이터인지</a:t>
            </a:r>
            <a:endParaRPr lang="en-US" altLang="ko-KR" dirty="0" smtClean="0"/>
          </a:p>
          <a:p>
            <a:r>
              <a:rPr lang="ko-KR" altLang="en-US" dirty="0" smtClean="0"/>
              <a:t>즉 아까 들었던 예시에 따르면 우리가 처리하고자 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게시물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데이터는</a:t>
            </a:r>
            <a:endParaRPr lang="en-US" altLang="ko-KR" dirty="0" smtClean="0"/>
          </a:p>
          <a:p>
            <a:r>
              <a:rPr lang="ko-KR" altLang="en-US" dirty="0" smtClean="0"/>
              <a:t>짧은 텍스트인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텍스트인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작성 시간으로 구성된 종류의 데이터다</a:t>
            </a:r>
            <a:r>
              <a:rPr lang="en-US" altLang="ko-KR" dirty="0" smtClean="0"/>
              <a:t>~</a:t>
            </a:r>
          </a:p>
          <a:p>
            <a:r>
              <a:rPr lang="ko-KR" altLang="en-US" dirty="0" err="1" smtClean="0"/>
              <a:t>라고</a:t>
            </a:r>
            <a:r>
              <a:rPr lang="ko-KR" altLang="en-US" dirty="0" smtClean="0"/>
              <a:t> 표시해줍니다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여기서 잠깐 아까 어떤 형태로 </a:t>
            </a:r>
            <a:r>
              <a:rPr lang="en-US" altLang="ko-KR" dirty="0" smtClean="0"/>
              <a:t>model.py</a:t>
            </a:r>
            <a:r>
              <a:rPr lang="ko-KR" altLang="en-US" dirty="0" smtClean="0"/>
              <a:t>에 표시해준다고 했죠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네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아까 예시에서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틀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이라고 쉽게 </a:t>
            </a:r>
            <a:r>
              <a:rPr lang="ko-KR" altLang="en-US" baseline="0" dirty="0" err="1" smtClean="0"/>
              <a:t>설명드렸죠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작성하는 문법은 화면과 </a:t>
            </a:r>
            <a:r>
              <a:rPr lang="ko-KR" altLang="en-US" baseline="0" dirty="0" err="1" smtClean="0"/>
              <a:t>같구요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하나하나 </a:t>
            </a:r>
            <a:r>
              <a:rPr lang="ko-KR" altLang="en-US" baseline="0" dirty="0" err="1" smtClean="0"/>
              <a:t>설명드리자면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나는 </a:t>
            </a:r>
            <a:r>
              <a:rPr lang="en-US" altLang="ko-KR" dirty="0" smtClean="0"/>
              <a:t>blog</a:t>
            </a:r>
            <a:r>
              <a:rPr lang="ko-KR" altLang="en-US" dirty="0" smtClean="0"/>
              <a:t>라는 이름의 틀을</a:t>
            </a:r>
            <a:r>
              <a:rPr lang="ko-KR" altLang="en-US" baseline="0" dirty="0" smtClean="0"/>
              <a:t> 만들어서 데이터들을 찍어 </a:t>
            </a:r>
            <a:r>
              <a:rPr lang="ko-KR" altLang="en-US" baseline="0" dirty="0" err="1" smtClean="0"/>
              <a:t>낼건데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괄호 안의 부분은 클래스 간 상속에 대한 내용인데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제가 여기서 이게 무슨 뜻인지 설명하기 시작하면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객체지향언어 개론 수업이 펼쳐져야 할 것 같아서</a:t>
            </a:r>
            <a:endParaRPr lang="en-US" altLang="ko-KR" dirty="0" smtClean="0"/>
          </a:p>
          <a:p>
            <a:r>
              <a:rPr lang="ko-KR" altLang="en-US" dirty="0" smtClean="0"/>
              <a:t>우선 개념에 대한 설명은 차치하고</a:t>
            </a:r>
            <a:r>
              <a:rPr lang="ko-KR" altLang="en-US" baseline="0" dirty="0" smtClean="0"/>
              <a:t> 간단히 </a:t>
            </a:r>
            <a:r>
              <a:rPr lang="ko-KR" altLang="en-US" baseline="0" dirty="0" err="1" smtClean="0"/>
              <a:t>설명드리고</a:t>
            </a:r>
            <a:r>
              <a:rPr lang="ko-KR" altLang="en-US" baseline="0" dirty="0" smtClean="0"/>
              <a:t> 넘기겠습니다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나는 </a:t>
            </a:r>
            <a:r>
              <a:rPr lang="en-US" altLang="ko-KR" baseline="0" dirty="0" smtClean="0"/>
              <a:t>blog</a:t>
            </a:r>
            <a:r>
              <a:rPr lang="ko-KR" altLang="en-US" baseline="0" dirty="0" smtClean="0"/>
              <a:t>라는 이름의 틀을 만들어서 데이터들을 찍어 </a:t>
            </a:r>
            <a:r>
              <a:rPr lang="ko-KR" altLang="en-US" baseline="0" dirty="0" err="1" smtClean="0"/>
              <a:t>낼건데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blog</a:t>
            </a:r>
            <a:r>
              <a:rPr lang="ko-KR" altLang="en-US" baseline="0" dirty="0" smtClean="0"/>
              <a:t>라는 틀은</a:t>
            </a:r>
            <a:r>
              <a:rPr lang="en-US" altLang="ko-KR" baseline="0" dirty="0" smtClean="0"/>
              <a:t>! Model </a:t>
            </a:r>
            <a:r>
              <a:rPr lang="ko-KR" altLang="en-US" baseline="0" dirty="0" smtClean="0"/>
              <a:t>즉 데이터베이스에 접근하는 성질을 </a:t>
            </a:r>
            <a:r>
              <a:rPr lang="ko-KR" altLang="en-US" baseline="0" dirty="0" err="1" smtClean="0"/>
              <a:t>가질거야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어어 장고 너가 알고 있는 </a:t>
            </a:r>
            <a:r>
              <a:rPr lang="en-US" altLang="ko-KR" baseline="0" dirty="0" smtClean="0"/>
              <a:t>MTV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‘Model’ </a:t>
            </a:r>
            <a:r>
              <a:rPr lang="ko-KR" altLang="en-US" baseline="0" dirty="0" smtClean="0"/>
              <a:t>맞아 걔가 가지는 성질을 다 </a:t>
            </a:r>
            <a:r>
              <a:rPr lang="ko-KR" altLang="en-US" baseline="0" dirty="0" err="1" smtClean="0"/>
              <a:t>가져올거라고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의민데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이해안되시면</a:t>
            </a:r>
            <a:r>
              <a:rPr lang="ko-KR" altLang="en-US" baseline="0" dirty="0" smtClean="0"/>
              <a:t> 괄호 안 부분은 외우고 넘기셔도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아래는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왼쪽은 </a:t>
            </a:r>
            <a:r>
              <a:rPr lang="ko-KR" altLang="en-US" baseline="0" dirty="0" err="1" smtClean="0"/>
              <a:t>변수이름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게시물이 가지는 형식이 있었잖아요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제목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시간을 앞으로 </a:t>
            </a:r>
            <a:r>
              <a:rPr lang="en-US" altLang="ko-KR" baseline="0" dirty="0" smtClean="0"/>
              <a:t>title, </a:t>
            </a:r>
            <a:r>
              <a:rPr lang="en-US" altLang="ko-KR" baseline="0" dirty="0" err="1" smtClean="0"/>
              <a:t>pub_date</a:t>
            </a:r>
            <a:r>
              <a:rPr lang="en-US" altLang="ko-KR" baseline="0" dirty="0" smtClean="0"/>
              <a:t>, body</a:t>
            </a:r>
            <a:r>
              <a:rPr lang="ko-KR" altLang="en-US" baseline="0" dirty="0" smtClean="0"/>
              <a:t>라고 </a:t>
            </a:r>
            <a:r>
              <a:rPr lang="ko-KR" altLang="en-US" baseline="0" dirty="0" err="1" smtClean="0"/>
              <a:t>부를게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라고 정해줘요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오른쪽은 그 변수가 어떤 데이터 타입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짧은 글인지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 글인지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사진인지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파일인지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시간인지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가지는지 정해줍니다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9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요렇게 잘 적어준 것이 진짜 반영이 되려면 거쳐야 하는 작업이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migrate </a:t>
            </a:r>
            <a:r>
              <a:rPr lang="ko-KR" altLang="en-US" dirty="0" smtClean="0"/>
              <a:t>작업입니다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Migrate</a:t>
            </a:r>
            <a:r>
              <a:rPr lang="ko-KR" altLang="en-US" dirty="0" smtClean="0"/>
              <a:t>의 사전적인 의미는 이동하다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이주하다</a:t>
            </a:r>
            <a:r>
              <a:rPr lang="en-US" altLang="ko-KR" dirty="0" smtClean="0"/>
              <a:t>/</a:t>
            </a:r>
            <a:r>
              <a:rPr lang="ko-KR" altLang="en-US" dirty="0" smtClean="0"/>
              <a:t>옮기다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의미 인데요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여러분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장고 프레임워크에서 </a:t>
            </a:r>
            <a:r>
              <a:rPr lang="en-US" altLang="ko-KR" baseline="0" dirty="0" smtClean="0"/>
              <a:t>MTV 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M,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뭐였죠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데이터베이스를 잘 다루는 아이라고 했잖아요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데이터베이스에 접근하기 위해서 장고가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만들어 쓰는 것이듯이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데이터베이스는 장고와는 또 별개의 세계라고 생각하시면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물건을 보관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저장하는 데에 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또는 필통 등등 수많은 방법과 장소가 있듯이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데이터베이스라는 데이터 저장소도 정말 그 종류가 다양해요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오라클</a:t>
            </a:r>
            <a:r>
              <a:rPr lang="en-US" altLang="ko-KR" baseline="0" dirty="0" smtClean="0"/>
              <a:t>DB, </a:t>
            </a:r>
            <a:r>
              <a:rPr lang="en-US" altLang="ko-KR" baseline="0" dirty="0" err="1" smtClean="0"/>
              <a:t>Portgress</a:t>
            </a:r>
            <a:r>
              <a:rPr lang="en-US" altLang="ko-KR" baseline="0" dirty="0" smtClean="0"/>
              <a:t> DB, MYSQL, SQLite </a:t>
            </a:r>
            <a:r>
              <a:rPr lang="ko-KR" altLang="en-US" baseline="0" dirty="0" smtClean="0"/>
              <a:t>등등 정말 많은데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장고에서는 프로젝트를 쉽고 가볍고 간편하게 만들기 위해 </a:t>
            </a:r>
            <a:r>
              <a:rPr lang="en-US" altLang="ko-KR" baseline="0" dirty="0" smtClean="0"/>
              <a:t>SQLite</a:t>
            </a:r>
            <a:r>
              <a:rPr lang="ko-KR" altLang="en-US" baseline="0" dirty="0" smtClean="0"/>
              <a:t>를 내장해서 제공해주고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마음만 먹으면 언제든지 다른 데이터베이스를 </a:t>
            </a:r>
            <a:r>
              <a:rPr lang="en-US" altLang="ko-KR" baseline="0" dirty="0" smtClean="0"/>
              <a:t>setting.py</a:t>
            </a:r>
            <a:r>
              <a:rPr lang="ko-KR" altLang="en-US" baseline="0" dirty="0" smtClean="0"/>
              <a:t>에 연결해서 사용할 수 있어요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 이처럼 다른 세계인 데이터베이스이므로</a:t>
            </a:r>
            <a:r>
              <a:rPr lang="en-US" altLang="ko-KR" baseline="0" dirty="0" smtClean="0"/>
              <a:t>, model.py</a:t>
            </a:r>
            <a:r>
              <a:rPr lang="ko-KR" altLang="en-US" baseline="0" dirty="0" smtClean="0"/>
              <a:t>에 나 이런 데이터를 </a:t>
            </a:r>
            <a:r>
              <a:rPr lang="ko-KR" altLang="en-US" baseline="0" dirty="0" err="1" smtClean="0"/>
              <a:t>다룰거야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명시해주고 나서도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해주어야 할 것이 하나 남았다는 것이죠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바로 데이터베이스에 이를 알리는 일입니다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과정이 </a:t>
            </a:r>
            <a:r>
              <a:rPr lang="ko-KR" altLang="en-US" baseline="0" dirty="0" err="1" smtClean="0"/>
              <a:t>바아아아로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Migrate! </a:t>
            </a:r>
            <a:r>
              <a:rPr lang="ko-KR" altLang="en-US" baseline="0" dirty="0" smtClean="0"/>
              <a:t>라고 기억하시면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Migrate</a:t>
            </a:r>
            <a:r>
              <a:rPr lang="ko-KR" altLang="en-US" baseline="0" dirty="0" smtClean="0"/>
              <a:t>의 원 뜻인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이동하다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이주하다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옮기다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처럼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내가 방금 작성한 </a:t>
            </a:r>
            <a:r>
              <a:rPr lang="en-US" altLang="ko-KR" baseline="0" dirty="0" smtClean="0"/>
              <a:t>model.py</a:t>
            </a:r>
            <a:r>
              <a:rPr lang="ko-KR" altLang="en-US" baseline="0" dirty="0" smtClean="0"/>
              <a:t>를 데이터베이스가 알 수 있도록 내 결정을 좀 옮겨줘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하는 일입니다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5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두 명령어를 치고 나면은 데이터베이스는 비로소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 내가 무슨 데이터를 처리하게 되겠네</a:t>
            </a:r>
            <a:r>
              <a:rPr lang="en-US" altLang="ko-KR" dirty="0" smtClean="0"/>
              <a:t>! </a:t>
            </a:r>
            <a:r>
              <a:rPr lang="ko-KR" altLang="en-US" dirty="0" smtClean="0"/>
              <a:t>라고 알게 </a:t>
            </a:r>
            <a:r>
              <a:rPr lang="ko-KR" altLang="en-US" dirty="0" err="1" smtClean="0"/>
              <a:t>될거예요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여기까지 하면 모델 완성</a:t>
            </a:r>
            <a:r>
              <a:rPr lang="en-US" altLang="ko-KR" dirty="0" smtClean="0"/>
              <a:t>~!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Migration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기록 남겨두는 내용 꼭 필요</a:t>
            </a:r>
            <a:r>
              <a:rPr lang="en-US" altLang="ko-KR" baseline="0" dirty="0" smtClean="0"/>
              <a:t>!</a:t>
            </a:r>
          </a:p>
          <a:p>
            <a:r>
              <a:rPr lang="ko-KR" altLang="en-US" dirty="0" smtClean="0"/>
              <a:t>처음에는 이미 장고 내부에 </a:t>
            </a:r>
            <a:r>
              <a:rPr lang="en-US" altLang="ko-KR" dirty="0" smtClean="0"/>
              <a:t>migration(user,</a:t>
            </a:r>
            <a:r>
              <a:rPr lang="en-US" altLang="ko-KR" baseline="0" dirty="0" smtClean="0"/>
              <a:t> .. </a:t>
            </a:r>
            <a:r>
              <a:rPr lang="ko-KR" altLang="en-US" baseline="0" dirty="0" smtClean="0"/>
              <a:t>미리 </a:t>
            </a:r>
            <a:r>
              <a:rPr lang="ko-KR" altLang="en-US" baseline="0" dirty="0" err="1" smtClean="0"/>
              <a:t>만들어주는거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되어 있어서 필요 없지만</a:t>
            </a:r>
            <a:endParaRPr lang="en-US" altLang="ko-KR" baseline="0" dirty="0" smtClean="0"/>
          </a:p>
          <a:p>
            <a:r>
              <a:rPr lang="ko-KR" altLang="en-US" dirty="0" smtClean="0"/>
              <a:t>우리가 만들기 시작하면 꼭 해야한다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7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방금 만든 모델이 잘 만들어졌는지</a:t>
            </a:r>
            <a:r>
              <a:rPr lang="en-US" altLang="ko-KR" dirty="0" smtClean="0"/>
              <a:t>~ </a:t>
            </a:r>
            <a:r>
              <a:rPr lang="ko-KR" altLang="en-US" dirty="0" smtClean="0"/>
              <a:t>진짜 게시물을 뚝딱뚝딱 잘 찍어낼 수 있는지 한 번 살펴볼까요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우리는 아직 글을 쓰는 페이지나 그런 걸 하나도 안 만들었잖아요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나중에 만들긴 할건데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전에</a:t>
            </a:r>
            <a:endParaRPr lang="en-US" altLang="ko-KR" dirty="0" smtClean="0"/>
          </a:p>
          <a:p>
            <a:r>
              <a:rPr lang="ko-KR" altLang="en-US" dirty="0" smtClean="0"/>
              <a:t>아까 </a:t>
            </a:r>
            <a:r>
              <a:rPr lang="ko-KR" altLang="en-US" dirty="0" err="1" smtClean="0"/>
              <a:t>어드민</a:t>
            </a:r>
            <a:r>
              <a:rPr lang="ko-KR" altLang="en-US" baseline="0" dirty="0" smtClean="0"/>
              <a:t> 관리자 계정 기억하시죠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우리가 만들지도 않은 로그인 페이지를 제공해주듯이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우리가 만들지도 않은 게시물을 만들어낼 수 있는 페이지도 </a:t>
            </a:r>
            <a:r>
              <a:rPr lang="en-US" altLang="ko-KR" baseline="0" dirty="0" smtClean="0"/>
              <a:t>admin</a:t>
            </a:r>
            <a:r>
              <a:rPr lang="ko-KR" altLang="en-US" baseline="0" dirty="0" smtClean="0"/>
              <a:t>페이지에서는 제공을 해줘요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그걸 활용해서 우리 모델이 잘 만들어졌는지 체크만 먼저 </a:t>
            </a:r>
            <a:r>
              <a:rPr lang="ko-KR" altLang="en-US" baseline="0" dirty="0" err="1" smtClean="0"/>
              <a:t>해보자구요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지난 시간 복습</a:t>
            </a:r>
            <a:r>
              <a:rPr lang="ko-KR" altLang="en-US" baseline="0" dirty="0" smtClean="0"/>
              <a:t> 잠깐 할게요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우리는 장고를 가지고 여러가지 프로젝트를 만들기 위해서 장고 프로젝트를 만들었어요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지난 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장고는 무슨 패턴을 사용한다고 했죠</a:t>
            </a:r>
            <a:r>
              <a:rPr lang="en-US" altLang="ko-KR" baseline="0" dirty="0" smtClean="0"/>
              <a:t>? MTV </a:t>
            </a:r>
            <a:r>
              <a:rPr lang="ko-KR" altLang="en-US" baseline="0" dirty="0" smtClean="0"/>
              <a:t>패턴입니다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어드민</a:t>
            </a:r>
            <a:r>
              <a:rPr lang="ko-KR" altLang="en-US" dirty="0" smtClean="0"/>
              <a:t> 페이지에 로그인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비밀번호를 쳐서 들어가보면 이런 화면이 뜨는데요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페이지는 현재 </a:t>
            </a:r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즉 관리자가 관리하고 있는 앱이 가진 모델들의 목록을 보여줍니다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여기에는 </a:t>
            </a:r>
            <a:r>
              <a:rPr lang="en-US" altLang="ko-KR" baseline="0" dirty="0" smtClean="0"/>
              <a:t>Users</a:t>
            </a:r>
            <a:r>
              <a:rPr lang="ko-KR" altLang="en-US" baseline="0" dirty="0" smtClean="0"/>
              <a:t>도 있네요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역시 게시판 기능에 특화된 </a:t>
            </a:r>
            <a:r>
              <a:rPr lang="ko-KR" altLang="en-US" baseline="0" dirty="0" err="1" smtClean="0"/>
              <a:t>장고인만큼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사람들이 와글와글 몰리는 게시판을 제공하기 위해서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라는 회원 모델을 미리 제공하고 있기도 하네요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그런데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우리가 방금 만든 </a:t>
            </a:r>
            <a:r>
              <a:rPr lang="en-US" altLang="ko-KR" baseline="0" dirty="0" err="1" smtClean="0"/>
              <a:t>Pos</a:t>
            </a:r>
            <a:r>
              <a:rPr lang="ko-KR" altLang="en-US" baseline="0" dirty="0" err="1" smtClean="0"/>
              <a:t>는가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어디갔죠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없죠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Migrate</a:t>
            </a:r>
            <a:r>
              <a:rPr lang="ko-KR" altLang="en-US" baseline="0" dirty="0" smtClean="0"/>
              <a:t>까지 잘 했는데 왜 없나요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라는 의문이 생긴다면 잘 따라왔습니다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20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어드민이</a:t>
            </a:r>
            <a:r>
              <a:rPr lang="ko-KR" altLang="en-US" baseline="0" dirty="0" smtClean="0"/>
              <a:t> 어떤 모델을 관리하려면 하나의 작은 등록과정이 필요합니다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다시 에디터로 돌아가서 </a:t>
            </a:r>
            <a:r>
              <a:rPr lang="en-US" altLang="ko-KR" baseline="0" dirty="0" smtClean="0"/>
              <a:t>“admin.py”</a:t>
            </a:r>
            <a:r>
              <a:rPr lang="ko-KR" altLang="en-US" baseline="0" dirty="0" smtClean="0"/>
              <a:t>를 찾습니다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현재는 비어있는 이 파일에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 관리자가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라는 모델을 </a:t>
            </a:r>
            <a:r>
              <a:rPr lang="ko-KR" altLang="en-US" baseline="0" dirty="0" err="1" smtClean="0"/>
              <a:t>관리해볼게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라고 </a:t>
            </a:r>
            <a:r>
              <a:rPr lang="ko-KR" altLang="en-US" baseline="0" dirty="0" err="1" smtClean="0"/>
              <a:t>적어주어야</a:t>
            </a:r>
            <a:r>
              <a:rPr lang="ko-KR" altLang="en-US" baseline="0" dirty="0" smtClean="0"/>
              <a:t>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화면에 있는 코드를 그대로 적어주면 되는데요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이 문장은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폴더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같은 </a:t>
            </a:r>
            <a:r>
              <a:rPr lang="en-US" altLang="ko-KR" baseline="0" dirty="0" smtClean="0"/>
              <a:t>app </a:t>
            </a:r>
            <a:r>
              <a:rPr lang="ko-KR" altLang="en-US" baseline="0" dirty="0" smtClean="0"/>
              <a:t>폴더 안에 있는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파일에서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를 불러와서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여기 </a:t>
            </a:r>
            <a:r>
              <a:rPr lang="en-US" altLang="ko-KR" baseline="0" dirty="0" smtClean="0"/>
              <a:t>admin.py</a:t>
            </a:r>
            <a:r>
              <a:rPr lang="ko-KR" altLang="en-US" baseline="0" dirty="0" smtClean="0"/>
              <a:t>에서도 </a:t>
            </a:r>
            <a:r>
              <a:rPr lang="ko-KR" altLang="en-US" baseline="0" dirty="0" err="1" smtClean="0"/>
              <a:t>사용할게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라고 말하는 코드입니다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아래에는</a:t>
            </a:r>
            <a:r>
              <a:rPr lang="en-US" altLang="ko-KR" baseline="0" dirty="0" smtClean="0"/>
              <a:t> admin </a:t>
            </a:r>
            <a:r>
              <a:rPr lang="ko-KR" altLang="en-US" baseline="0" dirty="0" smtClean="0"/>
              <a:t>사이트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좀 전에 우리가 들어갔던 그 사이트 있죠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사이트에서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를 관리하도록 </a:t>
            </a:r>
            <a:r>
              <a:rPr lang="ko-KR" altLang="en-US" baseline="0" dirty="0" err="1" smtClean="0"/>
              <a:t>들어갈게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라고 말하는 코드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코드를 잘 입력한 다음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서버 중지 후 다시 돌려봅시다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다시 </a:t>
            </a:r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페이지에 들어가면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가 추가된 걸 확인할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86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baseline="0" dirty="0" smtClean="0"/>
              <a:t>를 눌러서 들어오시면 이렇게 빈 화면을 볼 수 있는데요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여기는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의 데이터 목록입니다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한 번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 데이터를 </a:t>
            </a:r>
            <a:r>
              <a:rPr lang="ko-KR" altLang="en-US" baseline="0" dirty="0" err="1" smtClean="0"/>
              <a:t>찍어내보도록</a:t>
            </a:r>
            <a:r>
              <a:rPr lang="ko-KR" altLang="en-US" baseline="0" dirty="0" smtClean="0"/>
              <a:t> 하죠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글을 써보도록 하죠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93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짠 글이 </a:t>
            </a:r>
            <a:r>
              <a:rPr lang="ko-KR" altLang="en-US" dirty="0" err="1" smtClean="0"/>
              <a:t>만들어진게</a:t>
            </a:r>
            <a:r>
              <a:rPr lang="ko-KR" altLang="en-US" dirty="0" smtClean="0"/>
              <a:t> 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지금까지 한 과정은 모델을 만들어서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데이터를 처리할 지를 알려주고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그 모델을 </a:t>
            </a:r>
            <a:r>
              <a:rPr lang="en-US" altLang="ko-KR" dirty="0" smtClean="0"/>
              <a:t>admin</a:t>
            </a:r>
            <a:r>
              <a:rPr lang="ko-KR" altLang="en-US" baseline="0" dirty="0" smtClean="0"/>
              <a:t>이 관리할 수 있도록 권한을 주고</a:t>
            </a:r>
            <a:r>
              <a:rPr lang="en-US" altLang="ko-KR" baseline="0" dirty="0" smtClean="0"/>
              <a:t>,</a:t>
            </a:r>
          </a:p>
          <a:p>
            <a:r>
              <a:rPr lang="en-US" altLang="ko-KR" dirty="0" smtClean="0"/>
              <a:t>Admin </a:t>
            </a:r>
            <a:r>
              <a:rPr lang="ko-KR" altLang="en-US" dirty="0" smtClean="0"/>
              <a:t>페이지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add post</a:t>
            </a:r>
            <a:r>
              <a:rPr lang="ko-KR" altLang="en-US" baseline="0" dirty="0" smtClean="0"/>
              <a:t>를 통해서 글을 쓰고 데이터베이스에 저장해보는 일까지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우리의 염원대로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가 잘 만들어 졌네요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그런데 말입니다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우리가 게시판을 </a:t>
            </a:r>
            <a:r>
              <a:rPr lang="ko-KR" altLang="en-US" baseline="0" dirty="0" err="1" smtClean="0"/>
              <a:t>운영할건데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사람들에게 죄다 </a:t>
            </a:r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아이디 비밀번호를 알려줘서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admin </a:t>
            </a:r>
            <a:r>
              <a:rPr lang="ko-KR" altLang="en-US" baseline="0" dirty="0" smtClean="0"/>
              <a:t>페이지에 들어오게 해서 글을 쓰게 만들 수는 없겠죠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일반 유저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평범하게 접근한 사람들 역시도 글을 쓸 수 있는 페이지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쓰여진 글을 볼 수 있는 목록 페이지를 보여주도록 합시다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2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쓰여진 글들을 볼 수 있는 </a:t>
            </a:r>
            <a:r>
              <a:rPr lang="ko-KR" altLang="en-US" dirty="0" err="1" smtClean="0"/>
              <a:t>글목록</a:t>
            </a:r>
            <a:r>
              <a:rPr lang="ko-KR" altLang="en-US" dirty="0" smtClean="0"/>
              <a:t> 페이지를 만들어 줍시다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View.py</a:t>
            </a:r>
            <a:r>
              <a:rPr lang="ko-KR" altLang="en-US" dirty="0" smtClean="0"/>
              <a:t>로 가서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하나 만들어 줍시다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지난 시간에 </a:t>
            </a:r>
            <a:r>
              <a:rPr lang="en-US" altLang="ko-KR" baseline="0" dirty="0" smtClean="0"/>
              <a:t>MTV </a:t>
            </a:r>
            <a:r>
              <a:rPr lang="ko-KR" altLang="en-US" baseline="0" dirty="0" smtClean="0"/>
              <a:t>패턴 중 </a:t>
            </a:r>
            <a:r>
              <a:rPr lang="en-US" altLang="ko-KR" baseline="0" dirty="0" smtClean="0"/>
              <a:t>V,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는 무엇을 하는 아이라고 </a:t>
            </a:r>
            <a:r>
              <a:rPr lang="ko-KR" altLang="en-US" baseline="0" dirty="0" err="1" smtClean="0"/>
              <a:t>배웠나요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dirty="0" smtClean="0"/>
              <a:t>손님들의 주문을 받고 주방에 가서 이 주문을 전달하고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만들어진 요리를 손님들에게 다시 </a:t>
            </a:r>
            <a:r>
              <a:rPr lang="ko-KR" altLang="en-US" baseline="0" dirty="0" err="1" smtClean="0"/>
              <a:t>가져다주는</a:t>
            </a:r>
            <a:r>
              <a:rPr lang="ko-KR" altLang="en-US" baseline="0" dirty="0" smtClean="0"/>
              <a:t> 종업원 같은 존재라고 했죠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웹페이지에서는 클라이언트에게 요청을 받고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데이터를 다루는 녀석 모델에게 가서 데이터를 받아온 다음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클라이언트들이 볼 수 있는 </a:t>
            </a:r>
            <a:r>
              <a:rPr lang="ko-KR" altLang="en-US" baseline="0" dirty="0" err="1" smtClean="0"/>
              <a:t>웹페이지를</a:t>
            </a:r>
            <a:r>
              <a:rPr lang="ko-KR" altLang="en-US" baseline="0" dirty="0" smtClean="0"/>
              <a:t> 띄워주는 컨트롤러 역할이라고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지난 시간에 했던 것처럼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글 목록을 보여주는 </a:t>
            </a:r>
            <a:r>
              <a:rPr lang="en-US" altLang="ko-KR" baseline="0" dirty="0" smtClean="0"/>
              <a:t>home</a:t>
            </a:r>
            <a:r>
              <a:rPr lang="ko-KR" altLang="en-US" baseline="0" dirty="0" smtClean="0"/>
              <a:t>이라는 페이지 하나를 띄우기 위해 함수를 하나 만들어줍시다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화면 속 코드를 그대로 입력해주세요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같은 계층의 디렉토리 즉 </a:t>
            </a:r>
            <a:r>
              <a:rPr lang="en-US" altLang="ko-KR" baseline="0" dirty="0" smtClean="0"/>
              <a:t>app </a:t>
            </a:r>
            <a:r>
              <a:rPr lang="ko-KR" altLang="en-US" baseline="0" dirty="0" smtClean="0"/>
              <a:t>디렉토리 안에 있는 </a:t>
            </a:r>
            <a:r>
              <a:rPr lang="en-US" altLang="ko-KR" baseline="0" dirty="0" smtClean="0"/>
              <a:t>model.py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라는 모델을 불러와서 여기서도 자연스럽게 쓸게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라고 정의해주구요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함수를 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클라이언트의 </a:t>
            </a:r>
            <a:r>
              <a:rPr lang="ko-KR" altLang="en-US" baseline="0" dirty="0" err="1" smtClean="0"/>
              <a:t>리퀘스트를</a:t>
            </a:r>
            <a:r>
              <a:rPr lang="ko-KR" altLang="en-US" baseline="0" dirty="0" smtClean="0"/>
              <a:t> 받으면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err="1" smtClean="0"/>
              <a:t>포스트라는</a:t>
            </a:r>
            <a:r>
              <a:rPr lang="ko-KR" altLang="en-US" baseline="0" dirty="0" smtClean="0"/>
              <a:t> 모델이 건드리고 있는 데이터베이스에 담긴 객체들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각각의 데이터들을 다 </a:t>
            </a:r>
            <a:r>
              <a:rPr lang="en-US" altLang="ko-KR" baseline="0" dirty="0" smtClean="0"/>
              <a:t>all </a:t>
            </a:r>
            <a:r>
              <a:rPr lang="ko-KR" altLang="en-US" baseline="0" dirty="0" smtClean="0"/>
              <a:t>받아와서 </a:t>
            </a:r>
            <a:r>
              <a:rPr lang="en-US" altLang="ko-KR" baseline="0" dirty="0" smtClean="0"/>
              <a:t>posts</a:t>
            </a:r>
            <a:r>
              <a:rPr lang="ko-KR" altLang="en-US" baseline="0" dirty="0" smtClean="0"/>
              <a:t>라는 변수에 저장해라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그리고 그 데이터들이 꽉꽉 담긴 </a:t>
            </a:r>
            <a:r>
              <a:rPr lang="en-US" altLang="ko-KR" baseline="0" dirty="0" smtClean="0"/>
              <a:t>posts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key value </a:t>
            </a:r>
            <a:r>
              <a:rPr lang="ko-KR" altLang="en-US" baseline="0" dirty="0" smtClean="0"/>
              <a:t>형태로 </a:t>
            </a:r>
            <a:r>
              <a:rPr lang="en-US" altLang="ko-KR" baseline="0" dirty="0" smtClean="0"/>
              <a:t>home.html </a:t>
            </a:r>
            <a:r>
              <a:rPr lang="ko-KR" altLang="en-US" baseline="0" dirty="0" err="1" smtClean="0"/>
              <a:t>뷰페이지에</a:t>
            </a:r>
            <a:r>
              <a:rPr lang="ko-KR" altLang="en-US" baseline="0" dirty="0" smtClean="0"/>
              <a:t> 넘겨라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err="1" smtClean="0"/>
              <a:t>라고</a:t>
            </a:r>
            <a:r>
              <a:rPr lang="ko-KR" altLang="en-US" baseline="0" dirty="0" smtClean="0"/>
              <a:t> 적어준 것이죠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 여기서 모델로 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부터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전달받은 객체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즉 각 데이터들의 목록을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쿼리셋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이라고 부릅니다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 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쿼리셋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덩어리를 받아서</a:t>
            </a:r>
            <a:r>
              <a:rPr lang="en-US" altLang="ko-KR" baseline="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baseline="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클라이언트에게 가져가기</a:t>
            </a:r>
            <a:r>
              <a:rPr lang="en-US" altLang="ko-KR" baseline="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,, </a:t>
            </a:r>
            <a:r>
              <a:rPr lang="ko-KR" altLang="en-US" baseline="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전에</a:t>
            </a:r>
            <a:r>
              <a:rPr lang="en-US" altLang="ko-KR" baseline="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,,,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그냥 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뷰페이지에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모조리 다 뿌리기도 하고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정렬도 하고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전체 데이터 뭉치 중 내가 원하는 어떤 특성을 가진 데이터들만 검색해서 보여주기도 하고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..</a:t>
            </a:r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쓰고 싶은 특정 기능을 수행하는 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‘</a:t>
            </a:r>
            <a:r>
              <a:rPr lang="ko-KR" altLang="en-US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쿼리셋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메서드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’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사용함으로써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무궁무진하게 활용할 수 있게 됩니다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Like 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함수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 smtClean="0"/>
              <a:t>.all </a:t>
            </a:r>
            <a:r>
              <a:rPr lang="ko-KR" altLang="en-US" dirty="0" smtClean="0"/>
              <a:t>말고도</a:t>
            </a:r>
            <a:endParaRPr lang="en-US" altLang="ko-KR" dirty="0" smtClean="0"/>
          </a:p>
          <a:p>
            <a:r>
              <a:rPr lang="ko-KR" altLang="en-US" dirty="0" err="1" smtClean="0"/>
              <a:t>쿼리셋이</a:t>
            </a:r>
            <a:r>
              <a:rPr lang="ko-KR" altLang="en-US" dirty="0" smtClean="0"/>
              <a:t> 담아온 데이터들이 총 몇 개 인지를 반환하는 </a:t>
            </a:r>
            <a:r>
              <a:rPr lang="en-US" altLang="ko-KR" dirty="0" smtClean="0"/>
              <a:t>.count,</a:t>
            </a:r>
          </a:p>
          <a:p>
            <a:r>
              <a:rPr lang="ko-KR" altLang="en-US" dirty="0" err="1" smtClean="0"/>
              <a:t>쿼리셋이</a:t>
            </a:r>
            <a:r>
              <a:rPr lang="ko-KR" altLang="en-US" dirty="0" smtClean="0"/>
              <a:t> 담아온 데이터들 중 첫 번째</a:t>
            </a:r>
            <a:r>
              <a:rPr lang="ko-KR" altLang="en-US" baseline="0" dirty="0" smtClean="0"/>
              <a:t> 데이터를 반환하는 </a:t>
            </a:r>
            <a:r>
              <a:rPr lang="en-US" altLang="ko-KR" baseline="0" dirty="0" smtClean="0"/>
              <a:t>.first </a:t>
            </a:r>
            <a:r>
              <a:rPr lang="ko-KR" altLang="en-US" baseline="0" dirty="0" smtClean="0"/>
              <a:t>마지막 데이터를 반환하는 </a:t>
            </a:r>
            <a:r>
              <a:rPr lang="en-US" altLang="ko-KR" baseline="0" dirty="0" smtClean="0"/>
              <a:t>.last </a:t>
            </a:r>
            <a:r>
              <a:rPr lang="ko-KR" altLang="en-US" baseline="0" dirty="0" smtClean="0"/>
              <a:t>등이 있는데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쿼리셋</a:t>
            </a:r>
            <a:r>
              <a:rPr lang="ko-KR" altLang="en-US" baseline="0" dirty="0" smtClean="0"/>
              <a:t> 메서드들은 정말 다양하기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기능이 필요로 해질 때 그때그때마다 </a:t>
            </a:r>
            <a:r>
              <a:rPr lang="ko-KR" altLang="en-US" baseline="0" dirty="0" err="1" smtClean="0"/>
              <a:t>구글링해서</a:t>
            </a:r>
            <a:r>
              <a:rPr lang="ko-KR" altLang="en-US" baseline="0" dirty="0" smtClean="0"/>
              <a:t> 쓰도록 합시다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지금은 모든 것을 프린트하는 </a:t>
            </a:r>
            <a:r>
              <a:rPr lang="en-US" altLang="ko-KR" baseline="0" dirty="0" smtClean="0"/>
              <a:t>.all</a:t>
            </a:r>
            <a:r>
              <a:rPr lang="ko-KR" altLang="en-US" baseline="0" dirty="0" smtClean="0"/>
              <a:t>을 쓸게요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37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이제는</a:t>
            </a:r>
            <a:r>
              <a:rPr lang="ko-KR" altLang="en-US" baseline="0" dirty="0" smtClean="0"/>
              <a:t> 템플릿을 만들어 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뷰도 잘 만들어주었으니 보여줄 일만 남았네요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Blog </a:t>
            </a:r>
            <a:r>
              <a:rPr lang="ko-KR" altLang="en-US" baseline="0" dirty="0" smtClean="0"/>
              <a:t>앱 폴더 안에 </a:t>
            </a:r>
            <a:r>
              <a:rPr lang="en-US" altLang="ko-KR" baseline="0" dirty="0" smtClean="0"/>
              <a:t>templates </a:t>
            </a:r>
            <a:r>
              <a:rPr lang="ko-KR" altLang="en-US" baseline="0" dirty="0" smtClean="0"/>
              <a:t>폴더를 만든 다음</a:t>
            </a:r>
            <a:r>
              <a:rPr lang="en-US" altLang="ko-KR" baseline="0" dirty="0" smtClean="0"/>
              <a:t>, home.html </a:t>
            </a:r>
            <a:r>
              <a:rPr lang="ko-KR" altLang="en-US" baseline="0" dirty="0" smtClean="0"/>
              <a:t>파일을 </a:t>
            </a:r>
            <a:r>
              <a:rPr lang="ko-KR" altLang="en-US" baseline="0" dirty="0" err="1" smtClean="0"/>
              <a:t>추가할게요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Templates </a:t>
            </a:r>
            <a:r>
              <a:rPr lang="ko-KR" altLang="en-US" baseline="0" dirty="0" smtClean="0"/>
              <a:t>폴더에 향후 만들어질 페이지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 template</a:t>
            </a:r>
            <a:r>
              <a:rPr lang="ko-KR" altLang="en-US" baseline="0" dirty="0" smtClean="0"/>
              <a:t>들을 다 모아놓을 거예요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나서 </a:t>
            </a:r>
            <a:r>
              <a:rPr lang="en-US" altLang="ko-KR" baseline="0" dirty="0" smtClean="0"/>
              <a:t>urls.py</a:t>
            </a:r>
            <a:r>
              <a:rPr lang="ko-KR" altLang="en-US" baseline="0" dirty="0" smtClean="0"/>
              <a:t>로 가서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방금 추가한 </a:t>
            </a:r>
            <a:r>
              <a:rPr lang="en-US" altLang="ko-KR" baseline="0" dirty="0" smtClean="0"/>
              <a:t>html </a:t>
            </a:r>
            <a:r>
              <a:rPr lang="ko-KR" altLang="en-US" baseline="0" dirty="0" smtClean="0"/>
              <a:t>파일을 어떤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로 접근하면 만나볼 수 있을지를 </a:t>
            </a:r>
            <a:r>
              <a:rPr lang="ko-KR" altLang="en-US" baseline="0" dirty="0" err="1" smtClean="0"/>
              <a:t>정의해줘야겠죠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Path(‘’, </a:t>
            </a:r>
            <a:r>
              <a:rPr lang="en-US" altLang="ko-KR" baseline="0" dirty="0" err="1" smtClean="0"/>
              <a:t>blog.views.home</a:t>
            </a:r>
            <a:r>
              <a:rPr lang="en-US" altLang="ko-KR" baseline="0" dirty="0" smtClean="0"/>
              <a:t>, name=“home”)</a:t>
            </a:r>
          </a:p>
          <a:p>
            <a:r>
              <a:rPr lang="ko-KR" altLang="en-US" baseline="0" dirty="0" err="1" smtClean="0"/>
              <a:t>기본주소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우리는 로컬이니까 </a:t>
            </a:r>
            <a:r>
              <a:rPr lang="en-US" altLang="ko-KR" baseline="0" dirty="0" smtClean="0"/>
              <a:t>localhost:8000 </a:t>
            </a:r>
            <a:r>
              <a:rPr lang="ko-KR" altLang="en-US" baseline="0" dirty="0" smtClean="0"/>
              <a:t>뒤에 아무것도 없으면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즉 루트 </a:t>
            </a:r>
            <a:r>
              <a:rPr lang="ko-KR" altLang="en-US" baseline="0" dirty="0" err="1" smtClean="0"/>
              <a:t>페이지면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~~ home.html</a:t>
            </a:r>
            <a:r>
              <a:rPr lang="ko-KR" altLang="en-US" baseline="0" dirty="0" smtClean="0"/>
              <a:t>을 보여주겠네요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72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home.html</a:t>
            </a:r>
            <a:r>
              <a:rPr lang="ko-KR" altLang="en-US" dirty="0" smtClean="0"/>
              <a:t>을 제대로 적어줍시다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화면에 있는 코드를 한 번 입력해봅시다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 문법은 다들 아시죠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key value </a:t>
            </a:r>
            <a:r>
              <a:rPr lang="ko-KR" altLang="en-US" baseline="0" dirty="0" smtClean="0"/>
              <a:t>형태의 덩어리로 넘겨 받은 </a:t>
            </a:r>
            <a:r>
              <a:rPr lang="en-US" altLang="ko-KR" baseline="0" dirty="0" smtClean="0"/>
              <a:t>posts</a:t>
            </a:r>
            <a:r>
              <a:rPr lang="ko-KR" altLang="en-US" baseline="0" dirty="0" smtClean="0"/>
              <a:t>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돌려 하나하나씩 순회하면서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의 제목을 </a:t>
            </a:r>
            <a:r>
              <a:rPr lang="en-US" altLang="ko-KR" baseline="0" dirty="0" smtClean="0"/>
              <a:t>h1 </a:t>
            </a:r>
            <a:r>
              <a:rPr lang="ko-KR" altLang="en-US" baseline="0" dirty="0" smtClean="0"/>
              <a:t>태그로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의 발행 날짜와 본문 내용을 </a:t>
            </a:r>
            <a:r>
              <a:rPr lang="en-US" altLang="ko-KR" baseline="0" dirty="0" smtClean="0"/>
              <a:t>p </a:t>
            </a:r>
            <a:r>
              <a:rPr lang="ko-KR" altLang="en-US" baseline="0" dirty="0" smtClean="0"/>
              <a:t>태그로 </a:t>
            </a:r>
            <a:r>
              <a:rPr lang="ko-KR" altLang="en-US" baseline="0" dirty="0" err="1" smtClean="0"/>
              <a:t>프린트할것이다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문이 다 </a:t>
            </a:r>
            <a:r>
              <a:rPr lang="ko-KR" altLang="en-US" baseline="0" dirty="0" err="1" smtClean="0"/>
              <a:t>돌고나면</a:t>
            </a:r>
            <a:r>
              <a:rPr lang="ko-KR" altLang="en-US" baseline="0" dirty="0" smtClean="0"/>
              <a:t> 받아온 </a:t>
            </a:r>
            <a:r>
              <a:rPr lang="en-US" altLang="ko-KR" baseline="0" dirty="0" smtClean="0"/>
              <a:t>posts</a:t>
            </a:r>
            <a:r>
              <a:rPr lang="ko-KR" altLang="en-US" baseline="0" dirty="0" smtClean="0"/>
              <a:t>가 담고 있던 모든 데이터들을 화면 상에 띄울 수 있겠죠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서버를 돌려서 </a:t>
            </a:r>
            <a:r>
              <a:rPr lang="en-US" altLang="ko-KR" baseline="0" dirty="0" smtClean="0"/>
              <a:t>home </a:t>
            </a:r>
            <a:r>
              <a:rPr lang="ko-KR" altLang="en-US" baseline="0" dirty="0" smtClean="0"/>
              <a:t>페이지를 한 번 봅시다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 아까 쓴 글이 짠 나왔죠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/admin </a:t>
            </a:r>
            <a:r>
              <a:rPr lang="ko-KR" altLang="en-US" baseline="0" dirty="0" smtClean="0"/>
              <a:t>페이지로 돌아가서 </a:t>
            </a:r>
            <a:r>
              <a:rPr lang="ko-KR" altLang="en-US" baseline="0" dirty="0" err="1" smtClean="0"/>
              <a:t>한두개</a:t>
            </a:r>
            <a:r>
              <a:rPr lang="ko-KR" altLang="en-US" baseline="0" dirty="0" smtClean="0"/>
              <a:t> 더 써보고 또 돌아와서 확인도 해보죠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42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18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이제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향한 여정이 또 시작되었는데요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아까 전에 장고를 게시판에 특화된 프레임워크라고 했잖아요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그런데 </a:t>
            </a:r>
            <a:r>
              <a:rPr lang="en-US" altLang="ko-KR" baseline="0" dirty="0" smtClean="0"/>
              <a:t>admin</a:t>
            </a:r>
            <a:r>
              <a:rPr lang="ko-KR" altLang="en-US" baseline="0" dirty="0" smtClean="0"/>
              <a:t>만 가지고 그런 이야기가 나왔을까요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또 다른 이유 중 하나는 바로 장고의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Form</a:t>
            </a:r>
            <a:r>
              <a:rPr lang="ko-KR" altLang="en-US" dirty="0" smtClean="0"/>
              <a:t>이 뭔가요 여러분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이거 설문 폼 작성해주세요</a:t>
            </a:r>
            <a:r>
              <a:rPr lang="en-US" altLang="ko-KR" dirty="0" smtClean="0"/>
              <a:t>~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폼 작성하셔서 여기 접수하시면 됩니다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이렇게 흔히들 쓰죠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양식</a:t>
            </a:r>
            <a:r>
              <a:rPr lang="en-US" altLang="ko-KR" baseline="0" dirty="0" smtClean="0"/>
              <a:t>’ </a:t>
            </a:r>
            <a:r>
              <a:rPr lang="ko-KR" altLang="en-US" baseline="0" dirty="0" smtClean="0"/>
              <a:t>정도라고 생각하면 되겠네요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장고에서는 이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지가 알아서 만들어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내가 무슨 </a:t>
            </a:r>
            <a:r>
              <a:rPr lang="ko-KR" altLang="en-US" baseline="0" dirty="0" err="1" smtClean="0"/>
              <a:t>무슨</a:t>
            </a:r>
            <a:r>
              <a:rPr lang="ko-KR" altLang="en-US" baseline="0" dirty="0" smtClean="0"/>
              <a:t> 항목들을 </a:t>
            </a:r>
            <a:r>
              <a:rPr lang="ko-KR" altLang="en-US" baseline="0" dirty="0" err="1" smtClean="0"/>
              <a:t>입력받을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건지만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정해주면요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가령 동아리 지원서에 학번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지원동기를 </a:t>
            </a:r>
            <a:r>
              <a:rPr lang="ko-KR" altLang="en-US" baseline="0" dirty="0" err="1" smtClean="0"/>
              <a:t>입력받을게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라고만 </a:t>
            </a:r>
            <a:r>
              <a:rPr lang="ko-KR" altLang="en-US" baseline="0" dirty="0" err="1" smtClean="0"/>
              <a:t>장고에게</a:t>
            </a:r>
            <a:r>
              <a:rPr lang="ko-KR" altLang="en-US" baseline="0" dirty="0" smtClean="0"/>
              <a:t> 알려주기만 하면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장고가 동아리 지원서 양식을 예쁘게 만들어가지고 지원자들에게 보여주는 셈입니다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다뤄줄 파일을 하나 만듭니다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App </a:t>
            </a:r>
            <a:r>
              <a:rPr lang="ko-KR" altLang="en-US" dirty="0" smtClean="0"/>
              <a:t>디렉토리 안에 </a:t>
            </a:r>
            <a:r>
              <a:rPr lang="en-US" altLang="ko-KR" dirty="0" smtClean="0"/>
              <a:t>forms.py</a:t>
            </a:r>
            <a:r>
              <a:rPr lang="ko-KR" altLang="en-US" dirty="0" smtClean="0"/>
              <a:t>라는 파일을 추가해주세요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현재 비어있는 </a:t>
            </a:r>
            <a:r>
              <a:rPr lang="en-US" altLang="ko-KR" dirty="0" smtClean="0"/>
              <a:t>forms.py </a:t>
            </a:r>
            <a:r>
              <a:rPr lang="ko-KR" altLang="en-US" dirty="0" smtClean="0"/>
              <a:t>파일 안에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화면 속의 코드를 입력해줍니다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 코드는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아까 전에 </a:t>
            </a:r>
            <a:r>
              <a:rPr lang="en-US" altLang="ko-KR" baseline="0" dirty="0" smtClean="0"/>
              <a:t>models.py</a:t>
            </a:r>
            <a:r>
              <a:rPr lang="ko-KR" altLang="en-US" baseline="0" dirty="0" smtClean="0"/>
              <a:t>에서 작성한 클래스와 비슷한 것 같지 않나요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Form</a:t>
            </a:r>
            <a:r>
              <a:rPr lang="ko-KR" altLang="en-US" baseline="0" dirty="0" smtClean="0"/>
              <a:t>이라는 틀을 또 쪄내는 거니까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형태로 또 만들어 줍니다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PostForm</a:t>
            </a:r>
            <a:r>
              <a:rPr lang="ko-KR" altLang="en-US" baseline="0" dirty="0" smtClean="0"/>
              <a:t>이라는 틀을 </a:t>
            </a:r>
            <a:r>
              <a:rPr lang="ko-KR" altLang="en-US" baseline="0" dirty="0" err="1" smtClean="0"/>
              <a:t>만들건데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틀은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응 장고 너가 알고 있는 </a:t>
            </a:r>
            <a:r>
              <a:rPr lang="en-US" altLang="ko-KR" baseline="0" dirty="0" err="1" smtClean="0"/>
              <a:t>ModelForm</a:t>
            </a:r>
            <a:r>
              <a:rPr lang="ko-KR" altLang="en-US" baseline="0" dirty="0" smtClean="0"/>
              <a:t>이 맞아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그거 속성 그대로 받아서 쓸게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Class Meta</a:t>
            </a:r>
            <a:r>
              <a:rPr lang="ko-KR" altLang="en-US" baseline="0" dirty="0" smtClean="0"/>
              <a:t> 아래부분은 </a:t>
            </a:r>
            <a:r>
              <a:rPr lang="en-US" altLang="ko-KR" baseline="0" dirty="0" smtClean="0"/>
              <a:t>form </a:t>
            </a:r>
            <a:r>
              <a:rPr lang="ko-KR" altLang="en-US" baseline="0" dirty="0" smtClean="0"/>
              <a:t>작성하는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문법이라고 생각하시고 입력해주세요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폼과 관련된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다시 말해 이 폼을 작성하면 어떤 데이터가 만들어지죠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우리와 같은 경우에는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이걸 적어주고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Fields </a:t>
            </a:r>
            <a:r>
              <a:rPr lang="ko-KR" altLang="en-US" baseline="0" dirty="0" smtClean="0"/>
              <a:t>즉 내가 </a:t>
            </a:r>
            <a:r>
              <a:rPr lang="ko-KR" altLang="en-US" baseline="0" dirty="0" err="1" smtClean="0"/>
              <a:t>입력받을</a:t>
            </a:r>
            <a:r>
              <a:rPr lang="ko-KR" altLang="en-US" baseline="0" dirty="0" smtClean="0"/>
              <a:t> 항목들은 </a:t>
            </a:r>
            <a:r>
              <a:rPr lang="ko-KR" altLang="en-US" baseline="0" dirty="0" err="1" smtClean="0"/>
              <a:t>얘네야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표시해줍니다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마지막에 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유의하시구요</a:t>
            </a:r>
            <a:r>
              <a:rPr lang="en-US" altLang="ko-KR" baseline="0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4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지난 </a:t>
            </a:r>
            <a:r>
              <a:rPr lang="en-US" altLang="ko-KR" baseline="0" dirty="0" smtClean="0"/>
              <a:t>`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프린트되는</a:t>
            </a:r>
            <a:r>
              <a:rPr lang="ko-KR" altLang="en-US" baseline="0" dirty="0" smtClean="0"/>
              <a:t> 페이지도 띄워봤죠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지난 시간에 비유한 바에 따르면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지금까지는 식당에서 요리사나 냉장고에 들를 필요 없이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종업원이 </a:t>
            </a:r>
            <a:r>
              <a:rPr lang="ko-KR" altLang="en-US" baseline="0" dirty="0" err="1" smtClean="0"/>
              <a:t>기본찬들에</a:t>
            </a:r>
            <a:r>
              <a:rPr lang="ko-KR" altLang="en-US" baseline="0" dirty="0" smtClean="0"/>
              <a:t> 고명만 올려서 손님한테 가져다 주는 일만 했다고 생각하시면 쉬워요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이번 시간부터는 냉장고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데이터베이스를 다루는 모델을 활용해서 진짜 요리를 손님한테 </a:t>
            </a:r>
            <a:r>
              <a:rPr lang="ko-KR" altLang="en-US" baseline="0" dirty="0" err="1" smtClean="0"/>
              <a:t>가져다주는</a:t>
            </a:r>
            <a:r>
              <a:rPr lang="ko-KR" altLang="en-US" baseline="0" dirty="0" smtClean="0"/>
              <a:t> 일을 해보려고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50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글을 쓰는 </a:t>
            </a:r>
            <a:r>
              <a:rPr lang="en-US" altLang="ko-KR" dirty="0" err="1" smtClean="0"/>
              <a:t>post_new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생성해줍시다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아까 만들어 둔 </a:t>
            </a:r>
            <a:r>
              <a:rPr lang="en-US" altLang="ko-KR" dirty="0" smtClean="0"/>
              <a:t>templates 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post_new.html</a:t>
            </a:r>
            <a:r>
              <a:rPr lang="ko-KR" altLang="en-US" dirty="0" smtClean="0"/>
              <a:t>을 추가합시다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화면 속의 코드를 넣어봅시다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 </a:t>
            </a:r>
            <a:r>
              <a:rPr lang="ko-KR" altLang="en-US" dirty="0" err="1" smtClean="0"/>
              <a:t>적었나요</a:t>
            </a:r>
            <a:r>
              <a:rPr lang="en-US" altLang="ko-KR" dirty="0" smtClean="0"/>
              <a:t>?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페이지에는 폼을 </a:t>
            </a:r>
            <a:r>
              <a:rPr lang="ko-KR" altLang="en-US" baseline="0" dirty="0" err="1" smtClean="0"/>
              <a:t>넣을건데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key value </a:t>
            </a:r>
            <a:r>
              <a:rPr lang="ko-KR" altLang="en-US" baseline="0" dirty="0" smtClean="0"/>
              <a:t>값으로 전달해준 그 폼을 </a:t>
            </a:r>
            <a:r>
              <a:rPr lang="ko-KR" altLang="en-US" baseline="0" dirty="0" err="1" smtClean="0"/>
              <a:t>보여줄거야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save </a:t>
            </a:r>
            <a:r>
              <a:rPr lang="ko-KR" altLang="en-US" baseline="0" dirty="0" smtClean="0"/>
              <a:t>저장 버튼을 </a:t>
            </a:r>
            <a:r>
              <a:rPr lang="ko-KR" altLang="en-US" baseline="0" dirty="0" err="1" smtClean="0"/>
              <a:t>만들거야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요 요상하게 생긴 </a:t>
            </a:r>
            <a:r>
              <a:rPr lang="en-US" altLang="ko-KR" baseline="0" dirty="0" err="1" smtClean="0"/>
              <a:t>csrf_token</a:t>
            </a:r>
            <a:r>
              <a:rPr lang="ko-KR" altLang="en-US" baseline="0" dirty="0" smtClean="0"/>
              <a:t> 부분은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아무래도 데이터가 담겨서 </a:t>
            </a:r>
            <a:r>
              <a:rPr lang="ko-KR" altLang="en-US" baseline="0" dirty="0" err="1" smtClean="0"/>
              <a:t>왔다갔다</a:t>
            </a:r>
            <a:r>
              <a:rPr lang="ko-KR" altLang="en-US" baseline="0" dirty="0" smtClean="0"/>
              <a:t> 하는 </a:t>
            </a:r>
            <a:r>
              <a:rPr lang="en-US" altLang="ko-KR" baseline="0" dirty="0" smtClean="0"/>
              <a:t>form</a:t>
            </a:r>
            <a:r>
              <a:rPr lang="ko-KR" altLang="en-US" baseline="0" dirty="0" smtClean="0"/>
              <a:t>이기 때문에 보안을 위해 적어주는 코드입니다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그런데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 이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는 뭘까요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35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GET </a:t>
            </a:r>
            <a:r>
              <a:rPr lang="ko-KR" altLang="en-US" baseline="0" dirty="0" smtClean="0"/>
              <a:t>방식과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방식에 대해 알아보고 넘어갑시다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이후 </a:t>
            </a:r>
            <a:r>
              <a:rPr lang="en-US" altLang="ko-KR" baseline="0" dirty="0" smtClean="0"/>
              <a:t>view </a:t>
            </a:r>
            <a:r>
              <a:rPr lang="ko-KR" altLang="en-US" baseline="0" dirty="0" smtClean="0"/>
              <a:t>작성에도 아주 중요한 역할을 해요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페이지를 불러오기 위해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에 접근하는 방식에는 두 가지가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기본적으로 페이지를 불러올 때는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방식이 선택됩니다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지난 시간 띄운 페이지 들이나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오늘 띄운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페이지가 바로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방식에 해당하죠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 어떤 페이지 내에서 무언가를 </a:t>
            </a:r>
            <a:r>
              <a:rPr lang="ko-KR" altLang="en-US" dirty="0" err="1" smtClean="0"/>
              <a:t>입력받는다면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페이지는 다음 페이지로 넘어가기 이전에 페이지 내에 데이터를 품고 있겠죠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때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로의 접근은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방식이 채택됩니다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어떤 페이지가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에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방식으로 넘어온다면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자연스럽게 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데이터가 </a:t>
            </a:r>
            <a:r>
              <a:rPr lang="ko-KR" altLang="en-US" dirty="0" err="1" smtClean="0"/>
              <a:t>입력받아져서</a:t>
            </a:r>
            <a:r>
              <a:rPr lang="ko-KR" altLang="en-US" dirty="0" smtClean="0"/>
              <a:t> 넘어오려고 하는구나</a:t>
            </a:r>
            <a:r>
              <a:rPr lang="en-US" altLang="ko-KR" dirty="0" smtClean="0"/>
              <a:t>~</a:t>
            </a:r>
            <a:r>
              <a:rPr lang="ko-KR" altLang="en-US" dirty="0" smtClean="0"/>
              <a:t>를 알 수 있겠죠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14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즉 하나의 폼이 보여지고 글이 작성되고 저장되기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View</a:t>
            </a:r>
            <a:r>
              <a:rPr lang="ko-KR" altLang="en-US" dirty="0" smtClean="0"/>
              <a:t>를 두 번 거쳐가게 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각각 다른 방식으로요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최초에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창이 비어 있는 채로 클라이언트에게 </a:t>
            </a:r>
            <a:r>
              <a:rPr lang="en-US" altLang="ko-KR" dirty="0" err="1" smtClean="0"/>
              <a:t>post_new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페이지를 보여줄 때는</a:t>
            </a:r>
            <a:r>
              <a:rPr lang="en-US" altLang="ko-KR" baseline="0" dirty="0" smtClean="0"/>
              <a:t> get </a:t>
            </a:r>
            <a:r>
              <a:rPr lang="ko-KR" altLang="en-US" baseline="0" dirty="0" smtClean="0"/>
              <a:t>방식이겠죠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그런데 유저가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창을 열심히 채워서 </a:t>
            </a:r>
            <a:r>
              <a:rPr lang="en-US" altLang="ko-KR" dirty="0" smtClean="0"/>
              <a:t>save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! </a:t>
            </a:r>
            <a:r>
              <a:rPr lang="ko-KR" altLang="en-US" dirty="0" smtClean="0"/>
              <a:t>버튼을 누르고 나면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post_new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페이지는 데이터가 차 있는 채로 돌아오겠죠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이때는 바로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방식으로 </a:t>
            </a:r>
            <a:r>
              <a:rPr lang="ko-KR" altLang="en-US" baseline="0" dirty="0" err="1" smtClean="0"/>
              <a:t>오게될겁니다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41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 아까 </a:t>
            </a:r>
            <a:r>
              <a:rPr lang="en-US" altLang="ko-KR" baseline="0" dirty="0" smtClean="0"/>
              <a:t>home</a:t>
            </a:r>
            <a:r>
              <a:rPr lang="ko-KR" altLang="en-US" baseline="0" dirty="0" smtClean="0"/>
              <a:t>을 만들었던 것처럼 </a:t>
            </a:r>
            <a:r>
              <a:rPr lang="en-US" altLang="ko-KR" baseline="0" dirty="0" smtClean="0"/>
              <a:t>view </a:t>
            </a:r>
            <a:r>
              <a:rPr lang="ko-KR" altLang="en-US" baseline="0" dirty="0" smtClean="0"/>
              <a:t>페이지로 가서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화면 속의 코드를 입력해줍시다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 </a:t>
            </a:r>
            <a:r>
              <a:rPr lang="ko-KR" altLang="en-US" baseline="0" dirty="0" err="1" smtClean="0"/>
              <a:t>입력하셨나요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그럼 좀 전에 배운 </a:t>
            </a:r>
            <a:r>
              <a:rPr lang="en-US" altLang="ko-KR" baseline="0" dirty="0" smtClean="0"/>
              <a:t>get, post </a:t>
            </a:r>
            <a:r>
              <a:rPr lang="ko-KR" altLang="en-US" baseline="0" dirty="0" smtClean="0"/>
              <a:t>방식에 대한 이해를 토대로 이 코드를 하나씩 뜯어봅시다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이제 얘는 익숙하죠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같은 계층의 디렉토리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app </a:t>
            </a:r>
            <a:r>
              <a:rPr lang="ko-KR" altLang="en-US" baseline="0" dirty="0" smtClean="0"/>
              <a:t>디렉토리에 있는 </a:t>
            </a:r>
            <a:r>
              <a:rPr lang="en-US" altLang="ko-KR" baseline="0" dirty="0" smtClean="0"/>
              <a:t>forms.py</a:t>
            </a:r>
            <a:r>
              <a:rPr lang="ko-KR" altLang="en-US" baseline="0" dirty="0" smtClean="0"/>
              <a:t>에 있는 </a:t>
            </a:r>
            <a:r>
              <a:rPr lang="en-US" altLang="ko-KR" baseline="0" dirty="0" err="1" smtClean="0"/>
              <a:t>PostForm</a:t>
            </a:r>
            <a:r>
              <a:rPr lang="ko-KR" altLang="en-US" baseline="0" dirty="0" smtClean="0"/>
              <a:t>을 가져와서 자연스럽게 </a:t>
            </a:r>
            <a:r>
              <a:rPr lang="ko-KR" altLang="en-US" baseline="0" dirty="0" err="1" smtClean="0"/>
              <a:t>쓸거야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라는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에 함수를 하나 </a:t>
            </a:r>
            <a:r>
              <a:rPr lang="ko-KR" altLang="en-US" baseline="0" dirty="0" err="1" smtClean="0"/>
              <a:t>추가할건데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어떤 </a:t>
            </a:r>
            <a:r>
              <a:rPr lang="ko-KR" altLang="en-US" baseline="0" dirty="0" err="1" smtClean="0"/>
              <a:t>함수냐면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만일 클라이언트로부터 받은 </a:t>
            </a:r>
            <a:r>
              <a:rPr lang="ko-KR" altLang="en-US" baseline="0" dirty="0" err="1" smtClean="0"/>
              <a:t>리퀘스트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쉽게 생각하면 페이지 넘김이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방식이라면</a:t>
            </a:r>
            <a:r>
              <a:rPr lang="en-US" altLang="ko-KR" baseline="0" dirty="0" smtClean="0"/>
              <a:t>~~ &gt;&gt; </a:t>
            </a:r>
            <a:r>
              <a:rPr lang="ko-KR" altLang="en-US" baseline="0" dirty="0" smtClean="0"/>
              <a:t>다시 말해 어떤 데이터가 입력되었고 그게 넘어오려 한다면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!! </a:t>
            </a:r>
            <a:r>
              <a:rPr lang="ko-KR" altLang="en-US" baseline="0" dirty="0" smtClean="0"/>
              <a:t>어떤 </a:t>
            </a:r>
            <a:r>
              <a:rPr lang="en-US" altLang="ko-KR" baseline="0" dirty="0" smtClean="0"/>
              <a:t>form </a:t>
            </a:r>
            <a:r>
              <a:rPr lang="ko-KR" altLang="en-US" baseline="0" dirty="0" smtClean="0"/>
              <a:t>창에 데이터가 입력되어져 있는 상황이라면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에 해당하는 </a:t>
            </a:r>
            <a:r>
              <a:rPr lang="ko-KR" altLang="en-US" baseline="0" dirty="0" err="1" smtClean="0"/>
              <a:t>조건문입니다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앞선 내용 중 두 번째로 </a:t>
            </a:r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를 들를 때겠죠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조건이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라면 그 </a:t>
            </a:r>
            <a:r>
              <a:rPr lang="ko-KR" altLang="en-US" baseline="0" dirty="0" err="1" smtClean="0"/>
              <a:t>리퀘스트</a:t>
            </a:r>
            <a:r>
              <a:rPr lang="ko-KR" altLang="en-US" baseline="0" dirty="0" smtClean="0"/>
              <a:t> 페이지 속 채워져 있는 </a:t>
            </a:r>
            <a:r>
              <a:rPr lang="ko-KR" altLang="en-US" baseline="0" dirty="0" err="1" smtClean="0"/>
              <a:t>폼창</a:t>
            </a:r>
            <a:r>
              <a:rPr lang="ko-KR" altLang="en-US" baseline="0" dirty="0" smtClean="0"/>
              <a:t> 그대로를 </a:t>
            </a:r>
            <a:r>
              <a:rPr lang="en-US" altLang="ko-KR" baseline="0" dirty="0" smtClean="0"/>
              <a:t>form</a:t>
            </a:r>
            <a:r>
              <a:rPr lang="ko-KR" altLang="en-US" baseline="0" dirty="0" smtClean="0"/>
              <a:t>이라는 </a:t>
            </a:r>
            <a:r>
              <a:rPr lang="ko-KR" altLang="en-US" baseline="0" dirty="0" err="1" smtClean="0"/>
              <a:t>변수안에</a:t>
            </a:r>
            <a:r>
              <a:rPr lang="ko-KR" altLang="en-US" baseline="0" dirty="0" smtClean="0"/>
              <a:t> 고스란히 </a:t>
            </a:r>
            <a:r>
              <a:rPr lang="ko-KR" altLang="en-US" baseline="0" dirty="0" err="1" smtClean="0"/>
              <a:t>가져올게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form</a:t>
            </a:r>
            <a:r>
              <a:rPr lang="ko-KR" altLang="en-US" baseline="0" dirty="0" smtClean="0"/>
              <a:t>에 대한 유효성 검사를 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예를 들어 빈칸이 있다거나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이메일이 입력되어야 하는 칸인데 이메일 형식이 아니라거나 등등의</a:t>
            </a:r>
            <a:endParaRPr lang="en-US" altLang="ko-KR" baseline="0" dirty="0" smtClean="0"/>
          </a:p>
          <a:p>
            <a:r>
              <a:rPr lang="ko-KR" altLang="en-US" baseline="0" dirty="0" smtClean="0"/>
              <a:t>유효성 검사를 했는데 별 문제가 없다면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Form </a:t>
            </a:r>
            <a:r>
              <a:rPr lang="ko-KR" altLang="en-US" baseline="0" dirty="0" smtClean="0"/>
              <a:t>안에 있는 데이터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요 데이터들은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모델에 채워질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형식으로 딱 맞춰져 있겠죠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데이터들이 가진 속성들을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변수의 속성들에 잘 </a:t>
            </a:r>
            <a:r>
              <a:rPr lang="ko-KR" altLang="en-US" baseline="0" dirty="0" err="1" smtClean="0"/>
              <a:t>끼워넣어서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저장할게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아래 </a:t>
            </a:r>
            <a:r>
              <a:rPr lang="en-US" altLang="ko-KR" baseline="0" dirty="0" err="1" smtClean="0"/>
              <a:t>autho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published_date</a:t>
            </a:r>
            <a:r>
              <a:rPr lang="ko-KR" altLang="en-US" baseline="0" dirty="0" smtClean="0"/>
              <a:t>는 우리가 만든 속성이 아닌데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할텐데요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속성은 장고 폼이 기본적으로 요구하는 폼에 대한 속성입니다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폼을 작성한 사람은 누구 인지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언제쓰였는지는</a:t>
            </a:r>
            <a:r>
              <a:rPr lang="ko-KR" altLang="en-US" baseline="0" dirty="0" smtClean="0"/>
              <a:t> 중요하니까요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Author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리퀘스트를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보낸 </a:t>
            </a:r>
            <a:r>
              <a:rPr lang="en-US" altLang="ko-KR" baseline="0" dirty="0" smtClean="0"/>
              <a:t>user</a:t>
            </a:r>
            <a:r>
              <a:rPr lang="ko-KR" altLang="en-US" baseline="0" dirty="0" smtClean="0"/>
              <a:t>로 하고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Published_date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발행 날짜는 </a:t>
            </a:r>
            <a:r>
              <a:rPr lang="en-US" altLang="ko-KR" baseline="0" dirty="0" err="1" smtClean="0"/>
              <a:t>timezone.now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바로 지금으로 하겠다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이제 비로소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가 다 채워졌으니까 저장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Home </a:t>
            </a:r>
            <a:r>
              <a:rPr lang="ko-KR" altLang="en-US" baseline="0" dirty="0" smtClean="0"/>
              <a:t>페이지로 </a:t>
            </a:r>
            <a:r>
              <a:rPr lang="en-US" altLang="ko-KR" baseline="0" dirty="0" smtClean="0"/>
              <a:t>redirect </a:t>
            </a:r>
            <a:r>
              <a:rPr lang="ko-KR" altLang="en-US" baseline="0" dirty="0" smtClean="0"/>
              <a:t>한다</a:t>
            </a:r>
            <a:r>
              <a:rPr lang="en-US" altLang="ko-KR" baseline="0" dirty="0" smtClean="0"/>
              <a:t>~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위의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조건문에</a:t>
            </a:r>
            <a:r>
              <a:rPr lang="ko-KR" altLang="en-US" baseline="0" dirty="0" smtClean="0"/>
              <a:t> 걸리지 않는 경우는 무엇일까요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네 맞습니다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Post_new</a:t>
            </a:r>
            <a:r>
              <a:rPr lang="ko-KR" altLang="en-US" baseline="0" dirty="0" smtClean="0"/>
              <a:t> 뷰 함수를 </a:t>
            </a:r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방식이 아닌 방식으로 접근했을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? Get</a:t>
            </a:r>
            <a:r>
              <a:rPr lang="ko-KR" altLang="en-US" baseline="0" dirty="0" smtClean="0"/>
              <a:t>방식으로 최초로 접근했을 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겠죠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그떄는</a:t>
            </a:r>
            <a:r>
              <a:rPr lang="ko-KR" altLang="en-US" baseline="0" dirty="0" smtClean="0"/>
              <a:t> 그냥 </a:t>
            </a:r>
            <a:r>
              <a:rPr lang="en-US" altLang="ko-KR" baseline="0" dirty="0" err="1" smtClean="0"/>
              <a:t>PostForm</a:t>
            </a:r>
            <a:r>
              <a:rPr lang="ko-KR" altLang="en-US" baseline="0" dirty="0" smtClean="0"/>
              <a:t>을 가져와서 띄워주면 되고 </a:t>
            </a:r>
            <a:r>
              <a:rPr lang="en-US" altLang="ko-KR" baseline="0" dirty="0" smtClean="0"/>
              <a:t>post_new.html</a:t>
            </a:r>
            <a:r>
              <a:rPr lang="ko-KR" altLang="en-US" baseline="0" dirty="0" smtClean="0"/>
              <a:t>과 연결해주면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요 연결해주는 문장이 </a:t>
            </a:r>
            <a:r>
              <a:rPr lang="ko-KR" altLang="en-US" baseline="0" dirty="0" err="1" smtClean="0"/>
              <a:t>조건문들</a:t>
            </a:r>
            <a:r>
              <a:rPr lang="ko-KR" altLang="en-US" baseline="0" dirty="0" smtClean="0"/>
              <a:t> 밖에 있기는 하지만</a:t>
            </a:r>
            <a:endParaRPr lang="en-US" altLang="ko-KR" baseline="0" dirty="0" smtClean="0"/>
          </a:p>
          <a:p>
            <a:r>
              <a:rPr lang="en-US" altLang="ko-KR" baseline="0" dirty="0" smtClean="0"/>
              <a:t>POST </a:t>
            </a:r>
            <a:r>
              <a:rPr lang="ko-KR" altLang="en-US" baseline="0" dirty="0" smtClean="0"/>
              <a:t>방식으로 넘어올 경우 모두 여기 </a:t>
            </a:r>
            <a:r>
              <a:rPr lang="en-US" altLang="ko-KR" baseline="0" dirty="0" smtClean="0"/>
              <a:t>REDIRECT</a:t>
            </a:r>
            <a:r>
              <a:rPr lang="ko-KR" altLang="en-US" baseline="0" dirty="0" smtClean="0"/>
              <a:t>로 빠지기떄문에 </a:t>
            </a:r>
            <a:r>
              <a:rPr lang="en-US" altLang="ko-KR" baseline="0" dirty="0" smtClean="0"/>
              <a:t>GET </a:t>
            </a:r>
            <a:r>
              <a:rPr lang="ko-KR" altLang="en-US" baseline="0" dirty="0" err="1" smtClean="0"/>
              <a:t>방식일때만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post_new</a:t>
            </a:r>
            <a:r>
              <a:rPr lang="ko-KR" altLang="en-US" baseline="0" dirty="0" smtClean="0"/>
              <a:t>로 연결되는 행동을 수행하게 되겠죠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00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 다 되었습니다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을 연결해줍시다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화면 속 코드를 입력합시다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기본 주소 뒤에 </a:t>
            </a:r>
            <a:r>
              <a:rPr lang="en-US" altLang="ko-KR" baseline="0" dirty="0" smtClean="0"/>
              <a:t>/post/new</a:t>
            </a:r>
            <a:r>
              <a:rPr lang="ko-KR" altLang="en-US" baseline="0" dirty="0" smtClean="0"/>
              <a:t>라는 형식의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이 온다면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View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있는 </a:t>
            </a:r>
            <a:r>
              <a:rPr lang="en-US" altLang="ko-KR" baseline="0" dirty="0" err="1" smtClean="0"/>
              <a:t>post_new</a:t>
            </a:r>
            <a:r>
              <a:rPr lang="ko-KR" altLang="en-US" baseline="0" dirty="0" smtClean="0"/>
              <a:t>로 접근해줘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라는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정의죠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1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마지막으로 사용성을 높이기 위해 하나만 더 추가해줍시다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바로 글 쓰기 버튼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Home</a:t>
            </a:r>
            <a:r>
              <a:rPr lang="en-US" altLang="ko-KR" baseline="0" dirty="0" smtClean="0"/>
              <a:t>.html</a:t>
            </a:r>
            <a:r>
              <a:rPr lang="ko-KR" altLang="en-US" baseline="0" dirty="0" smtClean="0"/>
              <a:t>로 들어가서 맨 위에 글쓰기 페이지로 가는 링크를 하나 넣어줘요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태그로 링크를 걸어줍니다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Post_new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이렇게만 입력할 수 있는 이유는 우리가 </a:t>
            </a:r>
            <a:r>
              <a:rPr lang="en-US" altLang="ko-KR" baseline="0" dirty="0" smtClean="0"/>
              <a:t>urls.py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views.post_new</a:t>
            </a:r>
            <a:r>
              <a:rPr lang="ko-KR" altLang="en-US" baseline="0" dirty="0" smtClean="0"/>
              <a:t>를 정의할 때</a:t>
            </a:r>
            <a:endParaRPr lang="en-US" altLang="ko-KR" baseline="0" dirty="0" smtClean="0"/>
          </a:p>
          <a:p>
            <a:r>
              <a:rPr lang="en-US" altLang="ko-KR" baseline="0" dirty="0" smtClean="0"/>
              <a:t>Name</a:t>
            </a:r>
            <a:r>
              <a:rPr lang="ko-KR" altLang="en-US" baseline="0" dirty="0" smtClean="0"/>
              <a:t>으로 </a:t>
            </a:r>
            <a:r>
              <a:rPr lang="en-US" altLang="ko-KR" baseline="0" dirty="0" err="1" smtClean="0"/>
              <a:t>post_new</a:t>
            </a:r>
            <a:r>
              <a:rPr lang="ko-KR" altLang="en-US" baseline="0" dirty="0" smtClean="0"/>
              <a:t>라고 지정해주었기 때문이죠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69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63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(+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그런데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지금까지 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 만든 우리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웹페이지가</a:t>
            </a:r>
            <a:endParaRPr lang="en-US" altLang="ko-KR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진짜 게시판으로 쓰이기에는 부족한 점 들이</a:t>
            </a:r>
            <a:endParaRPr lang="en-US" altLang="ko-KR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게시판을 만들고 몇 개 글을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써보다보면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느껴질텐데요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 점들을 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가지 이상 생각해 오도록 합시다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!)</a:t>
            </a:r>
            <a:endParaRPr lang="ko-KR" altLang="en-US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69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(+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그런데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지금까지 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 만든 우리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웹페이지가</a:t>
            </a:r>
            <a:endParaRPr lang="en-US" altLang="ko-KR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진짜 게시판으로 쓰이기에는 부족한 점 들이</a:t>
            </a:r>
            <a:endParaRPr lang="en-US" altLang="ko-KR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게시판을 만들고 몇 개 글을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써보다보면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느껴질텐데요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 점들을 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가지 이상 생각해 오도록 합시다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!)</a:t>
            </a:r>
            <a:endParaRPr lang="ko-KR" altLang="en-US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78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(+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그런데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지금까지 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 만든 우리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웹페이지가</a:t>
            </a:r>
            <a:endParaRPr lang="en-US" altLang="ko-KR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진짜 게시판으로 쓰이기에는 부족한 점 들이</a:t>
            </a:r>
            <a:endParaRPr lang="en-US" altLang="ko-KR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게시판을 만들고 몇 개 글을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써보다보면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느껴질텐데요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 점들을 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 </a:t>
            </a:r>
            <a:r>
              <a:rPr lang="ko-KR" altLang="en-US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가지 이상 생각해 오도록 합시다</a:t>
            </a:r>
            <a:r>
              <a:rPr lang="en-US" altLang="ko-KR" sz="1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!)</a:t>
            </a:r>
            <a:endParaRPr lang="ko-KR" altLang="en-US" sz="1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5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 수업이 끝나면 여러분들이 하실 수 있게 되는</a:t>
            </a:r>
            <a:r>
              <a:rPr lang="ko-KR" altLang="en-US" baseline="0" dirty="0" smtClean="0"/>
              <a:t> 결과물이 바로 이렇습니다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글을 직접 쓰고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목록 페이지로 가면 짜잔 이렇게 내가 방금 쓴 글이 나오는 것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디자인만 안 꾸며져 있다 뿐이지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얼추 게시판 같죠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조금 더 구체적으로는 이 모델에 데이터를 어떻게 담는지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데이터를 어떻게 뷰로 넘겨서 가공을 할건지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가공된 데이터를 어떻게 화면에 </a:t>
            </a:r>
            <a:r>
              <a:rPr lang="ko-KR" altLang="en-US" dirty="0" err="1" smtClean="0"/>
              <a:t>띄울건지를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배울것입니다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클래스 개념 설명 필요한지</a:t>
            </a:r>
            <a:r>
              <a:rPr lang="en-US" altLang="ko-KR" dirty="0" smtClean="0"/>
              <a:t>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8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본격적으로 모델에 대해 개념</a:t>
            </a:r>
            <a:r>
              <a:rPr lang="ko-KR" altLang="en-US" baseline="0" dirty="0" smtClean="0"/>
              <a:t> 배우기로 들어가기에 앞서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아까부터 자꾸 </a:t>
            </a:r>
            <a:r>
              <a:rPr lang="en-US" altLang="ko-KR" baseline="0" dirty="0" smtClean="0"/>
              <a:t>CRUD </a:t>
            </a:r>
            <a:r>
              <a:rPr lang="en-US" altLang="ko-KR" baseline="0" dirty="0" err="1" smtClean="0"/>
              <a:t>CRUD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했는데 이게 도대체 무엇이길래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이것만 알면 게시판 기능이 다 만들어진다고 </a:t>
            </a:r>
            <a:r>
              <a:rPr lang="ko-KR" altLang="en-US" baseline="0" dirty="0" err="1" smtClean="0"/>
              <a:t>하는걸까요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오늘 강의 이름이기도 한 </a:t>
            </a:r>
            <a:r>
              <a:rPr lang="en-US" altLang="ko-KR" baseline="0" dirty="0" smtClean="0"/>
              <a:t>CR, </a:t>
            </a:r>
            <a:r>
              <a:rPr lang="ko-KR" altLang="en-US" baseline="0" dirty="0" smtClean="0"/>
              <a:t>그리고 둘을 더 붙여서 </a:t>
            </a:r>
            <a:r>
              <a:rPr lang="en-US" altLang="ko-KR" baseline="0" dirty="0" smtClean="0"/>
              <a:t>CRUD</a:t>
            </a:r>
            <a:r>
              <a:rPr lang="ko-KR" altLang="en-US" baseline="0" dirty="0" smtClean="0"/>
              <a:t>가 무슨 </a:t>
            </a:r>
            <a:r>
              <a:rPr lang="ko-KR" altLang="en-US" baseline="0" dirty="0" err="1" smtClean="0"/>
              <a:t>뜻인지부터</a:t>
            </a:r>
            <a:r>
              <a:rPr lang="ko-KR" altLang="en-US" baseline="0" dirty="0" smtClean="0"/>
              <a:t> 간단히 </a:t>
            </a:r>
            <a:r>
              <a:rPr lang="ko-KR" altLang="en-US" baseline="0" dirty="0" err="1" smtClean="0"/>
              <a:t>짚어볼게요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CRUD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Create Read Update Delete</a:t>
            </a:r>
            <a:r>
              <a:rPr lang="ko-KR" altLang="en-US" baseline="0" dirty="0" smtClean="0"/>
              <a:t>의 앞 글자를 따서 부르기 좋게 만든 단어로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실제로 있는 단어는 아니고 게시판의 필수 기능 네 가지를 가리킵니다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게시판에서 게시물을 만들고 </a:t>
            </a:r>
            <a:r>
              <a:rPr lang="en-US" altLang="ko-KR" dirty="0" smtClean="0"/>
              <a:t>(Create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또 나와 다른 사람들이 쓴 게시물을 읽고 </a:t>
            </a:r>
            <a:r>
              <a:rPr lang="en-US" altLang="ko-KR" baseline="0" dirty="0" smtClean="0"/>
              <a:t>(Read)</a:t>
            </a:r>
          </a:p>
          <a:p>
            <a:r>
              <a:rPr lang="ko-KR" altLang="en-US" baseline="0" dirty="0" smtClean="0"/>
              <a:t>내가 쓴 게시물을 수정하거나 변동사항을 반영하고 </a:t>
            </a:r>
            <a:r>
              <a:rPr lang="en-US" altLang="ko-KR" baseline="0" dirty="0" smtClean="0"/>
              <a:t>(Update), </a:t>
            </a:r>
            <a:r>
              <a:rPr lang="ko-KR" altLang="en-US" baseline="0" dirty="0" smtClean="0"/>
              <a:t>그리고 내가 쓴 게시물을 삭제한다</a:t>
            </a:r>
            <a:r>
              <a:rPr lang="en-US" altLang="ko-KR" baseline="0" dirty="0" smtClean="0"/>
              <a:t>!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(Delete)</a:t>
            </a:r>
          </a:p>
          <a:p>
            <a:r>
              <a:rPr lang="ko-KR" altLang="en-US" baseline="0" dirty="0" smtClean="0"/>
              <a:t>방금 말한 것만 들어도 충분히 네 가지 기능만 구현해도 게시판으로 동작하겠죠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오늘은 이 </a:t>
            </a:r>
            <a:r>
              <a:rPr lang="en-US" altLang="ko-KR" baseline="0" dirty="0" smtClean="0"/>
              <a:t>CRUD 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CR</a:t>
            </a:r>
            <a:r>
              <a:rPr lang="ko-KR" altLang="en-US" baseline="0" dirty="0" smtClean="0"/>
              <a:t>에 대해 배울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다음시간</a:t>
            </a:r>
            <a:r>
              <a:rPr lang="ko-KR" altLang="en-US" baseline="0" dirty="0" smtClean="0"/>
              <a:t> 윤진 운영진님과 함께 </a:t>
            </a:r>
            <a:r>
              <a:rPr lang="en-US" altLang="ko-KR" baseline="0" dirty="0" smtClean="0"/>
              <a:t>UD</a:t>
            </a:r>
            <a:r>
              <a:rPr lang="ko-KR" altLang="en-US" baseline="0" dirty="0" smtClean="0"/>
              <a:t>를 배워보도록 합시다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UD</a:t>
            </a:r>
            <a:r>
              <a:rPr lang="ko-KR" altLang="en-US" baseline="0" dirty="0" smtClean="0"/>
              <a:t>가 사실 조금 더 </a:t>
            </a:r>
            <a:r>
              <a:rPr lang="ko-KR" altLang="en-US" baseline="0" dirty="0" err="1" smtClean="0"/>
              <a:t>어려워요ㅋㅋㅋㅋㅋㅋ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23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데이터베이스에 저장된 데이터를 활용해서</a:t>
            </a:r>
            <a:r>
              <a:rPr lang="en-US" altLang="ko-KR" dirty="0" smtClean="0"/>
              <a:t>,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다시 말해 냉장고에 보관된 재료들을 활용해서 요리를 해서 손님에게 가져다 주려면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냉장고에 보관된 재료들을 잘 알고 잘 다루는 요리사가 필요하겠죠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이것이 바로 지난 시간에 배운 </a:t>
            </a:r>
            <a:r>
              <a:rPr lang="en-US" altLang="ko-KR" baseline="0" dirty="0" smtClean="0"/>
              <a:t>MTV </a:t>
            </a:r>
            <a:r>
              <a:rPr lang="ko-KR" altLang="en-US" baseline="0" dirty="0" smtClean="0"/>
              <a:t>패턴 중 오늘 배울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0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모델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어디서 본 것 같은데 하는 생각이 드시나요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지난 시간 프로젝트 파일과 앱을 생성하고 나서 자동으로 생성된 파일들을 잘 살펴본 아기사자들은 그런 생각이 </a:t>
            </a:r>
            <a:r>
              <a:rPr lang="ko-KR" altLang="en-US" baseline="0" dirty="0" err="1" smtClean="0"/>
              <a:t>들거예요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자동으로 생성된 파일들 중 </a:t>
            </a:r>
            <a:r>
              <a:rPr lang="en-US" altLang="ko-KR" baseline="0" dirty="0" smtClean="0"/>
              <a:t>model.py </a:t>
            </a:r>
            <a:r>
              <a:rPr lang="ko-KR" altLang="en-US" baseline="0" dirty="0" smtClean="0"/>
              <a:t>파일이 있죠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한 번 들어가 볼까요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아무 것도 없죠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바로 이렇게 비어있는 </a:t>
            </a:r>
            <a:r>
              <a:rPr lang="en-US" altLang="ko-KR" baseline="0" dirty="0" smtClean="0"/>
              <a:t>model.py </a:t>
            </a:r>
            <a:r>
              <a:rPr lang="ko-KR" altLang="en-US" baseline="0" dirty="0" smtClean="0"/>
              <a:t>파일에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우리 식당은 해산물 요리 식당이니까 어떤 해산물을 다루는 요리사를 </a:t>
            </a:r>
            <a:r>
              <a:rPr lang="ko-KR" altLang="en-US" baseline="0" dirty="0" err="1" smtClean="0"/>
              <a:t>부를게</a:t>
            </a:r>
            <a:r>
              <a:rPr lang="en-US" altLang="ko-KR" baseline="0" dirty="0" smtClean="0"/>
              <a:t>”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다루고 싶은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가공하고 싶은 데이터는 </a:t>
            </a:r>
            <a:r>
              <a:rPr lang="ko-KR" altLang="en-US" baseline="0" dirty="0" err="1" smtClean="0"/>
              <a:t>이러이런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종류고</a:t>
            </a:r>
            <a:r>
              <a:rPr lang="ko-KR" altLang="en-US" baseline="0" dirty="0" smtClean="0"/>
              <a:t> 이러이러한 특성을 가진 데이터야 라고 적어주는 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 동영상에서 본 우리의 못나니 게시판을 떠올려 보면</a:t>
            </a:r>
            <a:endParaRPr lang="en-US" altLang="ko-KR" dirty="0" smtClean="0"/>
          </a:p>
          <a:p>
            <a:r>
              <a:rPr lang="ko-KR" altLang="en-US" dirty="0" smtClean="0"/>
              <a:t>게시물 하나라는 데이터는</a:t>
            </a:r>
            <a:r>
              <a:rPr lang="ko-KR" altLang="en-US" baseline="0" dirty="0" smtClean="0"/>
              <a:t> 제목이라는 짧은 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본문이라는 긴 글로 이루어져 있었죠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여러 개의 게시물을 쓰더라도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본문의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내용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 바뀔 뿐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게시물을 이루고 있는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형식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은 변하지 않았잖아요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같은 요리사가 자기가 잘 다루는 재료를 같은 레시피를 가지고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뚝딱 뚝딱 요리하니까 같은 요리를 계속 손님에게 줄 수 있는 셈이죠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7CC98-B49E-4617-829E-37A038F470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8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9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9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2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4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63B0-DC5C-497F-BFC2-D0650D3E04E3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C8F6C-A6DF-4B6C-9221-C0DC751E3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820" y="2951947"/>
            <a:ext cx="4078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이제 정말 글을 써봅시다</a:t>
            </a:r>
            <a:endParaRPr lang="en-US" altLang="ko-KR" sz="28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대망의 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세션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85" y="489535"/>
            <a:ext cx="10451431" cy="587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5173579"/>
            <a:ext cx="4427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게시물 하나</a:t>
            </a:r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데이터</a:t>
            </a:r>
            <a:endParaRPr lang="en-US" altLang="ko-KR" sz="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</a:t>
            </a:r>
            <a:r>
              <a:rPr lang="ko-KR" altLang="en-US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</a:t>
            </a:r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날짜</a:t>
            </a:r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본문으로 이루어져 있음</a:t>
            </a:r>
            <a:endParaRPr lang="en-US" altLang="ko-KR" sz="2000" dirty="0" smtClean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88" y="337887"/>
            <a:ext cx="10990624" cy="61822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2653" y="5069305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Class?? ‘</a:t>
            </a:r>
            <a:r>
              <a:rPr lang="ko-KR" altLang="en-US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어떤 형식</a:t>
            </a:r>
            <a:r>
              <a:rPr lang="en-US" altLang="ko-KR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구조화하는 틀</a:t>
            </a:r>
            <a:r>
              <a:rPr lang="en-US" altLang="ko-KR" sz="2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3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86" y="618123"/>
            <a:ext cx="9994229" cy="56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2295" y="2890391"/>
            <a:ext cx="5067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Model.py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마스터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pPr algn="ctr"/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그럼 이제 실습하러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No…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4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6765" y="2890391"/>
            <a:ext cx="75584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장고 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게시판 기능에 특화된 프레임워크</a:t>
            </a:r>
            <a:endParaRPr lang="en-US" altLang="ko-KR" sz="3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/admin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페이지로 접속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  <a:p>
            <a:pPr algn="ctr"/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(localhost:8000/admin)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8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0432" y="2219831"/>
            <a:ext cx="80032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(admin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페이지 로그인 안 </a:t>
            </a:r>
            <a:r>
              <a:rPr lang="ko-KR" altLang="en-US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된거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algn="ctr"/>
            <a:endParaRPr lang="en-US" altLang="ko-KR" sz="3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Cmd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아래 명령어를 입력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python manage.py 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createsuperuser</a:t>
            </a:r>
            <a:endParaRPr lang="en-US" altLang="ko-KR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아이디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 입력 후 생성</a:t>
            </a:r>
            <a:endParaRPr lang="en-US" altLang="ko-KR" sz="3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4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728" y="97536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</a:t>
            </a:r>
            <a:r>
              <a:rPr lang="en-US" altLang="ko-KR" sz="28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App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하나 새로 만들기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2928" y="2328672"/>
            <a:ext cx="6894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안에 들어가서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가상환경 켜고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만들고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(Python manage.py </a:t>
            </a:r>
            <a:r>
              <a:rPr lang="en-US" altLang="ko-KR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startapp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blog)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프로젝트의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setting.py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나 앱 새로 만들었어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~!</a:t>
            </a:r>
          </a:p>
          <a:p>
            <a:pPr algn="ctr"/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INSTALLED_APP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적어주면 끝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112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536" y="0"/>
            <a:ext cx="3457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Post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모델 만들기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4848" y="2633472"/>
            <a:ext cx="740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Blog 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안에 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Model.py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 Model 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만들어주기</a:t>
            </a:r>
            <a:endParaRPr lang="en-US" altLang="ko-KR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Class Post(</a:t>
            </a:r>
            <a:r>
              <a:rPr lang="en-US" altLang="ko-KR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models.Model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):</a:t>
            </a: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title = </a:t>
            </a:r>
            <a:r>
              <a:rPr lang="en-US" altLang="ko-KR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models.CharField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max_length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=200)</a:t>
            </a: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pub_date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= </a:t>
            </a:r>
            <a:r>
              <a:rPr lang="en-US" altLang="ko-KR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models.DateTimeField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(‘date published’)</a:t>
            </a: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body</a:t>
            </a:r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</a:t>
            </a:r>
            <a:r>
              <a:rPr lang="en-US" altLang="ko-KR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models.TextField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()</a:t>
            </a:r>
          </a:p>
          <a:p>
            <a:endParaRPr lang="en-US" altLang="ko-KR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7" y="359999"/>
            <a:ext cx="10912006" cy="61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792" y="1874729"/>
            <a:ext cx="105144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Migrate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어떻게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</a:t>
            </a:r>
            <a:r>
              <a:rPr lang="en-US" altLang="ko-KR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Cmd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창에 아래와 같은 명령어 입력</a:t>
            </a:r>
            <a:endParaRPr lang="en-US" altLang="ko-KR" sz="28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Python manage.py </a:t>
            </a:r>
            <a:r>
              <a:rPr lang="en-US" altLang="ko-KR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makemigrations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지금 이러이러한 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migrate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ko-KR" altLang="en-US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일어날거야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하고 기록남겨두기</a:t>
            </a:r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8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Python manage.py migrate</a:t>
            </a: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&gt;&gt;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직접 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model.py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추가한 내용을 데이터베이스에 적용</a:t>
            </a:r>
            <a:endParaRPr lang="en-US" altLang="ko-KR" sz="28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6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7" y="369972"/>
            <a:ext cx="10876546" cy="6118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6472" y="2486527"/>
            <a:ext cx="248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Template</a:t>
            </a:r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9950" y="248652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</a:t>
            </a:r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46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5376" y="2731008"/>
            <a:ext cx="8181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진짜 모델이 잘 만들어졌을까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/admin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페이지 아까 만든 아이디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비밀번호로 </a:t>
            </a:r>
            <a:r>
              <a:rPr lang="ko-KR" altLang="en-US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들어가보기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10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8" y="248078"/>
            <a:ext cx="11309945" cy="63618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3168" y="3621024"/>
            <a:ext cx="5556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어드민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페이지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없는데요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Migrate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까지 잘 했는데 왜 없어요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의문이 생긴다면 잘 따라왔습니다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51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0752" y="2109216"/>
            <a:ext cx="56936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Admin.py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</a:t>
            </a:r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From .models import Post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Admin.site.register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(Post)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 중지 후 다시 서버 돌림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다시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/admin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들어가면 짜잔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등장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33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90" y="484476"/>
            <a:ext cx="10469420" cy="58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13" y="680070"/>
            <a:ext cx="9773975" cy="54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20" y="3121152"/>
            <a:ext cx="95830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From .models import Post</a:t>
            </a:r>
          </a:p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from </a:t>
            </a:r>
            <a:r>
              <a:rPr lang="en-US" altLang="ko-KR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django.shortcuts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import redirect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render</a:t>
            </a:r>
          </a:p>
          <a:p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Def home(request):</a:t>
            </a:r>
          </a:p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posts = </a:t>
            </a:r>
            <a:r>
              <a:rPr lang="en-US" altLang="ko-KR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Post.objects.all</a:t>
            </a:r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return render(request, ‘home.html’, {‘posts’: posts})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59680" y="3121152"/>
            <a:ext cx="1597152" cy="108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831445" y="774675"/>
            <a:ext cx="4811638" cy="2889021"/>
            <a:chOff x="6855508" y="1717614"/>
            <a:chExt cx="4811638" cy="2889021"/>
          </a:xfrm>
        </p:grpSpPr>
        <p:sp>
          <p:nvSpPr>
            <p:cNvPr id="7" name="TextBox 6"/>
            <p:cNvSpPr txBox="1"/>
            <p:nvPr/>
          </p:nvSpPr>
          <p:spPr>
            <a:xfrm>
              <a:off x="6878656" y="2575310"/>
              <a:ext cx="478849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모델로 </a:t>
              </a:r>
              <a:r>
                <a:rPr lang="ko-KR" altLang="en-US" dirty="0" err="1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부터</a:t>
              </a:r>
              <a:r>
                <a:rPr lang="ko-KR" altLang="en-US" dirty="0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전달받은 객체</a:t>
              </a:r>
              <a:r>
                <a:rPr lang="en-US" altLang="ko-KR" dirty="0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</a:t>
              </a:r>
            </a:p>
            <a:p>
              <a:r>
                <a:rPr lang="ko-KR" altLang="en-US" dirty="0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즉 각 데이터들의 목록을</a:t>
              </a:r>
              <a:r>
                <a:rPr lang="en-US" altLang="ko-KR" dirty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dirty="0" err="1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쿼리셋</a:t>
              </a:r>
              <a:r>
                <a:rPr lang="en-US" altLang="ko-KR" dirty="0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!</a:t>
              </a:r>
            </a:p>
            <a:p>
              <a:endParaRPr lang="en-US" altLang="ko-KR" dirty="0">
                <a:solidFill>
                  <a:schemeClr val="accent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dirty="0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그 </a:t>
              </a:r>
              <a:r>
                <a:rPr lang="ko-KR" altLang="en-US" dirty="0" err="1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쿼리셋이</a:t>
              </a:r>
              <a:r>
                <a:rPr lang="ko-KR" altLang="en-US" dirty="0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담고 있는 데이터들을</a:t>
              </a:r>
              <a:endParaRPr lang="en-US" altLang="ko-KR" dirty="0" smtClean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dirty="0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유저들이 보기 좋게</a:t>
              </a:r>
              <a:endParaRPr lang="en-US" altLang="ko-KR" dirty="0" smtClean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dirty="0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지지고 볶고 원하는 대로 처리할 수 있게 하는</a:t>
              </a:r>
              <a:endParaRPr lang="en-US" altLang="ko-KR" dirty="0" smtClean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r>
                <a:rPr lang="ko-KR" altLang="en-US" dirty="0" err="1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쿼리셋</a:t>
              </a:r>
              <a:r>
                <a:rPr lang="ko-KR" altLang="en-US" dirty="0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메서드</a:t>
              </a:r>
              <a:r>
                <a:rPr lang="en-US" altLang="ko-KR" dirty="0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!</a:t>
              </a:r>
              <a:endParaRPr lang="ko-KR" altLang="en-US" dirty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5508" y="1717614"/>
              <a:ext cx="35420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 smtClean="0">
                  <a:solidFill>
                    <a:schemeClr val="accent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Post.objects</a:t>
              </a:r>
              <a:r>
                <a:rPr lang="en-US" altLang="ko-KR" sz="3200" dirty="0" err="1" smtClean="0">
                  <a:solidFill>
                    <a:srgbClr val="92D05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.all</a:t>
              </a:r>
              <a:endParaRPr lang="ko-KR" altLang="en-US" sz="3200" dirty="0">
                <a:solidFill>
                  <a:srgbClr val="92D05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2017" y="3167390"/>
            <a:ext cx="8027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템플릿 </a:t>
            </a:r>
            <a:r>
              <a:rPr lang="ko-KR" altLang="en-US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만드는거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urls.py </a:t>
            </a:r>
            <a:r>
              <a:rPr lang="ko-KR" altLang="en-US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설정하는거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보여주기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05" y="216568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템플릿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368" y="1668378"/>
            <a:ext cx="71229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{% for post in posts %}</a:t>
            </a:r>
          </a:p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&lt;h1&gt; {{ 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post.title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}} &lt;/h1&gt;</a:t>
            </a:r>
          </a:p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&lt;p&gt; {{ 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post.pub_date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}} &lt;/p&gt;</a:t>
            </a:r>
          </a:p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&lt;p&gt; {{ 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post.body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}} &lt;/p&gt;</a:t>
            </a:r>
          </a:p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br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&gt;&lt;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br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</a:p>
          <a:p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{% </a:t>
            </a:r>
            <a:r>
              <a:rPr lang="en-US" altLang="ko-KR" sz="32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endfor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%}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6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5877" y="2397949"/>
            <a:ext cx="72202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여러분들은 지금까지 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CRUD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</a:t>
            </a:r>
            <a:endParaRPr lang="en-US" altLang="ko-KR" sz="3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마스터 했습니다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벌써 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25% !! </a:t>
            </a:r>
          </a:p>
          <a:p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지금까지 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admin 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페이지에서만 해봤던</a:t>
            </a:r>
            <a:endParaRPr lang="en-US" altLang="ko-KR" sz="32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</a:t>
            </a:r>
            <a:r>
              <a:rPr lang="ko-KR" altLang="en-US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직접 만들어서 해봅시다</a:t>
            </a:r>
            <a:r>
              <a:rPr lang="en-US" altLang="ko-KR" sz="32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32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103" y="2274838"/>
            <a:ext cx="65517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게시판에 특화된 프레임워크</a:t>
            </a:r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r>
              <a:rPr lang="ko-KR" altLang="en-US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에이</a:t>
            </a:r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..</a:t>
            </a:r>
            <a:r>
              <a:rPr lang="ko-KR" altLang="en-US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고작 </a:t>
            </a:r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admin </a:t>
            </a:r>
            <a:r>
              <a:rPr lang="ko-KR" altLang="en-US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가지고</a:t>
            </a:r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endParaRPr lang="en-US" altLang="ko-KR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그래서 가져왔다 장고의 </a:t>
            </a:r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form!</a:t>
            </a:r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7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6" y="561472"/>
            <a:ext cx="10165468" cy="5718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6472" y="2486527"/>
            <a:ext cx="248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Template</a:t>
            </a:r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9950" y="248652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</a:t>
            </a:r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4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5705" y="2294021"/>
            <a:ext cx="77604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Class </a:t>
            </a:r>
            <a:r>
              <a:rPr lang="en-US" altLang="ko-KR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PostForm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forms.ModelForm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):</a:t>
            </a: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class Meta:</a:t>
            </a: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 = Post</a:t>
            </a:r>
          </a:p>
          <a:p>
            <a:r>
              <a:rPr lang="en-US" altLang="ko-KR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fields = [‘title’, ‘</a:t>
            </a:r>
            <a:r>
              <a:rPr lang="en-US" altLang="ko-KR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pub_date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’, ‘body’ , ]</a:t>
            </a:r>
          </a:p>
        </p:txBody>
      </p:sp>
    </p:spTree>
    <p:extLst>
      <p:ext uri="{BB962C8B-B14F-4D97-AF65-F5344CB8AC3E}">
        <p14:creationId xmlns:p14="http://schemas.microsoft.com/office/powerpoint/2010/main" val="3494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483" y="2518610"/>
            <a:ext cx="10143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&lt;h1&gt; New Post &lt;/h1&gt;</a:t>
            </a: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&lt;form </a:t>
            </a:r>
            <a:r>
              <a:rPr lang="en-US" altLang="ko-KR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mothod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= “POST” class=“post-form”&gt;{% </a:t>
            </a:r>
            <a:r>
              <a:rPr lang="en-US" altLang="ko-KR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csrf_token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%}</a:t>
            </a:r>
          </a:p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{{ </a:t>
            </a:r>
            <a:r>
              <a:rPr lang="en-US" altLang="ko-KR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form.as_p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}}</a:t>
            </a:r>
          </a:p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&lt;button type=“submit”&gt;Save&lt;/button&gt;</a:t>
            </a: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&lt;/form&gt;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5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8693" y="2875002"/>
            <a:ext cx="53046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GET		POST</a:t>
            </a:r>
            <a:endParaRPr lang="ko-KR" altLang="en-US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5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8693" y="2875002"/>
            <a:ext cx="53046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GET		POST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5433" y="4106779"/>
            <a:ext cx="3358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Form </a:t>
            </a:r>
            <a:r>
              <a:rPr lang="ko-KR" altLang="en-US" dirty="0" smtClean="0">
                <a:solidFill>
                  <a:schemeClr val="bg1"/>
                </a:solidFill>
              </a:rPr>
              <a:t>창이 처음 </a:t>
            </a:r>
            <a:r>
              <a:rPr lang="ko-KR" altLang="en-US" dirty="0" err="1" smtClean="0">
                <a:solidFill>
                  <a:schemeClr val="bg1"/>
                </a:solidFill>
              </a:rPr>
              <a:t>띄워지기</a:t>
            </a:r>
            <a:r>
              <a:rPr lang="ko-KR" altLang="en-US" dirty="0" smtClean="0">
                <a:solidFill>
                  <a:schemeClr val="bg1"/>
                </a:solidFill>
              </a:rPr>
              <a:t> 위해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r>
              <a:rPr lang="ko-KR" altLang="en-US" dirty="0" smtClean="0">
                <a:solidFill>
                  <a:schemeClr val="bg1"/>
                </a:solidFill>
              </a:rPr>
              <a:t>를 거쳐갈 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데이터 안 채워져 있음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1021" y="4106779"/>
            <a:ext cx="3752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Form </a:t>
            </a:r>
            <a:r>
              <a:rPr lang="ko-KR" altLang="en-US" dirty="0" smtClean="0">
                <a:solidFill>
                  <a:schemeClr val="bg1"/>
                </a:solidFill>
              </a:rPr>
              <a:t>창이 데이터가 차 있는 채로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r>
              <a:rPr lang="ko-KR" altLang="en-US" dirty="0" smtClean="0">
                <a:solidFill>
                  <a:schemeClr val="bg1"/>
                </a:solidFill>
              </a:rPr>
              <a:t>를 거쳐갈 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5334" y="545431"/>
            <a:ext cx="513954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From .forms import </a:t>
            </a:r>
            <a:r>
              <a:rPr lang="en-US" altLang="ko-KR" sz="1600" dirty="0" err="1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PostForm</a:t>
            </a:r>
            <a:endParaRPr lang="en-US" altLang="ko-KR" sz="16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en-US" altLang="ko-KR" dirty="0"/>
              <a:t>from </a:t>
            </a:r>
            <a:r>
              <a:rPr lang="en-US" altLang="ko-KR" dirty="0" err="1"/>
              <a:t>django.utils</a:t>
            </a:r>
            <a:r>
              <a:rPr lang="en-US" altLang="ko-KR" dirty="0"/>
              <a:t> import </a:t>
            </a:r>
            <a:r>
              <a:rPr lang="en-US" altLang="ko-KR" dirty="0" err="1"/>
              <a:t>timezone</a:t>
            </a:r>
            <a:endParaRPr lang="en-US" altLang="ko-KR" dirty="0"/>
          </a:p>
          <a:p>
            <a:endParaRPr lang="en-US" altLang="ko-KR" sz="16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endParaRPr lang="en-US" altLang="ko-KR" sz="1600" dirty="0" smtClean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def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post_new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(request):</a:t>
            </a:r>
          </a:p>
          <a:p>
            <a:r>
              <a:rPr lang="ko-KR" altLang="en-US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</a:t>
            </a:r>
            <a:endParaRPr lang="ko-KR" altLang="en-US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if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request.method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== 'POST':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form =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PostForm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request.POST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,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request.FILES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if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form.is_valid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():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post =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form.save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(commit=False)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post.author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request.user</a:t>
            </a:r>
            <a:endParaRPr lang="en-US" altLang="ko-KR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post.published_date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=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timezone.now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()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post.save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()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return redirect</a:t>
            </a:r>
            <a:r>
              <a:rPr lang="en-US" altLang="ko-KR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(‘home’)</a:t>
            </a:r>
            <a:endParaRPr lang="en-US" altLang="ko-KR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    # </a:t>
            </a:r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작성 잘 되었으면 해당 글의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post_detail</a:t>
            </a:r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로 이동하겠다</a:t>
            </a:r>
          </a:p>
          <a:p>
            <a:r>
              <a:rPr lang="ko-KR" altLang="en-US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else: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form = </a:t>
            </a:r>
            <a:r>
              <a:rPr lang="en-US" altLang="ko-KR" sz="1600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PostForm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()</a:t>
            </a:r>
          </a:p>
          <a:p>
            <a:endParaRPr lang="en-US" altLang="ko-KR" sz="16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return render(request, </a:t>
            </a:r>
            <a:r>
              <a:rPr lang="en-US" altLang="ko-KR" sz="1600" dirty="0" smtClean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'blog/post_new.html</a:t>
            </a:r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', {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   'form' : form,</a:t>
            </a:r>
          </a:p>
          <a:p>
            <a:r>
              <a:rPr lang="en-US" altLang="ko-KR" sz="16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})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7" y="6858000"/>
            <a:ext cx="980779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0576" y="3072384"/>
            <a:ext cx="924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url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r'^post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/new/$', </a:t>
            </a:r>
            <a:r>
              <a:rPr lang="en-US" altLang="ko-KR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views.post_new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name='</a:t>
            </a:r>
            <a:r>
              <a:rPr lang="en-US" altLang="ko-KR" sz="24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post_new</a:t>
            </a:r>
            <a:r>
              <a:rPr lang="en-US" altLang="ko-KR" sz="24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'),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6811" y="2731168"/>
            <a:ext cx="527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=“{%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‘</a:t>
            </a:r>
            <a:r>
              <a:rPr lang="en-US" altLang="ko-KR" dirty="0" err="1" smtClean="0"/>
              <a:t>post_new</a:t>
            </a:r>
            <a:r>
              <a:rPr lang="en-US" altLang="ko-KR" dirty="0" smtClean="0"/>
              <a:t>’ %}”&gt;</a:t>
            </a:r>
            <a:r>
              <a:rPr lang="ko-KR" altLang="en-US" dirty="0" err="1" smtClean="0"/>
              <a:t>글쓰러가기</a:t>
            </a:r>
            <a:r>
              <a:rPr lang="en-US" altLang="ko-KR" dirty="0" smtClean="0"/>
              <a:t>&lt;/a&gt;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9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3042" y="2947736"/>
            <a:ext cx="7473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이제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home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가서 글을 자유롭게 써봅시다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폼 창도 보이고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방금 채운 데이터들이</a:t>
            </a:r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Home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있는 글 목록에 잘 보이는 것 </a:t>
            </a:r>
            <a:r>
              <a:rPr lang="ko-KR" altLang="en-US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확인하셨나요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CRUD 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 R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모두 배워보았습니다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9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1484" y="2707104"/>
            <a:ext cx="6652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그렇다면 오늘 실습 끝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  <a:p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과제는 오늘 배운 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활용해서</a:t>
            </a:r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게시판 형태의 </a:t>
            </a:r>
            <a:r>
              <a:rPr lang="ko-KR" altLang="en-US" sz="24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웹페이지를</a:t>
            </a:r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한 번 만들어 봅시다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25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0"/>
            <a:ext cx="11266813" cy="67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840105"/>
            <a:ext cx="920496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798"/>
            <a:ext cx="12038551" cy="57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0" y="130980"/>
            <a:ext cx="10859260" cy="65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5432" y="3224462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끝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 </a:t>
            </a:r>
            <a:r>
              <a:rPr lang="ko-KR" altLang="en-US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뒷풀이로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고고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1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38" y="2736503"/>
            <a:ext cx="56605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두 시간 뒤 결과물</a:t>
            </a:r>
            <a:endParaRPr lang="en-US" altLang="ko-KR" sz="28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800" dirty="0" err="1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반디캠으로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글 작성하고 저장되어</a:t>
            </a:r>
            <a:endParaRPr lang="en-US" altLang="ko-KR" sz="28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목록이 나오는 동영상 삽입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3" y="282619"/>
            <a:ext cx="11187134" cy="62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8304" y="2365248"/>
            <a:ext cx="33554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CRUD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 무엇인가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endParaRPr lang="en-US" altLang="ko-KR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Create</a:t>
            </a: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Read</a:t>
            </a: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Update</a:t>
            </a:r>
          </a:p>
          <a:p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Delete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0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2282" y="2828836"/>
            <a:ext cx="6787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</a:t>
            </a:r>
          </a:p>
          <a:p>
            <a:pPr algn="ctr"/>
            <a:endParaRPr lang="en-US" altLang="ko-KR" sz="2400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데이터베이스에 저장된 데이터를 다루는 요리사</a:t>
            </a:r>
            <a:r>
              <a:rPr lang="en-US" altLang="ko-KR" sz="24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278" y="3167390"/>
            <a:ext cx="475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비어 있는 </a:t>
            </a:r>
            <a:r>
              <a:rPr lang="en-US" altLang="ko-KR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model.py </a:t>
            </a:r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페이지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7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3757</Words>
  <Application>Microsoft Office PowerPoint</Application>
  <PresentationFormat>와이드스크린</PresentationFormat>
  <Paragraphs>528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210 데이라잇 R</vt:lpstr>
      <vt:lpstr>여기어때 잘난체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지수</dc:creator>
  <cp:lastModifiedBy>백 지수</cp:lastModifiedBy>
  <cp:revision>178</cp:revision>
  <dcterms:created xsi:type="dcterms:W3CDTF">2019-01-27T05:20:44Z</dcterms:created>
  <dcterms:modified xsi:type="dcterms:W3CDTF">2019-02-13T19:43:53Z</dcterms:modified>
</cp:coreProperties>
</file>