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7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3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C3A4-4D73-4118-A889-FE10728FF58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3F6F-CB57-4F39-BF70-7DD59F108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336749" y="151765"/>
            <a:ext cx="2831123" cy="4004017"/>
            <a:chOff x="336749" y="151765"/>
            <a:chExt cx="2831123" cy="4004017"/>
          </a:xfrm>
        </p:grpSpPr>
        <p:sp>
          <p:nvSpPr>
            <p:cNvPr id="16" name="직사각형 15"/>
            <p:cNvSpPr/>
            <p:nvPr/>
          </p:nvSpPr>
          <p:spPr>
            <a:xfrm>
              <a:off x="336749" y="151765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974018" y="146209"/>
              <a:ext cx="1556586" cy="2201457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 rot="16200000">
              <a:off x="974018" y="1959879"/>
              <a:ext cx="1556586" cy="2201457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9886669" y="3060607"/>
            <a:ext cx="2831123" cy="4004017"/>
            <a:chOff x="3328213" y="151765"/>
            <a:chExt cx="2831123" cy="4004017"/>
          </a:xfrm>
        </p:grpSpPr>
        <p:sp>
          <p:nvSpPr>
            <p:cNvPr id="4" name="직사각형 3"/>
            <p:cNvSpPr/>
            <p:nvPr/>
          </p:nvSpPr>
          <p:spPr>
            <a:xfrm>
              <a:off x="3328213" y="151765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3533050" y="839917"/>
              <a:ext cx="2442468" cy="814040"/>
              <a:chOff x="3452591" y="4367560"/>
              <a:chExt cx="2442468" cy="814040"/>
            </a:xfrm>
          </p:grpSpPr>
          <p:sp>
            <p:nvSpPr>
              <p:cNvPr id="61" name="직사각형 60"/>
              <p:cNvSpPr/>
              <p:nvPr/>
            </p:nvSpPr>
            <p:spPr>
              <a:xfrm rot="16200000">
                <a:off x="3621214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 rot="16200000">
                <a:off x="4912397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522540" y="2653587"/>
              <a:ext cx="2442468" cy="814040"/>
              <a:chOff x="3452591" y="4367560"/>
              <a:chExt cx="2442468" cy="814040"/>
            </a:xfrm>
          </p:grpSpPr>
          <p:sp>
            <p:nvSpPr>
              <p:cNvPr id="70" name="직사각형 69"/>
              <p:cNvSpPr/>
              <p:nvPr/>
            </p:nvSpPr>
            <p:spPr>
              <a:xfrm rot="16200000">
                <a:off x="3621214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16200000">
                <a:off x="4912397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4036471" y="574680"/>
            <a:ext cx="2831123" cy="4004017"/>
            <a:chOff x="6396200" y="151765"/>
            <a:chExt cx="2831123" cy="4004017"/>
          </a:xfrm>
        </p:grpSpPr>
        <p:sp>
          <p:nvSpPr>
            <p:cNvPr id="25" name="직사각형 24"/>
            <p:cNvSpPr/>
            <p:nvPr/>
          </p:nvSpPr>
          <p:spPr>
            <a:xfrm>
              <a:off x="6396200" y="151765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16200000">
              <a:off x="6759150" y="454678"/>
              <a:ext cx="814040" cy="115128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 rot="16200000">
              <a:off x="8050333" y="454678"/>
              <a:ext cx="814040" cy="115128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590527" y="1746753"/>
              <a:ext cx="2442468" cy="814040"/>
              <a:chOff x="3452591" y="4367560"/>
              <a:chExt cx="2442468" cy="814040"/>
            </a:xfrm>
          </p:grpSpPr>
          <p:sp>
            <p:nvSpPr>
              <p:cNvPr id="76" name="직사각형 75"/>
              <p:cNvSpPr/>
              <p:nvPr/>
            </p:nvSpPr>
            <p:spPr>
              <a:xfrm rot="16200000">
                <a:off x="3621214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6200000">
                <a:off x="4912397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90527" y="2870205"/>
              <a:ext cx="2442468" cy="814040"/>
              <a:chOff x="3452591" y="4367560"/>
              <a:chExt cx="2442468" cy="814040"/>
            </a:xfrm>
          </p:grpSpPr>
          <p:sp>
            <p:nvSpPr>
              <p:cNvPr id="79" name="직사각형 78"/>
              <p:cNvSpPr/>
              <p:nvPr/>
            </p:nvSpPr>
            <p:spPr>
              <a:xfrm rot="16200000">
                <a:off x="3621214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6200000">
                <a:off x="4912397" y="4198937"/>
                <a:ext cx="814040" cy="1151285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2145900" y="3967439"/>
            <a:ext cx="2831123" cy="4004017"/>
            <a:chOff x="9464187" y="151765"/>
            <a:chExt cx="2831123" cy="4004017"/>
          </a:xfrm>
        </p:grpSpPr>
        <p:sp>
          <p:nvSpPr>
            <p:cNvPr id="56" name="직사각형 55"/>
            <p:cNvSpPr/>
            <p:nvPr/>
          </p:nvSpPr>
          <p:spPr>
            <a:xfrm>
              <a:off x="9464187" y="151765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16200000">
              <a:off x="9708725" y="630013"/>
              <a:ext cx="574877" cy="813040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 rot="16200000">
              <a:off x="10615692" y="630013"/>
              <a:ext cx="574877" cy="813040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 rot="16200000">
              <a:off x="11522659" y="630013"/>
              <a:ext cx="574877" cy="813040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9589644" y="1866333"/>
              <a:ext cx="2626974" cy="574877"/>
              <a:chOff x="9589644" y="623299"/>
              <a:chExt cx="2626974" cy="574877"/>
            </a:xfrm>
          </p:grpSpPr>
          <p:sp>
            <p:nvSpPr>
              <p:cNvPr id="89" name="직사각형 88"/>
              <p:cNvSpPr/>
              <p:nvPr/>
            </p:nvSpPr>
            <p:spPr>
              <a:xfrm rot="16200000">
                <a:off x="9708725" y="504218"/>
                <a:ext cx="574877" cy="813040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6200000">
                <a:off x="10615692" y="504218"/>
                <a:ext cx="574877" cy="813040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16200000">
                <a:off x="11522659" y="504218"/>
                <a:ext cx="574877" cy="813040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589644" y="2989785"/>
              <a:ext cx="2626974" cy="574877"/>
              <a:chOff x="9589644" y="623299"/>
              <a:chExt cx="2626974" cy="574877"/>
            </a:xfrm>
          </p:grpSpPr>
          <p:sp>
            <p:nvSpPr>
              <p:cNvPr id="98" name="직사각형 97"/>
              <p:cNvSpPr/>
              <p:nvPr/>
            </p:nvSpPr>
            <p:spPr>
              <a:xfrm rot="16200000">
                <a:off x="9708725" y="504218"/>
                <a:ext cx="574877" cy="813040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16200000">
                <a:off x="10615692" y="504218"/>
                <a:ext cx="574877" cy="813040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6200000">
                <a:off x="11522659" y="504218"/>
                <a:ext cx="574877" cy="813040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6673267" y="3700139"/>
            <a:ext cx="2831123" cy="4004017"/>
            <a:chOff x="3341770" y="3189786"/>
            <a:chExt cx="2831123" cy="4004017"/>
          </a:xfrm>
        </p:grpSpPr>
        <p:sp>
          <p:nvSpPr>
            <p:cNvPr id="101" name="직사각형 100"/>
            <p:cNvSpPr/>
            <p:nvPr/>
          </p:nvSpPr>
          <p:spPr>
            <a:xfrm>
              <a:off x="3341770" y="3189786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3442171" y="3625785"/>
              <a:ext cx="2597829" cy="3132017"/>
              <a:chOff x="3444859" y="3725983"/>
              <a:chExt cx="2597829" cy="3132017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3444859" y="3725983"/>
                <a:ext cx="2597829" cy="429799"/>
                <a:chOff x="3367180" y="5053080"/>
                <a:chExt cx="2809695" cy="464851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 rot="16200000">
                  <a:off x="3463470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 rot="16200000">
                  <a:off x="4180891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 rot="16200000">
                  <a:off x="4898312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 rot="16200000">
                  <a:off x="5615733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4" name="그룹 113"/>
              <p:cNvGrpSpPr/>
              <p:nvPr/>
            </p:nvGrpSpPr>
            <p:grpSpPr>
              <a:xfrm>
                <a:off x="3444859" y="4626722"/>
                <a:ext cx="2597829" cy="429799"/>
                <a:chOff x="3367180" y="5053080"/>
                <a:chExt cx="2809695" cy="464851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 rot="16200000">
                  <a:off x="3463470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 rot="16200000">
                  <a:off x="4180891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 rot="16200000">
                  <a:off x="4898312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 rot="16200000">
                  <a:off x="5615733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444859" y="5527461"/>
                <a:ext cx="2597829" cy="429799"/>
                <a:chOff x="3367180" y="5053080"/>
                <a:chExt cx="2809695" cy="464851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 rot="16200000">
                  <a:off x="3463470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16200000">
                  <a:off x="4180891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6200000">
                  <a:off x="4898312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 rot="16200000">
                  <a:off x="5615733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3444859" y="6428201"/>
                <a:ext cx="2597829" cy="429799"/>
                <a:chOff x="3367180" y="5053080"/>
                <a:chExt cx="2809695" cy="464851"/>
              </a:xfrm>
            </p:grpSpPr>
            <p:sp>
              <p:nvSpPr>
                <p:cNvPr id="131" name="직사각형 130"/>
                <p:cNvSpPr/>
                <p:nvPr/>
              </p:nvSpPr>
              <p:spPr>
                <a:xfrm rot="16200000">
                  <a:off x="3463470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 rot="16200000">
                  <a:off x="4180891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 rot="16200000">
                  <a:off x="4898312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 rot="16200000">
                  <a:off x="5615733" y="4956790"/>
                  <a:ext cx="464851" cy="657432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26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3474" y="307288"/>
            <a:ext cx="4004017" cy="2831123"/>
            <a:chOff x="433474" y="307288"/>
            <a:chExt cx="4004017" cy="2831123"/>
          </a:xfrm>
        </p:grpSpPr>
        <p:sp>
          <p:nvSpPr>
            <p:cNvPr id="16" name="직사각형 15"/>
            <p:cNvSpPr/>
            <p:nvPr/>
          </p:nvSpPr>
          <p:spPr>
            <a:xfrm rot="16200000">
              <a:off x="1019921" y="-279159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845272" y="846348"/>
              <a:ext cx="1239496" cy="1753002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2779182" y="846348"/>
              <a:ext cx="1239498" cy="175300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61426" y="307289"/>
            <a:ext cx="4004017" cy="2831123"/>
            <a:chOff x="4561426" y="307289"/>
            <a:chExt cx="4004017" cy="2831123"/>
          </a:xfrm>
        </p:grpSpPr>
        <p:sp>
          <p:nvSpPr>
            <p:cNvPr id="65" name="직사각형 64"/>
            <p:cNvSpPr/>
            <p:nvPr/>
          </p:nvSpPr>
          <p:spPr>
            <a:xfrm rot="16200000">
              <a:off x="5147873" y="-279158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5122520" y="286607"/>
              <a:ext cx="1124910" cy="159094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6879439" y="286609"/>
              <a:ext cx="1124910" cy="159094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5122520" y="1568143"/>
              <a:ext cx="1124910" cy="159094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 rot="5400000">
              <a:off x="6879439" y="1568145"/>
              <a:ext cx="1124910" cy="1590945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731416" y="307287"/>
            <a:ext cx="4004017" cy="2831123"/>
            <a:chOff x="8731416" y="307287"/>
            <a:chExt cx="4004017" cy="2831123"/>
          </a:xfrm>
        </p:grpSpPr>
        <p:sp>
          <p:nvSpPr>
            <p:cNvPr id="85" name="직사각형 84"/>
            <p:cNvSpPr/>
            <p:nvPr/>
          </p:nvSpPr>
          <p:spPr>
            <a:xfrm rot="16200000">
              <a:off x="9317863" y="-279160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038369" y="707441"/>
              <a:ext cx="3429968" cy="749275"/>
              <a:chOff x="8893521" y="683845"/>
              <a:chExt cx="3429968" cy="756768"/>
            </a:xfrm>
          </p:grpSpPr>
          <p:sp>
            <p:nvSpPr>
              <p:cNvPr id="87" name="직사각형 86"/>
              <p:cNvSpPr/>
              <p:nvPr/>
            </p:nvSpPr>
            <p:spPr>
              <a:xfrm rot="5400000">
                <a:off x="9050280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5400000">
                <a:off x="10230121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 rot="5400000">
                <a:off x="11409962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9038369" y="1988977"/>
              <a:ext cx="3429968" cy="749275"/>
              <a:chOff x="8893521" y="683845"/>
              <a:chExt cx="3429968" cy="756768"/>
            </a:xfrm>
          </p:grpSpPr>
          <p:sp>
            <p:nvSpPr>
              <p:cNvPr id="111" name="직사각형 110"/>
              <p:cNvSpPr/>
              <p:nvPr/>
            </p:nvSpPr>
            <p:spPr>
              <a:xfrm rot="5400000">
                <a:off x="9050280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5400000">
                <a:off x="10230121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 rot="5400000">
                <a:off x="11409962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33473" y="3455136"/>
            <a:ext cx="4004017" cy="2831123"/>
            <a:chOff x="433473" y="3455136"/>
            <a:chExt cx="4004017" cy="2831123"/>
          </a:xfrm>
        </p:grpSpPr>
        <p:sp>
          <p:nvSpPr>
            <p:cNvPr id="129" name="직사각형 128"/>
            <p:cNvSpPr/>
            <p:nvPr/>
          </p:nvSpPr>
          <p:spPr>
            <a:xfrm rot="16200000">
              <a:off x="1019920" y="2868689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881003" y="3484578"/>
              <a:ext cx="749275" cy="1070286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2060844" y="3484578"/>
              <a:ext cx="749275" cy="1070286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5400000">
              <a:off x="3240685" y="3484578"/>
              <a:ext cx="749275" cy="1070286"/>
            </a:xfrm>
            <a:prstGeom prst="rect">
              <a:avLst/>
            </a:prstGeom>
            <a:noFill/>
            <a:ln w="19050">
              <a:solidFill>
                <a:srgbClr val="057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720497" y="4485550"/>
              <a:ext cx="3429968" cy="749275"/>
              <a:chOff x="8893521" y="683845"/>
              <a:chExt cx="3429968" cy="756768"/>
            </a:xfrm>
          </p:grpSpPr>
          <p:sp>
            <p:nvSpPr>
              <p:cNvPr id="149" name="직사각형 148"/>
              <p:cNvSpPr/>
              <p:nvPr/>
            </p:nvSpPr>
            <p:spPr>
              <a:xfrm rot="5400000">
                <a:off x="9050280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5400000">
                <a:off x="10230121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5400000">
                <a:off x="11409962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720497" y="5336888"/>
              <a:ext cx="3429968" cy="749275"/>
              <a:chOff x="8893521" y="683845"/>
              <a:chExt cx="3429968" cy="756768"/>
            </a:xfrm>
          </p:grpSpPr>
          <p:sp>
            <p:nvSpPr>
              <p:cNvPr id="153" name="직사각형 152"/>
              <p:cNvSpPr/>
              <p:nvPr/>
            </p:nvSpPr>
            <p:spPr>
              <a:xfrm rot="5400000">
                <a:off x="9050280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 rot="5400000">
                <a:off x="10230121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5400000">
                <a:off x="11409962" y="527086"/>
                <a:ext cx="756768" cy="1070286"/>
              </a:xfrm>
              <a:prstGeom prst="rect">
                <a:avLst/>
              </a:prstGeom>
              <a:noFill/>
              <a:ln w="19050">
                <a:solidFill>
                  <a:srgbClr val="057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644412" y="3455136"/>
            <a:ext cx="4004017" cy="2831123"/>
            <a:chOff x="4644412" y="3455136"/>
            <a:chExt cx="4004017" cy="2831123"/>
          </a:xfrm>
        </p:grpSpPr>
        <p:sp>
          <p:nvSpPr>
            <p:cNvPr id="156" name="직사각형 155"/>
            <p:cNvSpPr/>
            <p:nvPr/>
          </p:nvSpPr>
          <p:spPr>
            <a:xfrm rot="16200000">
              <a:off x="5230859" y="2868689"/>
              <a:ext cx="2831123" cy="400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845359" y="3592535"/>
              <a:ext cx="3615466" cy="2567775"/>
              <a:chOff x="4719237" y="3539985"/>
              <a:chExt cx="3851997" cy="273576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719237" y="3539985"/>
                <a:ext cx="3851997" cy="632629"/>
                <a:chOff x="4719237" y="3539985"/>
                <a:chExt cx="3851997" cy="632629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 rot="5400000">
                  <a:off x="4854755" y="3404467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 rot="5400000">
                  <a:off x="5843751" y="3404468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 rot="5400000">
                  <a:off x="6832746" y="3404469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 rot="5400000">
                  <a:off x="7803091" y="3404470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61" name="그룹 160"/>
              <p:cNvGrpSpPr/>
              <p:nvPr/>
            </p:nvGrpSpPr>
            <p:grpSpPr>
              <a:xfrm>
                <a:off x="4719237" y="4238068"/>
                <a:ext cx="3851997" cy="632629"/>
                <a:chOff x="4719237" y="3539985"/>
                <a:chExt cx="3851997" cy="632629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 rot="5400000">
                  <a:off x="4854755" y="3404467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 rot="5400000">
                  <a:off x="5843751" y="3404468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 rot="5400000">
                  <a:off x="6832746" y="3404469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 rot="5400000">
                  <a:off x="7803091" y="3404470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66" name="그룹 165"/>
              <p:cNvGrpSpPr/>
              <p:nvPr/>
            </p:nvGrpSpPr>
            <p:grpSpPr>
              <a:xfrm>
                <a:off x="4719237" y="4939531"/>
                <a:ext cx="3851997" cy="632629"/>
                <a:chOff x="4719237" y="3539985"/>
                <a:chExt cx="3851997" cy="632629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 rot="5400000">
                  <a:off x="4854755" y="3404467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 rot="5400000">
                  <a:off x="5843751" y="3404468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 rot="5400000">
                  <a:off x="6832746" y="3404469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 rot="5400000">
                  <a:off x="7803091" y="3404470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4719237" y="5643120"/>
                <a:ext cx="3851997" cy="632629"/>
                <a:chOff x="4719237" y="3539985"/>
                <a:chExt cx="3851997" cy="632629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 rot="5400000">
                  <a:off x="4854755" y="3404467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 rot="5400000">
                  <a:off x="5843751" y="3404468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 rot="5400000">
                  <a:off x="6832746" y="3404469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 rot="5400000">
                  <a:off x="7803091" y="3404470"/>
                  <a:ext cx="632626" cy="903661"/>
                </a:xfrm>
                <a:prstGeom prst="rect">
                  <a:avLst/>
                </a:prstGeom>
                <a:noFill/>
                <a:ln w="19050">
                  <a:solidFill>
                    <a:srgbClr val="0570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36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지수</dc:creator>
  <cp:lastModifiedBy>백 지수</cp:lastModifiedBy>
  <cp:revision>6</cp:revision>
  <dcterms:created xsi:type="dcterms:W3CDTF">2018-11-26T10:31:05Z</dcterms:created>
  <dcterms:modified xsi:type="dcterms:W3CDTF">2018-11-26T11:18:42Z</dcterms:modified>
</cp:coreProperties>
</file>