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4" r:id="rId3"/>
    <p:sldId id="278" r:id="rId4"/>
    <p:sldId id="279" r:id="rId5"/>
    <p:sldId id="280" r:id="rId6"/>
    <p:sldId id="281" r:id="rId7"/>
    <p:sldId id="276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469" autoAdjust="0"/>
  </p:normalViewPr>
  <p:slideViewPr>
    <p:cSldViewPr>
      <p:cViewPr varScale="1">
        <p:scale>
          <a:sx n="76" d="100"/>
          <a:sy n="76" d="100"/>
        </p:scale>
        <p:origin x="-164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2019-02-24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71472" y="642918"/>
            <a:ext cx="8255029" cy="1085850"/>
            <a:chOff x="428596" y="2886075"/>
            <a:chExt cx="8255029" cy="1085850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0375" y="2886075"/>
              <a:ext cx="8223250" cy="1085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직사각형 2"/>
            <p:cNvSpPr/>
            <p:nvPr/>
          </p:nvSpPr>
          <p:spPr>
            <a:xfrm>
              <a:off x="428596" y="3714752"/>
              <a:ext cx="1143008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2071678"/>
            <a:ext cx="8033091" cy="392909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0</Words>
  <Application>Microsoft Office PowerPoint</Application>
  <PresentationFormat>화면 슬라이드 쇼(4:3)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IBK</cp:lastModifiedBy>
  <cp:revision>63</cp:revision>
  <dcterms:created xsi:type="dcterms:W3CDTF">2006-10-05T04:04:58Z</dcterms:created>
  <dcterms:modified xsi:type="dcterms:W3CDTF">2019-02-23T18:16:37Z</dcterms:modified>
</cp:coreProperties>
</file>