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58" r:id="rId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0" autoAdjust="0"/>
  </p:normalViewPr>
  <p:slideViewPr>
    <p:cSldViewPr>
      <p:cViewPr>
        <p:scale>
          <a:sx n="66" d="100"/>
          <a:sy n="66" d="100"/>
        </p:scale>
        <p:origin x="-1752" y="-4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7251-C94A-4D79-B6BE-8A6E49924DC7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1E92C-D66C-450D-B14E-C1F67FD01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4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42900" y="684732"/>
            <a:ext cx="6172200" cy="235820"/>
          </a:xfrm>
        </p:spPr>
        <p:txBody>
          <a:bodyPr>
            <a:normAutofit fontScale="90000"/>
          </a:bodyPr>
          <a:lstStyle/>
          <a:p>
            <a:r>
              <a:rPr lang="en-US" altLang="ko-KR" sz="1600" b="1" dirty="0" smtClean="0"/>
              <a:t>CCP2 </a:t>
            </a:r>
            <a:r>
              <a:rPr lang="ko-KR" altLang="en-US" sz="1600" b="1" dirty="0" smtClean="0"/>
              <a:t>프로젝트 </a:t>
            </a:r>
            <a:r>
              <a:rPr lang="en-US" altLang="ko-KR" sz="1600" b="1" dirty="0" smtClean="0"/>
              <a:t>Main Idea</a:t>
            </a:r>
            <a:endParaRPr lang="ko-KR" altLang="en-US" sz="1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342900" y="1496616"/>
            <a:ext cx="6326460" cy="7920880"/>
          </a:xfrm>
        </p:spPr>
        <p:txBody>
          <a:bodyPr vert="horz">
            <a:noAutofit/>
          </a:bodyPr>
          <a:lstStyle/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ko-KR" altLang="en-US" sz="1000" b="1" dirty="0" smtClean="0"/>
              <a:t>◆</a:t>
            </a:r>
            <a:r>
              <a:rPr lang="en-US" altLang="ko-KR" sz="1000" b="1" dirty="0" smtClean="0"/>
              <a:t> ‘</a:t>
            </a:r>
            <a:r>
              <a:rPr lang="ko-KR" altLang="en-US" sz="1000" b="1" dirty="0" smtClean="0"/>
              <a:t>뽑아드림</a:t>
            </a:r>
            <a:r>
              <a:rPr lang="en-US" altLang="ko-KR" sz="1000" b="1" dirty="0" smtClean="0"/>
              <a:t>’ </a:t>
            </a:r>
            <a:r>
              <a:rPr lang="ko-KR" altLang="en-US" sz="1000" b="1" dirty="0" smtClean="0"/>
              <a:t>프로젝트 개요</a:t>
            </a:r>
            <a:endParaRPr lang="en-US" altLang="ko-KR" sz="10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000" dirty="0" smtClean="0"/>
              <a:t>‘뽑아드림</a:t>
            </a:r>
            <a:r>
              <a:rPr lang="ko-KR" altLang="en-US" sz="1000" dirty="0"/>
              <a:t>’은 짧은 쉬는 시간에 </a:t>
            </a:r>
            <a:r>
              <a:rPr lang="ko-KR" altLang="en-US" sz="1000" dirty="0" err="1"/>
              <a:t>복사대에</a:t>
            </a:r>
            <a:r>
              <a:rPr lang="ko-KR" altLang="en-US" sz="1000" dirty="0"/>
              <a:t> 대기하는 학생들이 몹시 많다는 문제를 해결하고자 인쇄물 예약서비스를 제공하고자 </a:t>
            </a:r>
            <a:r>
              <a:rPr lang="ko-KR" altLang="en-US" sz="1000" dirty="0" smtClean="0"/>
              <a:t>한다</a:t>
            </a:r>
            <a:r>
              <a:rPr lang="en-US" altLang="ko-KR" sz="1000" dirty="0" smtClean="0"/>
              <a:t>. </a:t>
            </a:r>
            <a:r>
              <a:rPr lang="ko-KR" altLang="en-US" sz="1000" dirty="0"/>
              <a:t>수업시간에 쓰이는 강의 자료를 </a:t>
            </a:r>
            <a:r>
              <a:rPr lang="ko-KR" altLang="en-US" sz="1000" dirty="0" err="1"/>
              <a:t>깜빡하고</a:t>
            </a:r>
            <a:r>
              <a:rPr lang="ko-KR" altLang="en-US" sz="1000" dirty="0"/>
              <a:t> 인쇄하지 못하고 학교에 도착하는 </a:t>
            </a:r>
            <a:r>
              <a:rPr lang="ko-KR" altLang="en-US" sz="1000" dirty="0" smtClean="0"/>
              <a:t>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수업시간은 </a:t>
            </a:r>
            <a:r>
              <a:rPr lang="ko-KR" altLang="en-US" sz="1000" dirty="0"/>
              <a:t>얼마 남지 않았고 복사대의 줄은 너무 긴 나머지 결국 강의 자료는 포기하고 수업을 들을 수밖에 없는 상황을 때때로 겪게 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‘</a:t>
            </a:r>
            <a:r>
              <a:rPr lang="ko-KR" altLang="en-US" sz="1000" dirty="0" smtClean="0"/>
              <a:t>뽑아</a:t>
            </a:r>
            <a:r>
              <a:rPr lang="ko-KR" altLang="en-US" sz="1000" dirty="0" smtClean="0"/>
              <a:t>드림</a:t>
            </a:r>
            <a:r>
              <a:rPr lang="ko-KR" altLang="en-US" sz="1000" dirty="0"/>
              <a:t>’</a:t>
            </a:r>
            <a:r>
              <a:rPr lang="ko-KR" altLang="en-US" sz="1000"/>
              <a:t>은 </a:t>
            </a:r>
            <a:r>
              <a:rPr lang="ko-KR" altLang="en-US" sz="1000" smtClean="0"/>
              <a:t>복사대에</a:t>
            </a:r>
            <a:r>
              <a:rPr lang="ko-KR" altLang="en-US" sz="1000" dirty="0" smtClean="0"/>
              <a:t> 인쇄물을 </a:t>
            </a:r>
            <a:r>
              <a:rPr lang="ko-KR" altLang="en-US" sz="1000" dirty="0"/>
              <a:t>예약하여 </a:t>
            </a:r>
            <a:r>
              <a:rPr lang="ko-KR" altLang="en-US" sz="1000" dirty="0" smtClean="0"/>
              <a:t>대기 없이 인쇄물을 </a:t>
            </a:r>
            <a:r>
              <a:rPr lang="ko-KR" altLang="en-US" sz="1000" dirty="0"/>
              <a:t>픽업할 수 </a:t>
            </a:r>
            <a:r>
              <a:rPr lang="ko-KR" altLang="en-US" sz="1000" dirty="0" smtClean="0"/>
              <a:t>있는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프린트 </a:t>
            </a:r>
            <a:r>
              <a:rPr lang="ko-KR" altLang="en-US" sz="1000" dirty="0" err="1" smtClean="0"/>
              <a:t>테이크</a:t>
            </a:r>
            <a:r>
              <a:rPr lang="ko-KR" altLang="en-US" sz="1000" dirty="0" smtClean="0"/>
              <a:t> 아웃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서비스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제공한</a:t>
            </a:r>
            <a:r>
              <a:rPr lang="ko-KR" altLang="en-US" sz="1000" dirty="0" smtClean="0"/>
              <a:t>다</a:t>
            </a:r>
            <a:r>
              <a:rPr lang="en-US" altLang="ko-KR" sz="1000" dirty="0"/>
              <a:t>. </a:t>
            </a:r>
            <a:r>
              <a:rPr lang="ko-KR" altLang="en-US" sz="1000" dirty="0"/>
              <a:t>모든 절차가 웹을 통해서 이루어지기 때문에 </a:t>
            </a:r>
            <a:r>
              <a:rPr lang="ko-KR" altLang="en-US" sz="1000" dirty="0" err="1"/>
              <a:t>모바일</a:t>
            </a:r>
            <a:r>
              <a:rPr lang="ko-KR" altLang="en-US" sz="1000" dirty="0"/>
              <a:t> 기기를 통해 서비스를 이용할 수 있으며 결제 또한 웹에서 이루어지기 때문에 거스름돈을 </a:t>
            </a:r>
            <a:r>
              <a:rPr lang="en-US" altLang="ko-KR" sz="1000" dirty="0"/>
              <a:t>5</a:t>
            </a:r>
            <a:r>
              <a:rPr lang="en-US" altLang="ko-KR" sz="1000" dirty="0" smtClean="0"/>
              <a:t>0</a:t>
            </a:r>
            <a:r>
              <a:rPr lang="ko-KR" altLang="en-US" sz="1000" dirty="0"/>
              <a:t>원 단위로 받게 되는 번거로움을 덜 수 </a:t>
            </a:r>
            <a:r>
              <a:rPr lang="ko-KR" altLang="en-US" sz="1000" dirty="0" smtClean="0"/>
              <a:t>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ko-KR" altLang="en-US" sz="1000" b="1" dirty="0"/>
              <a:t>◆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진행 상황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b="1" dirty="0" smtClean="0"/>
          </a:p>
          <a:p>
            <a:pPr marL="0" indent="0">
              <a:buNone/>
            </a:pPr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차 </a:t>
            </a:r>
            <a:r>
              <a:rPr lang="ko-KR" altLang="en-US" sz="1000" b="1" dirty="0" err="1" smtClean="0"/>
              <a:t>멘토링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: 10</a:t>
            </a:r>
            <a:r>
              <a:rPr lang="ko-KR" altLang="en-US" sz="1000" b="1" dirty="0" smtClean="0"/>
              <a:t>월 </a:t>
            </a:r>
            <a:r>
              <a:rPr lang="en-US" altLang="ko-KR" sz="1000" b="1" dirty="0" smtClean="0"/>
              <a:t>10</a:t>
            </a:r>
            <a:r>
              <a:rPr lang="ko-KR" altLang="en-US" sz="1000" b="1" dirty="0" smtClean="0"/>
              <a:t>일</a:t>
            </a:r>
            <a:endParaRPr lang="en-US" altLang="ko-KR" sz="1000" b="1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000" dirty="0" err="1" smtClean="0"/>
              <a:t>멘토링</a:t>
            </a:r>
            <a:r>
              <a:rPr lang="ko-KR" altLang="en-US" sz="1000" dirty="0" smtClean="0"/>
              <a:t> 내용 요약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유사 서비스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프린터스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참고하여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서비스 관리의 측면을 살필 것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시나리오 기법으로 사용자 유형을 분류하여 필요한 기능들을 추출할 것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사용자 뿐만 아니라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공급자 측면의 시나리오를 세워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서비스를 확장할 수 있는 방향 생각해볼 것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GUI </a:t>
            </a:r>
            <a:r>
              <a:rPr lang="ko-KR" altLang="en-US" sz="1000" dirty="0" smtClean="0"/>
              <a:t>디자인은 간략한 스케치로 먼저 </a:t>
            </a:r>
            <a:r>
              <a:rPr lang="ko-KR" altLang="en-US" sz="1000" dirty="0" err="1" smtClean="0"/>
              <a:t>플로우를</a:t>
            </a:r>
            <a:r>
              <a:rPr lang="ko-KR" altLang="en-US" sz="1000" dirty="0" smtClean="0"/>
              <a:t> 수정하면서 잡은 후에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사람들에게 첨삭을 받아서 그것을 기반으로 와이어 프레임 제작할 것</a:t>
            </a:r>
            <a:r>
              <a:rPr lang="en-US" altLang="ko-KR" sz="1000" dirty="0" smtClean="0"/>
              <a:t>.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332656" y="900755"/>
            <a:ext cx="6172200" cy="595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000" dirty="0" smtClean="0"/>
              <a:t>20151104 </a:t>
            </a:r>
            <a:r>
              <a:rPr lang="ko-KR" altLang="en-US" sz="1000" dirty="0" smtClean="0"/>
              <a:t>조선미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51693" y="4448944"/>
            <a:ext cx="5933052" cy="1944239"/>
            <a:chOff x="551693" y="4736737"/>
            <a:chExt cx="5933052" cy="1944239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93" y="4736737"/>
              <a:ext cx="1979493" cy="19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1187" y="4736976"/>
              <a:ext cx="1999969" cy="19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328" y="4736976"/>
              <a:ext cx="1951417" cy="19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6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349337" y="632520"/>
            <a:ext cx="6326460" cy="5976664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 smtClean="0"/>
              <a:t>◆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차 </a:t>
            </a:r>
            <a:r>
              <a:rPr lang="ko-KR" altLang="en-US" sz="1000" dirty="0" err="1" smtClean="0"/>
              <a:t>멘토링</a:t>
            </a:r>
            <a:r>
              <a:rPr lang="ko-KR" altLang="en-US" sz="1000" dirty="0" smtClean="0"/>
              <a:t> 반영 결과물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en-US" altLang="ko-KR" sz="1000" dirty="0" smtClean="0"/>
              <a:t>GUI </a:t>
            </a:r>
            <a:r>
              <a:rPr lang="ko-KR" altLang="en-US" sz="1000" dirty="0" smtClean="0"/>
              <a:t>스케치 및 팀원들의 피드백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smtClean="0"/>
              <a:t>2. </a:t>
            </a:r>
            <a:r>
              <a:rPr lang="ko-KR" altLang="en-US" sz="1000" dirty="0" smtClean="0"/>
              <a:t>와이어 프레임</a:t>
            </a:r>
            <a:endParaRPr lang="en-US" altLang="ko-KR" sz="1000" dirty="0" smtClean="0"/>
          </a:p>
        </p:txBody>
      </p:sp>
      <p:pic>
        <p:nvPicPr>
          <p:cNvPr id="1026" name="Picture 2" descr="C:\Users\in-sup\Desktop\KakaoTalk_20181026_1634048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83" y="1662873"/>
            <a:ext cx="2845637" cy="37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n-sup\Desktop\KakaoTalk_20181026_1634045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37" y="1662873"/>
            <a:ext cx="2845638" cy="37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n-sup\Downloads\뽀바드림 와이어프레임_1\01_로그인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6393160"/>
            <a:ext cx="1728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n-sup\Downloads\뽀바드림 와이어프레임_1\02_회원가입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6396020"/>
            <a:ext cx="1728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in-sup\Downloads\뽀바드림 와이어프레임_1\03_회원가입 완료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65" y="6393160"/>
            <a:ext cx="1728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2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n-sup\Downloads\뽀바드림 와이어프레임_1\04_홈화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4" y="529557"/>
            <a:ext cx="1728000" cy="37247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n-sup\Downloads\뽀바드림 와이어프레임_1\05_파일 업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88" y="529557"/>
            <a:ext cx="1728000" cy="4228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n-sup\Downloads\뽀바드림 와이어프레임_1\06_파일 설정 확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20" y="545232"/>
            <a:ext cx="1728000" cy="405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in-sup\Downloads\뽀바드림 와이어프레임_1\07_잔액부족 팝업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4" y="5169472"/>
            <a:ext cx="1728000" cy="403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in-sup\Downloads\뽀바드림 와이어프레임_1\08_결제 완료 페이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88" y="5169472"/>
            <a:ext cx="1728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in-sup\Downloads\뽀바드림 와이어프레임_1\09_예약 현황 페이지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20" y="5169344"/>
            <a:ext cx="1728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n-sup\Downloads\뽀바드림 와이어프레임_1\10_포인트 사용내역 페이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4" y="562486"/>
            <a:ext cx="1728000" cy="28799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n-sup\Downloads\뽀바드림 와이어프레임_1\11_이용내역 자세히보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562485"/>
            <a:ext cx="1728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n-sup\Downloads\뽀바드림 와이어프레임_1\12_내 정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20" y="562485"/>
            <a:ext cx="1728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in-sup\Downloads\뽀바드림 와이어프레임_1\13_내정보_비밀번호 재설정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6" y="4161233"/>
            <a:ext cx="1728000" cy="28799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7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342900" y="560512"/>
            <a:ext cx="6326460" cy="72008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1000" b="1" dirty="0"/>
              <a:t>◆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향후 계획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ko-KR" altLang="en-US" sz="1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32656" y="980261"/>
            <a:ext cx="4320480" cy="8426948"/>
            <a:chOff x="332656" y="980261"/>
            <a:chExt cx="4320480" cy="842694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56" y="980261"/>
              <a:ext cx="4301040" cy="271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56" y="3696963"/>
              <a:ext cx="4320480" cy="2813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56" y="6321152"/>
              <a:ext cx="4320480" cy="3086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직사각형 15"/>
          <p:cNvSpPr/>
          <p:nvPr/>
        </p:nvSpPr>
        <p:spPr>
          <a:xfrm>
            <a:off x="404664" y="3120899"/>
            <a:ext cx="1800200" cy="463949"/>
          </a:xfrm>
          <a:prstGeom prst="rect">
            <a:avLst/>
          </a:prstGeom>
          <a:solidFill>
            <a:srgbClr val="FFC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56992" y="4160912"/>
            <a:ext cx="1168246" cy="463949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80728" y="3214373"/>
            <a:ext cx="648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피드백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50345" y="4686434"/>
            <a:ext cx="1034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코딩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59140" y="3152800"/>
            <a:ext cx="648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차 </a:t>
            </a:r>
            <a:endParaRPr lang="en-US" altLang="ko-KR" sz="1100" b="1" dirty="0" smtClean="0"/>
          </a:p>
          <a:p>
            <a:r>
              <a:rPr lang="ko-KR" altLang="en-US" sz="1100" b="1" dirty="0" err="1" smtClean="0"/>
              <a:t>멘토링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404664" y="4592960"/>
            <a:ext cx="4120574" cy="463949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4664" y="5025008"/>
            <a:ext cx="648072" cy="463949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18842" y="5027295"/>
            <a:ext cx="3506395" cy="463949"/>
          </a:xfrm>
          <a:prstGeom prst="rect">
            <a:avLst/>
          </a:prstGeom>
          <a:solidFill>
            <a:schemeClr val="accent3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664803" y="5118482"/>
            <a:ext cx="2412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테스트 </a:t>
            </a:r>
            <a:r>
              <a:rPr lang="en-US" altLang="ko-KR" sz="1200" b="1" dirty="0" smtClean="0"/>
              <a:t>&amp; 3</a:t>
            </a:r>
            <a:r>
              <a:rPr lang="ko-KR" altLang="en-US" sz="1200" b="1" dirty="0" smtClean="0"/>
              <a:t>차 </a:t>
            </a:r>
            <a:r>
              <a:rPr lang="ko-KR" altLang="en-US" sz="1200" b="1" dirty="0" err="1" smtClean="0"/>
              <a:t>멘토링</a:t>
            </a:r>
            <a:endParaRPr lang="ko-KR" altLang="en-US" sz="1200" b="1" dirty="0"/>
          </a:p>
        </p:txBody>
      </p:sp>
      <p:sp>
        <p:nvSpPr>
          <p:cNvPr id="29" name="직사각형 28"/>
          <p:cNvSpPr/>
          <p:nvPr/>
        </p:nvSpPr>
        <p:spPr>
          <a:xfrm>
            <a:off x="404665" y="5425155"/>
            <a:ext cx="648072" cy="463949"/>
          </a:xfrm>
          <a:prstGeom prst="rect">
            <a:avLst/>
          </a:prstGeom>
          <a:solidFill>
            <a:schemeClr val="accent3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13986" y="5425155"/>
            <a:ext cx="3506395" cy="463949"/>
          </a:xfrm>
          <a:prstGeom prst="rect">
            <a:avLst/>
          </a:prstGeom>
          <a:solidFill>
            <a:schemeClr val="tx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5942" y="5865724"/>
            <a:ext cx="3535173" cy="463949"/>
          </a:xfrm>
          <a:prstGeom prst="rect">
            <a:avLst/>
          </a:prstGeom>
          <a:solidFill>
            <a:schemeClr val="tx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941115" y="6825208"/>
            <a:ext cx="584123" cy="463949"/>
          </a:xfrm>
          <a:prstGeom prst="rect">
            <a:avLst/>
          </a:prstGeom>
          <a:solidFill>
            <a:schemeClr val="tx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05942" y="7209582"/>
            <a:ext cx="1222857" cy="463949"/>
          </a:xfrm>
          <a:prstGeom prst="rect">
            <a:avLst/>
          </a:prstGeom>
          <a:solidFill>
            <a:schemeClr val="tx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664803" y="5756121"/>
            <a:ext cx="2412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오류 수정 및 보완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59139" y="7209582"/>
            <a:ext cx="648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</a:t>
            </a:r>
            <a:r>
              <a:rPr lang="ko-KR" altLang="en-US" sz="1100" b="1" dirty="0" smtClean="0"/>
              <a:t>차 </a:t>
            </a:r>
            <a:endParaRPr lang="en-US" altLang="ko-KR" sz="1100" b="1" dirty="0" smtClean="0"/>
          </a:p>
          <a:p>
            <a:r>
              <a:rPr lang="ko-KR" altLang="en-US" sz="1100" b="1" dirty="0" err="1" smtClean="0"/>
              <a:t>멘토링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844824" y="8003758"/>
            <a:ext cx="1584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프로젝트 마무리</a:t>
            </a:r>
            <a:endParaRPr lang="en-US" altLang="ko-KR" sz="1100" b="1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405942" y="7653740"/>
            <a:ext cx="4120574" cy="899660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767664" y="7257256"/>
            <a:ext cx="1757573" cy="396484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228</Words>
  <Application>Microsoft Office PowerPoint</Application>
  <PresentationFormat>A4 용지(210x297mm)</PresentationFormat>
  <Paragraphs>72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CCP2 프로젝트 Main Idea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CCP1 중간보고서 </dc:title>
  <dc:creator>Microsoft Corporation</dc:creator>
  <cp:lastModifiedBy>in-sup cho</cp:lastModifiedBy>
  <cp:revision>63</cp:revision>
  <dcterms:created xsi:type="dcterms:W3CDTF">2006-10-05T04:04:58Z</dcterms:created>
  <dcterms:modified xsi:type="dcterms:W3CDTF">2018-11-01T14:49:56Z</dcterms:modified>
</cp:coreProperties>
</file>