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94A5C-0985-4025-9753-79BF99EB5A65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D9EF-A204-45F2-8585-0D5EB53B4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26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9D9EF-A204-45F2-8585-0D5EB53B41E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485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860425"/>
            <a:ext cx="5124450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54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835025"/>
            <a:ext cx="5124450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96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847725"/>
            <a:ext cx="517525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96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860425"/>
            <a:ext cx="5162550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085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854075"/>
            <a:ext cx="513715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085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854075"/>
            <a:ext cx="512445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085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5" y="873125"/>
            <a:ext cx="50990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085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1052736"/>
            <a:ext cx="5137150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094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115616" y="3941378"/>
            <a:ext cx="2520280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51720" y="244143"/>
            <a:ext cx="2520280" cy="4697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5" t="8701" r="3523" b="63294"/>
          <a:stretch/>
        </p:blipFill>
        <p:spPr bwMode="auto">
          <a:xfrm rot="5400000">
            <a:off x="423286" y="1872575"/>
            <a:ext cx="4697025" cy="144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5" t="8701" r="3523" b="63294"/>
          <a:stretch/>
        </p:blipFill>
        <p:spPr bwMode="auto">
          <a:xfrm rot="5400000">
            <a:off x="1503407" y="1872574"/>
            <a:ext cx="4697025" cy="144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3" t="56809" r="40914" b="37265"/>
          <a:stretch/>
        </p:blipFill>
        <p:spPr bwMode="auto">
          <a:xfrm>
            <a:off x="1382924" y="4293096"/>
            <a:ext cx="2633192" cy="44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" t="40000" r="80521" b="52963"/>
          <a:stretch/>
        </p:blipFill>
        <p:spPr bwMode="auto">
          <a:xfrm>
            <a:off x="7846247" y="4681685"/>
            <a:ext cx="2723648" cy="521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23140" r="60817" b="70749"/>
          <a:stretch/>
        </p:blipFill>
        <p:spPr bwMode="auto">
          <a:xfrm>
            <a:off x="11412760" y="3429000"/>
            <a:ext cx="2520282" cy="419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72" r="80832" b="68835"/>
          <a:stretch/>
        </p:blipFill>
        <p:spPr bwMode="auto">
          <a:xfrm>
            <a:off x="6330280" y="2908300"/>
            <a:ext cx="2540261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54" t="56111" r="833" b="34697"/>
          <a:stretch/>
        </p:blipFill>
        <p:spPr bwMode="auto">
          <a:xfrm>
            <a:off x="1691680" y="4437111"/>
            <a:ext cx="2880319" cy="49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175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</Words>
  <Application>Microsoft Office PowerPoint</Application>
  <PresentationFormat>화면 슬라이드 쇼(4:3)</PresentationFormat>
  <Paragraphs>1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in-sup cho</cp:lastModifiedBy>
  <cp:revision>6</cp:revision>
  <dcterms:created xsi:type="dcterms:W3CDTF">2006-10-05T04:04:58Z</dcterms:created>
  <dcterms:modified xsi:type="dcterms:W3CDTF">2018-10-24T15:34:21Z</dcterms:modified>
</cp:coreProperties>
</file>