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2" r:id="rId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0" autoAdjust="0"/>
  </p:normalViewPr>
  <p:slideViewPr>
    <p:cSldViewPr>
      <p:cViewPr>
        <p:scale>
          <a:sx n="130" d="100"/>
          <a:sy n="130" d="100"/>
        </p:scale>
        <p:origin x="-372" y="14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7251-C94A-4D79-B6BE-8A6E49924DC7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1E92C-D66C-450D-B14E-C1F67FD01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4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42900" y="684732"/>
            <a:ext cx="6172200" cy="235820"/>
          </a:xfrm>
        </p:spPr>
        <p:txBody>
          <a:bodyPr>
            <a:normAutofit fontScale="90000"/>
          </a:bodyPr>
          <a:lstStyle/>
          <a:p>
            <a:r>
              <a:rPr lang="en-US" altLang="ko-KR" sz="1600" b="1" dirty="0" smtClean="0"/>
              <a:t>CCP2 </a:t>
            </a:r>
            <a:r>
              <a:rPr lang="ko-KR" altLang="en-US" sz="1600" b="1" dirty="0" smtClean="0"/>
              <a:t>프로젝트 </a:t>
            </a:r>
            <a:r>
              <a:rPr lang="en-US" altLang="ko-KR" sz="1600" b="1" dirty="0" smtClean="0"/>
              <a:t>Main Idea</a:t>
            </a:r>
            <a:endParaRPr lang="ko-KR" altLang="en-US" sz="1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2900" y="1496616"/>
            <a:ext cx="6326460" cy="7920880"/>
          </a:xfrm>
        </p:spPr>
        <p:txBody>
          <a:bodyPr vert="horz">
            <a:noAutofit/>
          </a:bodyPr>
          <a:lstStyle/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ko-KR" altLang="en-US" sz="1000" b="1" dirty="0" smtClean="0"/>
              <a:t>◆</a:t>
            </a:r>
            <a:r>
              <a:rPr lang="en-US" altLang="ko-KR" sz="1000" b="1" dirty="0" smtClean="0"/>
              <a:t> ‘</a:t>
            </a:r>
            <a:r>
              <a:rPr lang="ko-KR" altLang="en-US" sz="1000" b="1" dirty="0" smtClean="0"/>
              <a:t>뽑아드림</a:t>
            </a:r>
            <a:r>
              <a:rPr lang="en-US" altLang="ko-KR" sz="1000" b="1" dirty="0" smtClean="0"/>
              <a:t>’ </a:t>
            </a:r>
            <a:r>
              <a:rPr lang="ko-KR" altLang="en-US" sz="1000" b="1" dirty="0" smtClean="0"/>
              <a:t>프로젝트 개요</a:t>
            </a:r>
            <a:endParaRPr lang="en-US" altLang="ko-KR" sz="10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000" dirty="0" smtClean="0"/>
              <a:t>‘뽑아드림</a:t>
            </a:r>
            <a:r>
              <a:rPr lang="ko-KR" altLang="en-US" sz="1000" dirty="0"/>
              <a:t>’은 짧은 쉬는 시간에 </a:t>
            </a:r>
            <a:r>
              <a:rPr lang="ko-KR" altLang="en-US" sz="1000" dirty="0" err="1"/>
              <a:t>복사대에</a:t>
            </a:r>
            <a:r>
              <a:rPr lang="ko-KR" altLang="en-US" sz="1000" dirty="0"/>
              <a:t> 대기하는 학생들이 몹시 많다는 문제를 해결하고자 인쇄물 예약서비스를 제공하고자 </a:t>
            </a:r>
            <a:r>
              <a:rPr lang="ko-KR" altLang="en-US" sz="1000" dirty="0" smtClean="0"/>
              <a:t>한다</a:t>
            </a:r>
            <a:r>
              <a:rPr lang="en-US" altLang="ko-KR" sz="1000" dirty="0" smtClean="0"/>
              <a:t>. </a:t>
            </a:r>
            <a:r>
              <a:rPr lang="ko-KR" altLang="en-US" sz="1000" dirty="0"/>
              <a:t>수업시간에 쓰이는 강의 자료를 </a:t>
            </a:r>
            <a:r>
              <a:rPr lang="ko-KR" altLang="en-US" sz="1000" dirty="0" err="1"/>
              <a:t>깜빡하고</a:t>
            </a:r>
            <a:r>
              <a:rPr lang="ko-KR" altLang="en-US" sz="1000" dirty="0"/>
              <a:t> 인쇄하지 못하고 학교에 도착하는 </a:t>
            </a:r>
            <a:r>
              <a:rPr lang="ko-KR" altLang="en-US" sz="1000" dirty="0" smtClean="0"/>
              <a:t>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수업시간은 </a:t>
            </a:r>
            <a:r>
              <a:rPr lang="ko-KR" altLang="en-US" sz="1000" dirty="0"/>
              <a:t>얼마 남지 않았고 복사대의 줄은 너무 긴 나머지 결국 강의 자료는 포기하고 수업을 들을 수밖에 없는 상황을 때때로 겪게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‘뽑아드림</a:t>
            </a:r>
            <a:r>
              <a:rPr lang="ko-KR" altLang="en-US" sz="1000" dirty="0"/>
              <a:t>’</a:t>
            </a:r>
            <a:r>
              <a:rPr lang="ko-KR" altLang="en-US" sz="1000"/>
              <a:t>은 </a:t>
            </a:r>
            <a:r>
              <a:rPr lang="ko-KR" altLang="en-US" sz="1000" smtClean="0"/>
              <a:t>복사대에</a:t>
            </a:r>
            <a:r>
              <a:rPr lang="ko-KR" altLang="en-US" sz="1000" dirty="0" smtClean="0"/>
              <a:t> 인쇄물을 </a:t>
            </a:r>
            <a:r>
              <a:rPr lang="ko-KR" altLang="en-US" sz="1000" dirty="0"/>
              <a:t>예약하여 </a:t>
            </a:r>
            <a:r>
              <a:rPr lang="ko-KR" altLang="en-US" sz="1000" dirty="0" smtClean="0"/>
              <a:t>대기 없이 인쇄물을 </a:t>
            </a:r>
            <a:r>
              <a:rPr lang="ko-KR" altLang="en-US" sz="1000" dirty="0"/>
              <a:t>픽업할 수 </a:t>
            </a:r>
            <a:r>
              <a:rPr lang="ko-KR" altLang="en-US" sz="1000" dirty="0" smtClean="0"/>
              <a:t>있는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프린트 </a:t>
            </a:r>
            <a:r>
              <a:rPr lang="ko-KR" altLang="en-US" sz="1000" dirty="0" err="1" smtClean="0"/>
              <a:t>테이크</a:t>
            </a:r>
            <a:r>
              <a:rPr lang="ko-KR" altLang="en-US" sz="1000" dirty="0" smtClean="0"/>
              <a:t> 아웃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서비스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제공한다</a:t>
            </a:r>
            <a:r>
              <a:rPr lang="en-US" altLang="ko-KR" sz="1000" dirty="0"/>
              <a:t>. </a:t>
            </a:r>
            <a:r>
              <a:rPr lang="ko-KR" altLang="en-US" sz="1000" dirty="0"/>
              <a:t>모든 절차가 웹을 통해서 이루어지기 때문에 </a:t>
            </a:r>
            <a:r>
              <a:rPr lang="ko-KR" altLang="en-US" sz="1000" dirty="0" err="1"/>
              <a:t>모바일</a:t>
            </a:r>
            <a:r>
              <a:rPr lang="ko-KR" altLang="en-US" sz="1000" dirty="0"/>
              <a:t> 기기를 통해 서비스를 이용할 수 있으며 결제 또한 웹에서 이루어지기 때문에 거스름돈을 </a:t>
            </a:r>
            <a:r>
              <a:rPr lang="en-US" altLang="ko-KR" sz="1000" dirty="0"/>
              <a:t>5</a:t>
            </a:r>
            <a:r>
              <a:rPr lang="en-US" altLang="ko-KR" sz="1000" dirty="0" smtClean="0"/>
              <a:t>0</a:t>
            </a:r>
            <a:r>
              <a:rPr lang="ko-KR" altLang="en-US" sz="1000" dirty="0"/>
              <a:t>원 단위로 받게 되는 번거로움을 덜 수 </a:t>
            </a:r>
            <a:r>
              <a:rPr lang="ko-KR" altLang="en-US" sz="1000" dirty="0" smtClean="0"/>
              <a:t>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ko-KR" altLang="en-US" sz="1000" b="1" dirty="0"/>
              <a:t>◆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진행 상황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b="1" dirty="0" smtClean="0"/>
          </a:p>
          <a:p>
            <a:pPr marL="0" indent="0">
              <a:buNone/>
            </a:pP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차 </a:t>
            </a:r>
            <a:r>
              <a:rPr lang="ko-KR" altLang="en-US" sz="1000" b="1" dirty="0" err="1" smtClean="0"/>
              <a:t>멘토링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 10</a:t>
            </a:r>
            <a:r>
              <a:rPr lang="ko-KR" altLang="en-US" sz="1000" b="1" dirty="0" smtClean="0"/>
              <a:t>월 </a:t>
            </a:r>
            <a:r>
              <a:rPr lang="en-US" altLang="ko-KR" sz="1000" b="1" dirty="0" smtClean="0"/>
              <a:t>10</a:t>
            </a:r>
            <a:r>
              <a:rPr lang="ko-KR" altLang="en-US" sz="1000" b="1" dirty="0" smtClean="0"/>
              <a:t>일</a:t>
            </a:r>
            <a:endParaRPr lang="en-US" altLang="ko-KR" sz="1000" b="1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dirty="0" err="1" smtClean="0"/>
              <a:t>멘토링</a:t>
            </a:r>
            <a:r>
              <a:rPr lang="ko-KR" altLang="en-US" sz="1000" dirty="0" smtClean="0"/>
              <a:t> 내용 요약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유사 서비스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프린터스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참고하여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서비스 관리의 측면을 살필 것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시나리오 기법으로 사용자 유형을 분류하여 필요한 기능들을 추출할 것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사용자 뿐만 아니라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공급자 측면의 시나리오를 세워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서비스를 확장할 수 있는 방향 생각해볼 것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GUI </a:t>
            </a:r>
            <a:r>
              <a:rPr lang="ko-KR" altLang="en-US" sz="1000" dirty="0" smtClean="0"/>
              <a:t>디자인은 간략한 스케치로 먼저 </a:t>
            </a:r>
            <a:r>
              <a:rPr lang="ko-KR" altLang="en-US" sz="1000" dirty="0" err="1" smtClean="0"/>
              <a:t>플로우를</a:t>
            </a:r>
            <a:r>
              <a:rPr lang="ko-KR" altLang="en-US" sz="1000" dirty="0" smtClean="0"/>
              <a:t> 수정하면서 잡은 후에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사람들에게 첨삭을 받아서 그것을 기반으로 와이어 프레임 제작할 것</a:t>
            </a:r>
            <a:r>
              <a:rPr lang="en-US" altLang="ko-KR" sz="1000" dirty="0" smtClean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332656" y="900755"/>
            <a:ext cx="6172200" cy="595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 smtClean="0"/>
              <a:t>20151104 </a:t>
            </a:r>
            <a:r>
              <a:rPr lang="ko-KR" altLang="en-US" sz="1000" dirty="0" smtClean="0"/>
              <a:t>조선미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51693" y="4448944"/>
            <a:ext cx="5933052" cy="1944239"/>
            <a:chOff x="551693" y="4736737"/>
            <a:chExt cx="5933052" cy="1944239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93" y="4736737"/>
              <a:ext cx="1979493" cy="19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1187" y="4736976"/>
              <a:ext cx="1999969" cy="19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28" y="4736976"/>
              <a:ext cx="1951417" cy="19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6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9337" y="632520"/>
            <a:ext cx="6326460" cy="5976664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 smtClean="0"/>
              <a:t>◆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차 </a:t>
            </a:r>
            <a:r>
              <a:rPr lang="ko-KR" altLang="en-US" sz="1000" dirty="0" err="1" smtClean="0"/>
              <a:t>멘토링</a:t>
            </a:r>
            <a:r>
              <a:rPr lang="ko-KR" altLang="en-US" sz="1000" dirty="0" smtClean="0"/>
              <a:t> 반영 결과물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en-US" altLang="ko-KR" sz="1000" dirty="0" smtClean="0"/>
              <a:t>GUI </a:t>
            </a:r>
            <a:r>
              <a:rPr lang="ko-KR" altLang="en-US" sz="1000" dirty="0" smtClean="0"/>
              <a:t>스케치 및 팀원들의 피드백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smtClean="0"/>
              <a:t>2. </a:t>
            </a:r>
            <a:r>
              <a:rPr lang="ko-KR" altLang="en-US" sz="1000" dirty="0" smtClean="0"/>
              <a:t>와이어 프레임</a:t>
            </a:r>
            <a:endParaRPr lang="en-US" altLang="ko-KR" sz="1000" dirty="0" smtClean="0"/>
          </a:p>
        </p:txBody>
      </p:sp>
      <p:pic>
        <p:nvPicPr>
          <p:cNvPr id="1026" name="Picture 2" descr="C:\Users\in-sup\Desktop\KakaoTalk_20181026_1634048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3" y="1662873"/>
            <a:ext cx="2845637" cy="37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n-sup\Desktop\KakaoTalk_20181026_1634045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37" y="1662873"/>
            <a:ext cx="2845638" cy="37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n-sup\Downloads\뽀바드림 와이어프레임_1\01_로그인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6393160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n-sup\Downloads\뽀바드림 와이어프레임_1\02_회원가입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6396020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in-sup\Downloads\뽀바드림 와이어프레임_1\03_회원가입 완료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65" y="6393160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2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n-sup\Downloads\뽀바드림 와이어프레임_1\04_홈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4" y="529557"/>
            <a:ext cx="1728000" cy="37247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n-sup\Downloads\뽀바드림 와이어프레임_1\05_파일 업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88" y="529557"/>
            <a:ext cx="1728000" cy="4228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n-sup\Downloads\뽀바드림 와이어프레임_1\06_파일 설정 확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20" y="545232"/>
            <a:ext cx="1728000" cy="405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in-sup\Downloads\뽀바드림 와이어프레임_1\07_잔액부족 팝업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4" y="5169472"/>
            <a:ext cx="1728000" cy="403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in-sup\Downloads\뽀바드림 와이어프레임_1\08_결제 완료 페이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88" y="5169472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in-sup\Downloads\뽀바드림 와이어프레임_1\09_예약 현황 페이지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20" y="5169344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n-sup\Downloads\뽀바드림 와이어프레임_1\10_포인트 사용내역 페이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4" y="562486"/>
            <a:ext cx="1728000" cy="2879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n-sup\Downloads\뽀바드림 와이어프레임_1\11_이용내역 자세히보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562485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n-sup\Downloads\뽀바드림 와이어프레임_1\12_내 정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20" y="562485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in-sup\Downloads\뽀바드림 와이어프레임_1\13_내정보_비밀번호 재설정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6" y="4161233"/>
            <a:ext cx="1728000" cy="2879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7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2900" y="560512"/>
            <a:ext cx="6326460" cy="72008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1000" b="1" dirty="0"/>
              <a:t>◆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향후 계획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ko-KR" altLang="en-US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32656" y="980261"/>
            <a:ext cx="4320480" cy="8426948"/>
            <a:chOff x="332656" y="980261"/>
            <a:chExt cx="4320480" cy="842694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56" y="980261"/>
              <a:ext cx="4301040" cy="27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56" y="3696963"/>
              <a:ext cx="4320480" cy="2813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56" y="6321152"/>
              <a:ext cx="4320480" cy="3086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직사각형 15"/>
          <p:cNvSpPr/>
          <p:nvPr/>
        </p:nvSpPr>
        <p:spPr>
          <a:xfrm>
            <a:off x="404664" y="3120899"/>
            <a:ext cx="1800200" cy="463949"/>
          </a:xfrm>
          <a:prstGeom prst="rect">
            <a:avLst/>
          </a:prstGeom>
          <a:solidFill>
            <a:srgbClr val="FFC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56992" y="4160912"/>
            <a:ext cx="1168246" cy="463949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80728" y="3214373"/>
            <a:ext cx="648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피드백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50345" y="4686434"/>
            <a:ext cx="1034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코딩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59140" y="3152800"/>
            <a:ext cx="648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차 </a:t>
            </a:r>
            <a:endParaRPr lang="en-US" altLang="ko-KR" sz="1100" b="1" dirty="0" smtClean="0"/>
          </a:p>
          <a:p>
            <a:r>
              <a:rPr lang="ko-KR" altLang="en-US" sz="1100" b="1" dirty="0" err="1" smtClean="0"/>
              <a:t>멘토링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404664" y="4592960"/>
            <a:ext cx="4120574" cy="463949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4664" y="5025008"/>
            <a:ext cx="648072" cy="463949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18842" y="5027295"/>
            <a:ext cx="3506395" cy="463949"/>
          </a:xfrm>
          <a:prstGeom prst="rect">
            <a:avLst/>
          </a:prstGeom>
          <a:solidFill>
            <a:schemeClr val="accent3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664803" y="5118482"/>
            <a:ext cx="2412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테스트 </a:t>
            </a:r>
            <a:r>
              <a:rPr lang="en-US" altLang="ko-KR" sz="1200" b="1" dirty="0" smtClean="0"/>
              <a:t>&amp; 3</a:t>
            </a:r>
            <a:r>
              <a:rPr lang="ko-KR" altLang="en-US" sz="1200" b="1" dirty="0" smtClean="0"/>
              <a:t>차 </a:t>
            </a:r>
            <a:r>
              <a:rPr lang="ko-KR" altLang="en-US" sz="1200" b="1" dirty="0" err="1" smtClean="0"/>
              <a:t>멘토링</a:t>
            </a:r>
            <a:endParaRPr lang="ko-KR" altLang="en-US" sz="1200" b="1" dirty="0"/>
          </a:p>
        </p:txBody>
      </p:sp>
      <p:sp>
        <p:nvSpPr>
          <p:cNvPr id="29" name="직사각형 28"/>
          <p:cNvSpPr/>
          <p:nvPr/>
        </p:nvSpPr>
        <p:spPr>
          <a:xfrm>
            <a:off x="404665" y="5425155"/>
            <a:ext cx="648072" cy="463949"/>
          </a:xfrm>
          <a:prstGeom prst="rect">
            <a:avLst/>
          </a:prstGeom>
          <a:solidFill>
            <a:schemeClr val="accent3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13986" y="5425155"/>
            <a:ext cx="3506395" cy="463949"/>
          </a:xfrm>
          <a:prstGeom prst="rect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5942" y="5865724"/>
            <a:ext cx="3535173" cy="463949"/>
          </a:xfrm>
          <a:prstGeom prst="rect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41115" y="6825208"/>
            <a:ext cx="584123" cy="463949"/>
          </a:xfrm>
          <a:prstGeom prst="rect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05942" y="7209582"/>
            <a:ext cx="1222857" cy="463949"/>
          </a:xfrm>
          <a:prstGeom prst="rect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664803" y="5756121"/>
            <a:ext cx="2412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오류 수정 및 보완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59139" y="7209582"/>
            <a:ext cx="648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</a:t>
            </a:r>
            <a:r>
              <a:rPr lang="ko-KR" altLang="en-US" sz="1100" b="1" dirty="0" smtClean="0"/>
              <a:t>차 </a:t>
            </a:r>
            <a:endParaRPr lang="en-US" altLang="ko-KR" sz="1100" b="1" dirty="0" smtClean="0"/>
          </a:p>
          <a:p>
            <a:r>
              <a:rPr lang="ko-KR" altLang="en-US" sz="1100" b="1" dirty="0" err="1" smtClean="0"/>
              <a:t>멘토링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44824" y="8003758"/>
            <a:ext cx="1584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프로젝트 마무리</a:t>
            </a:r>
            <a:endParaRPr lang="en-US" altLang="ko-KR" sz="11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405942" y="7653740"/>
            <a:ext cx="4120574" cy="899660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67664" y="7257256"/>
            <a:ext cx="1757573" cy="396484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3" t="29866" r="26184" b="27113"/>
          <a:stretch/>
        </p:blipFill>
        <p:spPr bwMode="auto">
          <a:xfrm>
            <a:off x="2852936" y="3080792"/>
            <a:ext cx="1386038" cy="16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92" y="1856656"/>
            <a:ext cx="67913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3" t="29866" r="26184" b="27113"/>
          <a:stretch/>
        </p:blipFill>
        <p:spPr bwMode="auto">
          <a:xfrm>
            <a:off x="2132856" y="3293444"/>
            <a:ext cx="1774093" cy="16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2696" y="215746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신청하고 찾아가기</a:t>
            </a:r>
            <a:endParaRPr lang="en-US" altLang="ko-KR" dirty="0" smtClean="0"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2058622" y="3440831"/>
            <a:ext cx="3325921" cy="1637701"/>
          </a:xfrm>
          <a:custGeom>
            <a:avLst/>
            <a:gdLst>
              <a:gd name="connsiteX0" fmla="*/ 0 w 3325921"/>
              <a:gd name="connsiteY0" fmla="*/ 1002417 h 1821900"/>
              <a:gd name="connsiteX1" fmla="*/ 19560 w 3325921"/>
              <a:gd name="connsiteY1" fmla="*/ 1031756 h 1821900"/>
              <a:gd name="connsiteX2" fmla="*/ 29339 w 3325921"/>
              <a:gd name="connsiteY2" fmla="*/ 1061095 h 1821900"/>
              <a:gd name="connsiteX3" fmla="*/ 53789 w 3325921"/>
              <a:gd name="connsiteY3" fmla="*/ 1100214 h 1821900"/>
              <a:gd name="connsiteX4" fmla="*/ 73348 w 3325921"/>
              <a:gd name="connsiteY4" fmla="*/ 1144223 h 1821900"/>
              <a:gd name="connsiteX5" fmla="*/ 88018 w 3325921"/>
              <a:gd name="connsiteY5" fmla="*/ 1173562 h 1821900"/>
              <a:gd name="connsiteX6" fmla="*/ 102687 w 3325921"/>
              <a:gd name="connsiteY6" fmla="*/ 1193121 h 1821900"/>
              <a:gd name="connsiteX7" fmla="*/ 122246 w 3325921"/>
              <a:gd name="connsiteY7" fmla="*/ 1237130 h 1821900"/>
              <a:gd name="connsiteX8" fmla="*/ 151585 w 3325921"/>
              <a:gd name="connsiteY8" fmla="*/ 1286028 h 1821900"/>
              <a:gd name="connsiteX9" fmla="*/ 176035 w 3325921"/>
              <a:gd name="connsiteY9" fmla="*/ 1320257 h 1821900"/>
              <a:gd name="connsiteX10" fmla="*/ 185814 w 3325921"/>
              <a:gd name="connsiteY10" fmla="*/ 1339816 h 1821900"/>
              <a:gd name="connsiteX11" fmla="*/ 200484 w 3325921"/>
              <a:gd name="connsiteY11" fmla="*/ 1359376 h 1821900"/>
              <a:gd name="connsiteX12" fmla="*/ 220043 w 3325921"/>
              <a:gd name="connsiteY12" fmla="*/ 1403384 h 1821900"/>
              <a:gd name="connsiteX13" fmla="*/ 234713 w 3325921"/>
              <a:gd name="connsiteY13" fmla="*/ 1422943 h 1821900"/>
              <a:gd name="connsiteX14" fmla="*/ 259162 w 3325921"/>
              <a:gd name="connsiteY14" fmla="*/ 1466952 h 1821900"/>
              <a:gd name="connsiteX15" fmla="*/ 268942 w 3325921"/>
              <a:gd name="connsiteY15" fmla="*/ 1481622 h 1821900"/>
              <a:gd name="connsiteX16" fmla="*/ 283611 w 3325921"/>
              <a:gd name="connsiteY16" fmla="*/ 1506071 h 1821900"/>
              <a:gd name="connsiteX17" fmla="*/ 298281 w 3325921"/>
              <a:gd name="connsiteY17" fmla="*/ 1525630 h 1821900"/>
              <a:gd name="connsiteX18" fmla="*/ 308060 w 3325921"/>
              <a:gd name="connsiteY18" fmla="*/ 1550079 h 1821900"/>
              <a:gd name="connsiteX19" fmla="*/ 337399 w 3325921"/>
              <a:gd name="connsiteY19" fmla="*/ 1589198 h 1821900"/>
              <a:gd name="connsiteX20" fmla="*/ 371628 w 3325921"/>
              <a:gd name="connsiteY20" fmla="*/ 1638096 h 1821900"/>
              <a:gd name="connsiteX21" fmla="*/ 420527 w 3325921"/>
              <a:gd name="connsiteY21" fmla="*/ 1682105 h 1821900"/>
              <a:gd name="connsiteX22" fmla="*/ 430306 w 3325921"/>
              <a:gd name="connsiteY22" fmla="*/ 1696774 h 1821900"/>
              <a:gd name="connsiteX23" fmla="*/ 444976 w 3325921"/>
              <a:gd name="connsiteY23" fmla="*/ 1706554 h 1821900"/>
              <a:gd name="connsiteX24" fmla="*/ 464535 w 3325921"/>
              <a:gd name="connsiteY24" fmla="*/ 1721224 h 1821900"/>
              <a:gd name="connsiteX25" fmla="*/ 518323 w 3325921"/>
              <a:gd name="connsiteY25" fmla="*/ 1760342 h 1821900"/>
              <a:gd name="connsiteX26" fmla="*/ 528103 w 3325921"/>
              <a:gd name="connsiteY26" fmla="*/ 1775012 h 1821900"/>
              <a:gd name="connsiteX27" fmla="*/ 572112 w 3325921"/>
              <a:gd name="connsiteY27" fmla="*/ 1789681 h 1821900"/>
              <a:gd name="connsiteX28" fmla="*/ 606341 w 3325921"/>
              <a:gd name="connsiteY28" fmla="*/ 1799461 h 1821900"/>
              <a:gd name="connsiteX29" fmla="*/ 635680 w 3325921"/>
              <a:gd name="connsiteY29" fmla="*/ 1814131 h 1821900"/>
              <a:gd name="connsiteX30" fmla="*/ 772595 w 3325921"/>
              <a:gd name="connsiteY30" fmla="*/ 1809241 h 1821900"/>
              <a:gd name="connsiteX31" fmla="*/ 806824 w 3325921"/>
              <a:gd name="connsiteY31" fmla="*/ 1799461 h 1821900"/>
              <a:gd name="connsiteX32" fmla="*/ 826383 w 3325921"/>
              <a:gd name="connsiteY32" fmla="*/ 1789681 h 1821900"/>
              <a:gd name="connsiteX33" fmla="*/ 841053 w 3325921"/>
              <a:gd name="connsiteY33" fmla="*/ 1779902 h 1821900"/>
              <a:gd name="connsiteX34" fmla="*/ 865502 w 3325921"/>
              <a:gd name="connsiteY34" fmla="*/ 1775012 h 1821900"/>
              <a:gd name="connsiteX35" fmla="*/ 904621 w 3325921"/>
              <a:gd name="connsiteY35" fmla="*/ 1755453 h 1821900"/>
              <a:gd name="connsiteX36" fmla="*/ 919290 w 3325921"/>
              <a:gd name="connsiteY36" fmla="*/ 1740783 h 1821900"/>
              <a:gd name="connsiteX37" fmla="*/ 958409 w 3325921"/>
              <a:gd name="connsiteY37" fmla="*/ 1721224 h 1821900"/>
              <a:gd name="connsiteX38" fmla="*/ 1002418 w 3325921"/>
              <a:gd name="connsiteY38" fmla="*/ 1696774 h 1821900"/>
              <a:gd name="connsiteX39" fmla="*/ 1051316 w 3325921"/>
              <a:gd name="connsiteY39" fmla="*/ 1638096 h 1821900"/>
              <a:gd name="connsiteX40" fmla="*/ 1095325 w 3325921"/>
              <a:gd name="connsiteY40" fmla="*/ 1603868 h 1821900"/>
              <a:gd name="connsiteX41" fmla="*/ 1124664 w 3325921"/>
              <a:gd name="connsiteY41" fmla="*/ 1574528 h 1821900"/>
              <a:gd name="connsiteX42" fmla="*/ 1158892 w 3325921"/>
              <a:gd name="connsiteY42" fmla="*/ 1540300 h 1821900"/>
              <a:gd name="connsiteX43" fmla="*/ 1193121 w 3325921"/>
              <a:gd name="connsiteY43" fmla="*/ 1506071 h 1821900"/>
              <a:gd name="connsiteX44" fmla="*/ 1222460 w 3325921"/>
              <a:gd name="connsiteY44" fmla="*/ 1476732 h 1821900"/>
              <a:gd name="connsiteX45" fmla="*/ 1246910 w 3325921"/>
              <a:gd name="connsiteY45" fmla="*/ 1442503 h 1821900"/>
              <a:gd name="connsiteX46" fmla="*/ 1271359 w 3325921"/>
              <a:gd name="connsiteY46" fmla="*/ 1422943 h 1821900"/>
              <a:gd name="connsiteX47" fmla="*/ 1281138 w 3325921"/>
              <a:gd name="connsiteY47" fmla="*/ 1403384 h 1821900"/>
              <a:gd name="connsiteX48" fmla="*/ 1295808 w 3325921"/>
              <a:gd name="connsiteY48" fmla="*/ 1383825 h 1821900"/>
              <a:gd name="connsiteX49" fmla="*/ 1315367 w 3325921"/>
              <a:gd name="connsiteY49" fmla="*/ 1354486 h 1821900"/>
              <a:gd name="connsiteX50" fmla="*/ 1330037 w 3325921"/>
              <a:gd name="connsiteY50" fmla="*/ 1330037 h 1821900"/>
              <a:gd name="connsiteX51" fmla="*/ 1374045 w 3325921"/>
              <a:gd name="connsiteY51" fmla="*/ 1281138 h 1821900"/>
              <a:gd name="connsiteX52" fmla="*/ 1403384 w 3325921"/>
              <a:gd name="connsiteY52" fmla="*/ 1222460 h 1821900"/>
              <a:gd name="connsiteX53" fmla="*/ 1447393 w 3325921"/>
              <a:gd name="connsiteY53" fmla="*/ 1158892 h 1821900"/>
              <a:gd name="connsiteX54" fmla="*/ 1457173 w 3325921"/>
              <a:gd name="connsiteY54" fmla="*/ 1134443 h 1821900"/>
              <a:gd name="connsiteX55" fmla="*/ 1481622 w 3325921"/>
              <a:gd name="connsiteY55" fmla="*/ 1100214 h 1821900"/>
              <a:gd name="connsiteX56" fmla="*/ 1486512 w 3325921"/>
              <a:gd name="connsiteY56" fmla="*/ 1085545 h 1821900"/>
              <a:gd name="connsiteX57" fmla="*/ 1506071 w 3325921"/>
              <a:gd name="connsiteY57" fmla="*/ 1051316 h 1821900"/>
              <a:gd name="connsiteX58" fmla="*/ 1520741 w 3325921"/>
              <a:gd name="connsiteY58" fmla="*/ 1036646 h 1821900"/>
              <a:gd name="connsiteX59" fmla="*/ 1530520 w 3325921"/>
              <a:gd name="connsiteY59" fmla="*/ 1012197 h 1821900"/>
              <a:gd name="connsiteX60" fmla="*/ 1554969 w 3325921"/>
              <a:gd name="connsiteY60" fmla="*/ 973078 h 1821900"/>
              <a:gd name="connsiteX61" fmla="*/ 1564749 w 3325921"/>
              <a:gd name="connsiteY61" fmla="*/ 938849 h 1821900"/>
              <a:gd name="connsiteX62" fmla="*/ 1589198 w 3325921"/>
              <a:gd name="connsiteY62" fmla="*/ 899731 h 1821900"/>
              <a:gd name="connsiteX63" fmla="*/ 1608758 w 3325921"/>
              <a:gd name="connsiteY63" fmla="*/ 865502 h 1821900"/>
              <a:gd name="connsiteX64" fmla="*/ 1618537 w 3325921"/>
              <a:gd name="connsiteY64" fmla="*/ 836163 h 1821900"/>
              <a:gd name="connsiteX65" fmla="*/ 1628317 w 3325921"/>
              <a:gd name="connsiteY65" fmla="*/ 816603 h 1821900"/>
              <a:gd name="connsiteX66" fmla="*/ 1633207 w 3325921"/>
              <a:gd name="connsiteY66" fmla="*/ 801934 h 1821900"/>
              <a:gd name="connsiteX67" fmla="*/ 1647876 w 3325921"/>
              <a:gd name="connsiteY67" fmla="*/ 792154 h 1821900"/>
              <a:gd name="connsiteX68" fmla="*/ 1652766 w 3325921"/>
              <a:gd name="connsiteY68" fmla="*/ 777485 h 1821900"/>
              <a:gd name="connsiteX69" fmla="*/ 1657656 w 3325921"/>
              <a:gd name="connsiteY69" fmla="*/ 757925 h 1821900"/>
              <a:gd name="connsiteX70" fmla="*/ 1682105 w 3325921"/>
              <a:gd name="connsiteY70" fmla="*/ 718807 h 1821900"/>
              <a:gd name="connsiteX71" fmla="*/ 1701665 w 3325921"/>
              <a:gd name="connsiteY71" fmla="*/ 684578 h 1821900"/>
              <a:gd name="connsiteX72" fmla="*/ 1711444 w 3325921"/>
              <a:gd name="connsiteY72" fmla="*/ 669908 h 1821900"/>
              <a:gd name="connsiteX73" fmla="*/ 1716334 w 3325921"/>
              <a:gd name="connsiteY73" fmla="*/ 655239 h 1821900"/>
              <a:gd name="connsiteX74" fmla="*/ 1731004 w 3325921"/>
              <a:gd name="connsiteY74" fmla="*/ 635679 h 1821900"/>
              <a:gd name="connsiteX75" fmla="*/ 1745673 w 3325921"/>
              <a:gd name="connsiteY75" fmla="*/ 611230 h 1821900"/>
              <a:gd name="connsiteX76" fmla="*/ 1789682 w 3325921"/>
              <a:gd name="connsiteY76" fmla="*/ 537883 h 1821900"/>
              <a:gd name="connsiteX77" fmla="*/ 1819021 w 3325921"/>
              <a:gd name="connsiteY77" fmla="*/ 508543 h 1821900"/>
              <a:gd name="connsiteX78" fmla="*/ 1828800 w 3325921"/>
              <a:gd name="connsiteY78" fmla="*/ 484094 h 1821900"/>
              <a:gd name="connsiteX79" fmla="*/ 1863029 w 3325921"/>
              <a:gd name="connsiteY79" fmla="*/ 449865 h 1821900"/>
              <a:gd name="connsiteX80" fmla="*/ 1887479 w 3325921"/>
              <a:gd name="connsiteY80" fmla="*/ 415637 h 1821900"/>
              <a:gd name="connsiteX81" fmla="*/ 1892368 w 3325921"/>
              <a:gd name="connsiteY81" fmla="*/ 396077 h 1821900"/>
              <a:gd name="connsiteX82" fmla="*/ 1907038 w 3325921"/>
              <a:gd name="connsiteY82" fmla="*/ 361848 h 1821900"/>
              <a:gd name="connsiteX83" fmla="*/ 1941267 w 3325921"/>
              <a:gd name="connsiteY83" fmla="*/ 322730 h 1821900"/>
              <a:gd name="connsiteX84" fmla="*/ 1951046 w 3325921"/>
              <a:gd name="connsiteY84" fmla="*/ 303170 h 1821900"/>
              <a:gd name="connsiteX85" fmla="*/ 1955936 w 3325921"/>
              <a:gd name="connsiteY85" fmla="*/ 288501 h 1821900"/>
              <a:gd name="connsiteX86" fmla="*/ 1970606 w 3325921"/>
              <a:gd name="connsiteY86" fmla="*/ 268941 h 1821900"/>
              <a:gd name="connsiteX87" fmla="*/ 2004835 w 3325921"/>
              <a:gd name="connsiteY87" fmla="*/ 220043 h 1821900"/>
              <a:gd name="connsiteX88" fmla="*/ 2019504 w 3325921"/>
              <a:gd name="connsiteY88" fmla="*/ 205373 h 1821900"/>
              <a:gd name="connsiteX89" fmla="*/ 2073292 w 3325921"/>
              <a:gd name="connsiteY89" fmla="*/ 122246 h 1821900"/>
              <a:gd name="connsiteX90" fmla="*/ 2087962 w 3325921"/>
              <a:gd name="connsiteY90" fmla="*/ 102687 h 1821900"/>
              <a:gd name="connsiteX91" fmla="*/ 2122191 w 3325921"/>
              <a:gd name="connsiteY91" fmla="*/ 68458 h 1821900"/>
              <a:gd name="connsiteX92" fmla="*/ 2131971 w 3325921"/>
              <a:gd name="connsiteY92" fmla="*/ 53788 h 1821900"/>
              <a:gd name="connsiteX93" fmla="*/ 2175979 w 3325921"/>
              <a:gd name="connsiteY93" fmla="*/ 24449 h 1821900"/>
              <a:gd name="connsiteX94" fmla="*/ 2190649 w 3325921"/>
              <a:gd name="connsiteY94" fmla="*/ 9780 h 1821900"/>
              <a:gd name="connsiteX95" fmla="*/ 2234657 w 3325921"/>
              <a:gd name="connsiteY95" fmla="*/ 0 h 1821900"/>
              <a:gd name="connsiteX96" fmla="*/ 2454700 w 3325921"/>
              <a:gd name="connsiteY96" fmla="*/ 4890 h 1821900"/>
              <a:gd name="connsiteX97" fmla="*/ 2498708 w 3325921"/>
              <a:gd name="connsiteY97" fmla="*/ 14670 h 1821900"/>
              <a:gd name="connsiteX98" fmla="*/ 2557387 w 3325921"/>
              <a:gd name="connsiteY98" fmla="*/ 29339 h 1821900"/>
              <a:gd name="connsiteX99" fmla="*/ 2630734 w 3325921"/>
              <a:gd name="connsiteY99" fmla="*/ 73348 h 1821900"/>
              <a:gd name="connsiteX100" fmla="*/ 2669853 w 3325921"/>
              <a:gd name="connsiteY100" fmla="*/ 97797 h 1821900"/>
              <a:gd name="connsiteX101" fmla="*/ 2694302 w 3325921"/>
              <a:gd name="connsiteY101" fmla="*/ 122246 h 1821900"/>
              <a:gd name="connsiteX102" fmla="*/ 2738311 w 3325921"/>
              <a:gd name="connsiteY102" fmla="*/ 166255 h 1821900"/>
              <a:gd name="connsiteX103" fmla="*/ 2757870 w 3325921"/>
              <a:gd name="connsiteY103" fmla="*/ 190704 h 1821900"/>
              <a:gd name="connsiteX104" fmla="*/ 2782319 w 3325921"/>
              <a:gd name="connsiteY104" fmla="*/ 234712 h 1821900"/>
              <a:gd name="connsiteX105" fmla="*/ 2806768 w 3325921"/>
              <a:gd name="connsiteY105" fmla="*/ 259162 h 1821900"/>
              <a:gd name="connsiteX106" fmla="*/ 2816548 w 3325921"/>
              <a:gd name="connsiteY106" fmla="*/ 283611 h 1821900"/>
              <a:gd name="connsiteX107" fmla="*/ 2821438 w 3325921"/>
              <a:gd name="connsiteY107" fmla="*/ 303170 h 1821900"/>
              <a:gd name="connsiteX108" fmla="*/ 2831218 w 3325921"/>
              <a:gd name="connsiteY108" fmla="*/ 317840 h 1821900"/>
              <a:gd name="connsiteX109" fmla="*/ 2880116 w 3325921"/>
              <a:gd name="connsiteY109" fmla="*/ 391187 h 1821900"/>
              <a:gd name="connsiteX110" fmla="*/ 2899675 w 3325921"/>
              <a:gd name="connsiteY110" fmla="*/ 435196 h 1821900"/>
              <a:gd name="connsiteX111" fmla="*/ 2909455 w 3325921"/>
              <a:gd name="connsiteY111" fmla="*/ 449865 h 1821900"/>
              <a:gd name="connsiteX112" fmla="*/ 2924125 w 3325921"/>
              <a:gd name="connsiteY112" fmla="*/ 479204 h 1821900"/>
              <a:gd name="connsiteX113" fmla="*/ 2953464 w 3325921"/>
              <a:gd name="connsiteY113" fmla="*/ 513433 h 1821900"/>
              <a:gd name="connsiteX114" fmla="*/ 2973023 w 3325921"/>
              <a:gd name="connsiteY114" fmla="*/ 542772 h 1821900"/>
              <a:gd name="connsiteX115" fmla="*/ 2992582 w 3325921"/>
              <a:gd name="connsiteY115" fmla="*/ 567222 h 1821900"/>
              <a:gd name="connsiteX116" fmla="*/ 3007252 w 3325921"/>
              <a:gd name="connsiteY116" fmla="*/ 581891 h 1821900"/>
              <a:gd name="connsiteX117" fmla="*/ 3021921 w 3325921"/>
              <a:gd name="connsiteY117" fmla="*/ 606340 h 1821900"/>
              <a:gd name="connsiteX118" fmla="*/ 3041481 w 3325921"/>
              <a:gd name="connsiteY118" fmla="*/ 621010 h 1821900"/>
              <a:gd name="connsiteX119" fmla="*/ 3095269 w 3325921"/>
              <a:gd name="connsiteY119" fmla="*/ 665018 h 1821900"/>
              <a:gd name="connsiteX120" fmla="*/ 3134388 w 3325921"/>
              <a:gd name="connsiteY120" fmla="*/ 689468 h 1821900"/>
              <a:gd name="connsiteX121" fmla="*/ 3163727 w 3325921"/>
              <a:gd name="connsiteY121" fmla="*/ 694357 h 1821900"/>
              <a:gd name="connsiteX122" fmla="*/ 3222405 w 3325921"/>
              <a:gd name="connsiteY122" fmla="*/ 689468 h 1821900"/>
              <a:gd name="connsiteX123" fmla="*/ 3261523 w 3325921"/>
              <a:gd name="connsiteY123" fmla="*/ 669908 h 1821900"/>
              <a:gd name="connsiteX124" fmla="*/ 3276193 w 3325921"/>
              <a:gd name="connsiteY124" fmla="*/ 665018 h 1821900"/>
              <a:gd name="connsiteX125" fmla="*/ 3295752 w 3325921"/>
              <a:gd name="connsiteY125" fmla="*/ 635679 h 1821900"/>
              <a:gd name="connsiteX126" fmla="*/ 3315312 w 3325921"/>
              <a:gd name="connsiteY126" fmla="*/ 601450 h 1821900"/>
              <a:gd name="connsiteX127" fmla="*/ 3325091 w 3325921"/>
              <a:gd name="connsiteY127" fmla="*/ 400967 h 182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325921" h="1821900">
                <a:moveTo>
                  <a:pt x="0" y="1002417"/>
                </a:moveTo>
                <a:cubicBezTo>
                  <a:pt x="6520" y="1012197"/>
                  <a:pt x="14304" y="1021243"/>
                  <a:pt x="19560" y="1031756"/>
                </a:cubicBezTo>
                <a:cubicBezTo>
                  <a:pt x="24170" y="1040976"/>
                  <a:pt x="25511" y="1051524"/>
                  <a:pt x="29339" y="1061095"/>
                </a:cubicBezTo>
                <a:cubicBezTo>
                  <a:pt x="37010" y="1080273"/>
                  <a:pt x="41178" y="1083400"/>
                  <a:pt x="53789" y="1100214"/>
                </a:cubicBezTo>
                <a:cubicBezTo>
                  <a:pt x="72220" y="1155511"/>
                  <a:pt x="53977" y="1109355"/>
                  <a:pt x="73348" y="1144223"/>
                </a:cubicBezTo>
                <a:cubicBezTo>
                  <a:pt x="78658" y="1153781"/>
                  <a:pt x="82392" y="1164186"/>
                  <a:pt x="88018" y="1173562"/>
                </a:cubicBezTo>
                <a:cubicBezTo>
                  <a:pt x="92211" y="1180550"/>
                  <a:pt x="98368" y="1186210"/>
                  <a:pt x="102687" y="1193121"/>
                </a:cubicBezTo>
                <a:cubicBezTo>
                  <a:pt x="120034" y="1220876"/>
                  <a:pt x="105375" y="1205497"/>
                  <a:pt x="122246" y="1237130"/>
                </a:cubicBezTo>
                <a:cubicBezTo>
                  <a:pt x="131191" y="1253902"/>
                  <a:pt x="140180" y="1270822"/>
                  <a:pt x="151585" y="1286028"/>
                </a:cubicBezTo>
                <a:cubicBezTo>
                  <a:pt x="157884" y="1294426"/>
                  <a:pt x="170314" y="1310245"/>
                  <a:pt x="176035" y="1320257"/>
                </a:cubicBezTo>
                <a:cubicBezTo>
                  <a:pt x="179651" y="1326586"/>
                  <a:pt x="181951" y="1333635"/>
                  <a:pt x="185814" y="1339816"/>
                </a:cubicBezTo>
                <a:cubicBezTo>
                  <a:pt x="190133" y="1346727"/>
                  <a:pt x="196164" y="1352465"/>
                  <a:pt x="200484" y="1359376"/>
                </a:cubicBezTo>
                <a:cubicBezTo>
                  <a:pt x="223082" y="1395531"/>
                  <a:pt x="196849" y="1361636"/>
                  <a:pt x="220043" y="1403384"/>
                </a:cubicBezTo>
                <a:cubicBezTo>
                  <a:pt x="224001" y="1410508"/>
                  <a:pt x="230192" y="1416162"/>
                  <a:pt x="234713" y="1422943"/>
                </a:cubicBezTo>
                <a:cubicBezTo>
                  <a:pt x="259138" y="1459580"/>
                  <a:pt x="240525" y="1434339"/>
                  <a:pt x="259162" y="1466952"/>
                </a:cubicBezTo>
                <a:cubicBezTo>
                  <a:pt x="262078" y="1472055"/>
                  <a:pt x="265827" y="1476638"/>
                  <a:pt x="268942" y="1481622"/>
                </a:cubicBezTo>
                <a:cubicBezTo>
                  <a:pt x="273979" y="1489681"/>
                  <a:pt x="278339" y="1498163"/>
                  <a:pt x="283611" y="1506071"/>
                </a:cubicBezTo>
                <a:cubicBezTo>
                  <a:pt x="288132" y="1512852"/>
                  <a:pt x="294323" y="1518506"/>
                  <a:pt x="298281" y="1525630"/>
                </a:cubicBezTo>
                <a:cubicBezTo>
                  <a:pt x="302544" y="1533303"/>
                  <a:pt x="303460" y="1542604"/>
                  <a:pt x="308060" y="1550079"/>
                </a:cubicBezTo>
                <a:cubicBezTo>
                  <a:pt x="316602" y="1563961"/>
                  <a:pt x="328052" y="1575845"/>
                  <a:pt x="337399" y="1589198"/>
                </a:cubicBezTo>
                <a:cubicBezTo>
                  <a:pt x="348809" y="1605497"/>
                  <a:pt x="356092" y="1625667"/>
                  <a:pt x="371628" y="1638096"/>
                </a:cubicBezTo>
                <a:cubicBezTo>
                  <a:pt x="393064" y="1655245"/>
                  <a:pt x="401963" y="1660890"/>
                  <a:pt x="420527" y="1682105"/>
                </a:cubicBezTo>
                <a:cubicBezTo>
                  <a:pt x="424397" y="1686528"/>
                  <a:pt x="426151" y="1692619"/>
                  <a:pt x="430306" y="1696774"/>
                </a:cubicBezTo>
                <a:cubicBezTo>
                  <a:pt x="434462" y="1700930"/>
                  <a:pt x="440194" y="1703138"/>
                  <a:pt x="444976" y="1706554"/>
                </a:cubicBezTo>
                <a:cubicBezTo>
                  <a:pt x="451608" y="1711291"/>
                  <a:pt x="458477" y="1715772"/>
                  <a:pt x="464535" y="1721224"/>
                </a:cubicBezTo>
                <a:cubicBezTo>
                  <a:pt x="507188" y="1759612"/>
                  <a:pt x="476522" y="1743623"/>
                  <a:pt x="518323" y="1760342"/>
                </a:cubicBezTo>
                <a:cubicBezTo>
                  <a:pt x="521583" y="1765232"/>
                  <a:pt x="522944" y="1772198"/>
                  <a:pt x="528103" y="1775012"/>
                </a:cubicBezTo>
                <a:cubicBezTo>
                  <a:pt x="541678" y="1782416"/>
                  <a:pt x="557442" y="1784791"/>
                  <a:pt x="572112" y="1789681"/>
                </a:cubicBezTo>
                <a:cubicBezTo>
                  <a:pt x="593164" y="1796698"/>
                  <a:pt x="581771" y="1793319"/>
                  <a:pt x="606341" y="1799461"/>
                </a:cubicBezTo>
                <a:cubicBezTo>
                  <a:pt x="616121" y="1804351"/>
                  <a:pt x="625688" y="1809690"/>
                  <a:pt x="635680" y="1814131"/>
                </a:cubicBezTo>
                <a:cubicBezTo>
                  <a:pt x="677802" y="1832852"/>
                  <a:pt x="735064" y="1812243"/>
                  <a:pt x="772595" y="1809241"/>
                </a:cubicBezTo>
                <a:cubicBezTo>
                  <a:pt x="784005" y="1805981"/>
                  <a:pt x="795672" y="1803516"/>
                  <a:pt x="806824" y="1799461"/>
                </a:cubicBezTo>
                <a:cubicBezTo>
                  <a:pt x="813674" y="1796970"/>
                  <a:pt x="820054" y="1793297"/>
                  <a:pt x="826383" y="1789681"/>
                </a:cubicBezTo>
                <a:cubicBezTo>
                  <a:pt x="831486" y="1786765"/>
                  <a:pt x="835550" y="1781965"/>
                  <a:pt x="841053" y="1779902"/>
                </a:cubicBezTo>
                <a:cubicBezTo>
                  <a:pt x="848835" y="1776984"/>
                  <a:pt x="857352" y="1776642"/>
                  <a:pt x="865502" y="1775012"/>
                </a:cubicBezTo>
                <a:cubicBezTo>
                  <a:pt x="878542" y="1768492"/>
                  <a:pt x="894313" y="1765762"/>
                  <a:pt x="904621" y="1755453"/>
                </a:cubicBezTo>
                <a:cubicBezTo>
                  <a:pt x="909511" y="1750563"/>
                  <a:pt x="913456" y="1744496"/>
                  <a:pt x="919290" y="1740783"/>
                </a:cubicBezTo>
                <a:cubicBezTo>
                  <a:pt x="931589" y="1732956"/>
                  <a:pt x="945369" y="1727744"/>
                  <a:pt x="958409" y="1721224"/>
                </a:cubicBezTo>
                <a:cubicBezTo>
                  <a:pt x="986462" y="1707198"/>
                  <a:pt x="971727" y="1715189"/>
                  <a:pt x="1002418" y="1696774"/>
                </a:cubicBezTo>
                <a:cubicBezTo>
                  <a:pt x="1018717" y="1677215"/>
                  <a:pt x="1030131" y="1652219"/>
                  <a:pt x="1051316" y="1638096"/>
                </a:cubicBezTo>
                <a:cubicBezTo>
                  <a:pt x="1086409" y="1614701"/>
                  <a:pt x="1072344" y="1626848"/>
                  <a:pt x="1095325" y="1603868"/>
                </a:cubicBezTo>
                <a:cubicBezTo>
                  <a:pt x="1121401" y="1551711"/>
                  <a:pt x="1085547" y="1613645"/>
                  <a:pt x="1124664" y="1574528"/>
                </a:cubicBezTo>
                <a:cubicBezTo>
                  <a:pt x="1167642" y="1531550"/>
                  <a:pt x="1111996" y="1563747"/>
                  <a:pt x="1158892" y="1540300"/>
                </a:cubicBezTo>
                <a:cubicBezTo>
                  <a:pt x="1170302" y="1528890"/>
                  <a:pt x="1182267" y="1518010"/>
                  <a:pt x="1193121" y="1506071"/>
                </a:cubicBezTo>
                <a:cubicBezTo>
                  <a:pt x="1221114" y="1475279"/>
                  <a:pt x="1193945" y="1495741"/>
                  <a:pt x="1222460" y="1476732"/>
                </a:cubicBezTo>
                <a:cubicBezTo>
                  <a:pt x="1228014" y="1468400"/>
                  <a:pt x="1240842" y="1448571"/>
                  <a:pt x="1246910" y="1442503"/>
                </a:cubicBezTo>
                <a:cubicBezTo>
                  <a:pt x="1254290" y="1435123"/>
                  <a:pt x="1263209" y="1429463"/>
                  <a:pt x="1271359" y="1422943"/>
                </a:cubicBezTo>
                <a:cubicBezTo>
                  <a:pt x="1274619" y="1416423"/>
                  <a:pt x="1277275" y="1409565"/>
                  <a:pt x="1281138" y="1403384"/>
                </a:cubicBezTo>
                <a:cubicBezTo>
                  <a:pt x="1285457" y="1396473"/>
                  <a:pt x="1291134" y="1390501"/>
                  <a:pt x="1295808" y="1383825"/>
                </a:cubicBezTo>
                <a:cubicBezTo>
                  <a:pt x="1302548" y="1374196"/>
                  <a:pt x="1309057" y="1364402"/>
                  <a:pt x="1315367" y="1354486"/>
                </a:cubicBezTo>
                <a:cubicBezTo>
                  <a:pt x="1320470" y="1346468"/>
                  <a:pt x="1324335" y="1337640"/>
                  <a:pt x="1330037" y="1330037"/>
                </a:cubicBezTo>
                <a:cubicBezTo>
                  <a:pt x="1363099" y="1285954"/>
                  <a:pt x="1323327" y="1361442"/>
                  <a:pt x="1374045" y="1281138"/>
                </a:cubicBezTo>
                <a:cubicBezTo>
                  <a:pt x="1385722" y="1262649"/>
                  <a:pt x="1387920" y="1237922"/>
                  <a:pt x="1403384" y="1222460"/>
                </a:cubicBezTo>
                <a:cubicBezTo>
                  <a:pt x="1424847" y="1200998"/>
                  <a:pt x="1432770" y="1195448"/>
                  <a:pt x="1447393" y="1158892"/>
                </a:cubicBezTo>
                <a:cubicBezTo>
                  <a:pt x="1450653" y="1150742"/>
                  <a:pt x="1452910" y="1142116"/>
                  <a:pt x="1457173" y="1134443"/>
                </a:cubicBezTo>
                <a:cubicBezTo>
                  <a:pt x="1468250" y="1114504"/>
                  <a:pt x="1472455" y="1118548"/>
                  <a:pt x="1481622" y="1100214"/>
                </a:cubicBezTo>
                <a:cubicBezTo>
                  <a:pt x="1483927" y="1095604"/>
                  <a:pt x="1484482" y="1090282"/>
                  <a:pt x="1486512" y="1085545"/>
                </a:cubicBezTo>
                <a:cubicBezTo>
                  <a:pt x="1490734" y="1075693"/>
                  <a:pt x="1498846" y="1059986"/>
                  <a:pt x="1506071" y="1051316"/>
                </a:cubicBezTo>
                <a:cubicBezTo>
                  <a:pt x="1510498" y="1046003"/>
                  <a:pt x="1515851" y="1041536"/>
                  <a:pt x="1520741" y="1036646"/>
                </a:cubicBezTo>
                <a:cubicBezTo>
                  <a:pt x="1524001" y="1028496"/>
                  <a:pt x="1526359" y="1019925"/>
                  <a:pt x="1530520" y="1012197"/>
                </a:cubicBezTo>
                <a:cubicBezTo>
                  <a:pt x="1537810" y="998658"/>
                  <a:pt x="1554969" y="973078"/>
                  <a:pt x="1554969" y="973078"/>
                </a:cubicBezTo>
                <a:cubicBezTo>
                  <a:pt x="1558229" y="961668"/>
                  <a:pt x="1559731" y="949602"/>
                  <a:pt x="1564749" y="938849"/>
                </a:cubicBezTo>
                <a:cubicBezTo>
                  <a:pt x="1571252" y="924915"/>
                  <a:pt x="1581569" y="913082"/>
                  <a:pt x="1589198" y="899731"/>
                </a:cubicBezTo>
                <a:cubicBezTo>
                  <a:pt x="1595718" y="888321"/>
                  <a:pt x="1603251" y="877434"/>
                  <a:pt x="1608758" y="865502"/>
                </a:cubicBezTo>
                <a:cubicBezTo>
                  <a:pt x="1613078" y="856142"/>
                  <a:pt x="1613927" y="845383"/>
                  <a:pt x="1618537" y="836163"/>
                </a:cubicBezTo>
                <a:cubicBezTo>
                  <a:pt x="1621797" y="829643"/>
                  <a:pt x="1625445" y="823303"/>
                  <a:pt x="1628317" y="816603"/>
                </a:cubicBezTo>
                <a:cubicBezTo>
                  <a:pt x="1630347" y="811866"/>
                  <a:pt x="1629987" y="805959"/>
                  <a:pt x="1633207" y="801934"/>
                </a:cubicBezTo>
                <a:cubicBezTo>
                  <a:pt x="1636878" y="797345"/>
                  <a:pt x="1642986" y="795414"/>
                  <a:pt x="1647876" y="792154"/>
                </a:cubicBezTo>
                <a:cubicBezTo>
                  <a:pt x="1649506" y="787264"/>
                  <a:pt x="1651350" y="782441"/>
                  <a:pt x="1652766" y="777485"/>
                </a:cubicBezTo>
                <a:cubicBezTo>
                  <a:pt x="1654612" y="771023"/>
                  <a:pt x="1654650" y="763936"/>
                  <a:pt x="1657656" y="757925"/>
                </a:cubicBezTo>
                <a:cubicBezTo>
                  <a:pt x="1664533" y="744172"/>
                  <a:pt x="1674476" y="732158"/>
                  <a:pt x="1682105" y="718807"/>
                </a:cubicBezTo>
                <a:cubicBezTo>
                  <a:pt x="1688625" y="707397"/>
                  <a:pt x="1694904" y="695847"/>
                  <a:pt x="1701665" y="684578"/>
                </a:cubicBezTo>
                <a:cubicBezTo>
                  <a:pt x="1704689" y="679539"/>
                  <a:pt x="1708816" y="675164"/>
                  <a:pt x="1711444" y="669908"/>
                </a:cubicBezTo>
                <a:cubicBezTo>
                  <a:pt x="1713749" y="665298"/>
                  <a:pt x="1713777" y="659714"/>
                  <a:pt x="1716334" y="655239"/>
                </a:cubicBezTo>
                <a:cubicBezTo>
                  <a:pt x="1720378" y="648163"/>
                  <a:pt x="1726483" y="642460"/>
                  <a:pt x="1731004" y="635679"/>
                </a:cubicBezTo>
                <a:cubicBezTo>
                  <a:pt x="1736276" y="627771"/>
                  <a:pt x="1741057" y="619538"/>
                  <a:pt x="1745673" y="611230"/>
                </a:cubicBezTo>
                <a:cubicBezTo>
                  <a:pt x="1758395" y="588331"/>
                  <a:pt x="1770674" y="552140"/>
                  <a:pt x="1789682" y="537883"/>
                </a:cubicBezTo>
                <a:cubicBezTo>
                  <a:pt x="1806010" y="525637"/>
                  <a:pt x="1810441" y="525703"/>
                  <a:pt x="1819021" y="508543"/>
                </a:cubicBezTo>
                <a:cubicBezTo>
                  <a:pt x="1822946" y="500692"/>
                  <a:pt x="1823534" y="491116"/>
                  <a:pt x="1828800" y="484094"/>
                </a:cubicBezTo>
                <a:cubicBezTo>
                  <a:pt x="1838481" y="471185"/>
                  <a:pt x="1863029" y="449865"/>
                  <a:pt x="1863029" y="449865"/>
                </a:cubicBezTo>
                <a:cubicBezTo>
                  <a:pt x="1876396" y="409768"/>
                  <a:pt x="1854327" y="468682"/>
                  <a:pt x="1887479" y="415637"/>
                </a:cubicBezTo>
                <a:cubicBezTo>
                  <a:pt x="1891041" y="409938"/>
                  <a:pt x="1890071" y="402393"/>
                  <a:pt x="1892368" y="396077"/>
                </a:cubicBezTo>
                <a:cubicBezTo>
                  <a:pt x="1896610" y="384411"/>
                  <a:pt x="1900783" y="372570"/>
                  <a:pt x="1907038" y="361848"/>
                </a:cubicBezTo>
                <a:cubicBezTo>
                  <a:pt x="1915398" y="347517"/>
                  <a:pt x="1929500" y="334496"/>
                  <a:pt x="1941267" y="322730"/>
                </a:cubicBezTo>
                <a:cubicBezTo>
                  <a:pt x="1944527" y="316210"/>
                  <a:pt x="1948175" y="309870"/>
                  <a:pt x="1951046" y="303170"/>
                </a:cubicBezTo>
                <a:cubicBezTo>
                  <a:pt x="1953076" y="298433"/>
                  <a:pt x="1953379" y="292976"/>
                  <a:pt x="1955936" y="288501"/>
                </a:cubicBezTo>
                <a:cubicBezTo>
                  <a:pt x="1959980" y="281425"/>
                  <a:pt x="1965869" y="275573"/>
                  <a:pt x="1970606" y="268941"/>
                </a:cubicBezTo>
                <a:cubicBezTo>
                  <a:pt x="1982170" y="252751"/>
                  <a:pt x="1990767" y="234112"/>
                  <a:pt x="2004835" y="220043"/>
                </a:cubicBezTo>
                <a:cubicBezTo>
                  <a:pt x="2009725" y="215153"/>
                  <a:pt x="2015538" y="211038"/>
                  <a:pt x="2019504" y="205373"/>
                </a:cubicBezTo>
                <a:cubicBezTo>
                  <a:pt x="2038430" y="178335"/>
                  <a:pt x="2053489" y="148649"/>
                  <a:pt x="2073292" y="122246"/>
                </a:cubicBezTo>
                <a:cubicBezTo>
                  <a:pt x="2078182" y="115726"/>
                  <a:pt x="2082480" y="108717"/>
                  <a:pt x="2087962" y="102687"/>
                </a:cubicBezTo>
                <a:cubicBezTo>
                  <a:pt x="2098816" y="90748"/>
                  <a:pt x="2111397" y="80452"/>
                  <a:pt x="2122191" y="68458"/>
                </a:cubicBezTo>
                <a:cubicBezTo>
                  <a:pt x="2126123" y="64090"/>
                  <a:pt x="2127815" y="57944"/>
                  <a:pt x="2131971" y="53788"/>
                </a:cubicBezTo>
                <a:cubicBezTo>
                  <a:pt x="2148140" y="37619"/>
                  <a:pt x="2157362" y="38411"/>
                  <a:pt x="2175979" y="24449"/>
                </a:cubicBezTo>
                <a:cubicBezTo>
                  <a:pt x="2181511" y="20300"/>
                  <a:pt x="2184645" y="13211"/>
                  <a:pt x="2190649" y="9780"/>
                </a:cubicBezTo>
                <a:cubicBezTo>
                  <a:pt x="2194368" y="7655"/>
                  <a:pt x="2233179" y="296"/>
                  <a:pt x="2234657" y="0"/>
                </a:cubicBezTo>
                <a:cubicBezTo>
                  <a:pt x="2308005" y="1630"/>
                  <a:pt x="2381447" y="820"/>
                  <a:pt x="2454700" y="4890"/>
                </a:cubicBezTo>
                <a:cubicBezTo>
                  <a:pt x="2469704" y="5724"/>
                  <a:pt x="2484129" y="11025"/>
                  <a:pt x="2498708" y="14670"/>
                </a:cubicBezTo>
                <a:cubicBezTo>
                  <a:pt x="2571073" y="32761"/>
                  <a:pt x="2500187" y="17899"/>
                  <a:pt x="2557387" y="29339"/>
                </a:cubicBezTo>
                <a:cubicBezTo>
                  <a:pt x="2594354" y="66308"/>
                  <a:pt x="2544256" y="19300"/>
                  <a:pt x="2630734" y="73348"/>
                </a:cubicBezTo>
                <a:lnTo>
                  <a:pt x="2669853" y="97797"/>
                </a:lnTo>
                <a:cubicBezTo>
                  <a:pt x="2691276" y="129929"/>
                  <a:pt x="2666360" y="96632"/>
                  <a:pt x="2694302" y="122246"/>
                </a:cubicBezTo>
                <a:cubicBezTo>
                  <a:pt x="2709595" y="136265"/>
                  <a:pt x="2725351" y="150055"/>
                  <a:pt x="2738311" y="166255"/>
                </a:cubicBezTo>
                <a:cubicBezTo>
                  <a:pt x="2744831" y="174405"/>
                  <a:pt x="2752226" y="181925"/>
                  <a:pt x="2757870" y="190704"/>
                </a:cubicBezTo>
                <a:cubicBezTo>
                  <a:pt x="2766945" y="204820"/>
                  <a:pt x="2772565" y="221057"/>
                  <a:pt x="2782319" y="234712"/>
                </a:cubicBezTo>
                <a:cubicBezTo>
                  <a:pt x="2789018" y="244091"/>
                  <a:pt x="2798618" y="251012"/>
                  <a:pt x="2806768" y="259162"/>
                </a:cubicBezTo>
                <a:cubicBezTo>
                  <a:pt x="2810028" y="267312"/>
                  <a:pt x="2813772" y="275284"/>
                  <a:pt x="2816548" y="283611"/>
                </a:cubicBezTo>
                <a:cubicBezTo>
                  <a:pt x="2818673" y="289986"/>
                  <a:pt x="2818791" y="296993"/>
                  <a:pt x="2821438" y="303170"/>
                </a:cubicBezTo>
                <a:cubicBezTo>
                  <a:pt x="2823753" y="308572"/>
                  <a:pt x="2828138" y="312835"/>
                  <a:pt x="2831218" y="317840"/>
                </a:cubicBezTo>
                <a:cubicBezTo>
                  <a:pt x="2869783" y="380508"/>
                  <a:pt x="2846565" y="349248"/>
                  <a:pt x="2880116" y="391187"/>
                </a:cubicBezTo>
                <a:cubicBezTo>
                  <a:pt x="2887129" y="412227"/>
                  <a:pt x="2885531" y="409737"/>
                  <a:pt x="2899675" y="435196"/>
                </a:cubicBezTo>
                <a:cubicBezTo>
                  <a:pt x="2902529" y="440333"/>
                  <a:pt x="2906601" y="444728"/>
                  <a:pt x="2909455" y="449865"/>
                </a:cubicBezTo>
                <a:cubicBezTo>
                  <a:pt x="2914765" y="459423"/>
                  <a:pt x="2918500" y="469828"/>
                  <a:pt x="2924125" y="479204"/>
                </a:cubicBezTo>
                <a:cubicBezTo>
                  <a:pt x="2944544" y="513236"/>
                  <a:pt x="2931673" y="485416"/>
                  <a:pt x="2953464" y="513433"/>
                </a:cubicBezTo>
                <a:cubicBezTo>
                  <a:pt x="2960680" y="522711"/>
                  <a:pt x="2966110" y="533266"/>
                  <a:pt x="2973023" y="542772"/>
                </a:cubicBezTo>
                <a:cubicBezTo>
                  <a:pt x="2979162" y="551213"/>
                  <a:pt x="2985709" y="559367"/>
                  <a:pt x="2992582" y="567222"/>
                </a:cubicBezTo>
                <a:cubicBezTo>
                  <a:pt x="2997136" y="572426"/>
                  <a:pt x="3003103" y="576359"/>
                  <a:pt x="3007252" y="581891"/>
                </a:cubicBezTo>
                <a:cubicBezTo>
                  <a:pt x="3012954" y="589494"/>
                  <a:pt x="3015663" y="599188"/>
                  <a:pt x="3021921" y="606340"/>
                </a:cubicBezTo>
                <a:cubicBezTo>
                  <a:pt x="3027288" y="612474"/>
                  <a:pt x="3035450" y="615528"/>
                  <a:pt x="3041481" y="621010"/>
                </a:cubicBezTo>
                <a:cubicBezTo>
                  <a:pt x="3126585" y="698377"/>
                  <a:pt x="3040624" y="630864"/>
                  <a:pt x="3095269" y="665018"/>
                </a:cubicBezTo>
                <a:cubicBezTo>
                  <a:pt x="3111955" y="675447"/>
                  <a:pt x="3115325" y="683749"/>
                  <a:pt x="3134388" y="689468"/>
                </a:cubicBezTo>
                <a:cubicBezTo>
                  <a:pt x="3143884" y="692317"/>
                  <a:pt x="3153947" y="692727"/>
                  <a:pt x="3163727" y="694357"/>
                </a:cubicBezTo>
                <a:cubicBezTo>
                  <a:pt x="3183286" y="692727"/>
                  <a:pt x="3203077" y="692879"/>
                  <a:pt x="3222405" y="689468"/>
                </a:cubicBezTo>
                <a:cubicBezTo>
                  <a:pt x="3248556" y="684853"/>
                  <a:pt x="3242065" y="679637"/>
                  <a:pt x="3261523" y="669908"/>
                </a:cubicBezTo>
                <a:cubicBezTo>
                  <a:pt x="3266133" y="667603"/>
                  <a:pt x="3271303" y="666648"/>
                  <a:pt x="3276193" y="665018"/>
                </a:cubicBezTo>
                <a:cubicBezTo>
                  <a:pt x="3282713" y="655238"/>
                  <a:pt x="3290495" y="646192"/>
                  <a:pt x="3295752" y="635679"/>
                </a:cubicBezTo>
                <a:cubicBezTo>
                  <a:pt x="3308160" y="610863"/>
                  <a:pt x="3301489" y="622185"/>
                  <a:pt x="3315312" y="601450"/>
                </a:cubicBezTo>
                <a:cubicBezTo>
                  <a:pt x="3330145" y="482779"/>
                  <a:pt x="3325091" y="549495"/>
                  <a:pt x="3325091" y="4009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72" y="3080792"/>
            <a:ext cx="9048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32656" y="3008784"/>
            <a:ext cx="1440160" cy="432048"/>
          </a:xfrm>
          <a:prstGeom prst="roundRect">
            <a:avLst/>
          </a:prstGeom>
          <a:ln>
            <a:solidFill>
              <a:srgbClr val="0080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파일업로</a:t>
            </a:r>
            <a:r>
              <a:rPr lang="ko-KR" altLang="en-US" sz="1200" dirty="0"/>
              <a:t>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69160" y="3720238"/>
            <a:ext cx="1440160" cy="432048"/>
          </a:xfrm>
          <a:prstGeom prst="roundRect">
            <a:avLst/>
          </a:prstGeom>
          <a:ln>
            <a:solidFill>
              <a:srgbClr val="0080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신청내역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37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232</Words>
  <Application>Microsoft Office PowerPoint</Application>
  <PresentationFormat>A4 용지(210x297mm)</PresentationFormat>
  <Paragraphs>75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CCP2 프로젝트 Main Idea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CCP1 중간보고서 </dc:title>
  <dc:creator>Microsoft Corporation</dc:creator>
  <cp:lastModifiedBy>in-sup cho</cp:lastModifiedBy>
  <cp:revision>67</cp:revision>
  <dcterms:created xsi:type="dcterms:W3CDTF">2006-10-05T04:04:58Z</dcterms:created>
  <dcterms:modified xsi:type="dcterms:W3CDTF">2018-11-28T18:54:45Z</dcterms:modified>
</cp:coreProperties>
</file>