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>
        <p:scale>
          <a:sx n="75" d="100"/>
          <a:sy n="75" d="100"/>
        </p:scale>
        <p:origin x="2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FAD28-C973-4E3D-9D8A-50389D451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9E2D2-0464-4D2B-8CCA-BD7A97837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A4934-425E-44DC-BF2C-634C566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DE33-334D-49EB-ACAD-BB17B8E6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54860-B212-432C-84A0-9EC6553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5806B-7B9A-4096-89AC-EEC1B20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05D6E-5F8D-4F3D-9AF0-C41D914D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C6B4-D598-422A-8322-817474AA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7E87-9E74-4720-8659-36056002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A96F-0B74-45D5-8365-963482B4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C0CA6-0A64-4FF5-A1E9-299364923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F867F-4036-41A6-9256-164E3EDB3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CF1F9-2621-4120-B0B6-B79CC248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C6C11-EFE9-467B-93E7-E83E7D5E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907D-40CF-4416-B47B-81701DF0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8600-5684-4ABC-A695-DD8C4037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E07B-4C26-422F-8D9B-4123A0C5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9DAFC-5597-4E3C-8BB4-16D1A192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1D339-F5AC-42C7-B433-2BC3362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7CF52-C8CB-4482-BB13-5664327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8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CBE94-314A-489C-958E-215D280C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F4E18-90C1-4F3F-BEBE-06185962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0A38C-D051-4946-BFB6-23B4A7F5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F0002-95B3-4F67-ADF9-61A57D48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49CDA-A94E-40CD-BF30-84E940BB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FAB32-1BF4-4ABE-9CEC-B5A6CD29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9DE1F-1945-4593-B295-CEAB53A3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8BAAE-382F-49C9-82F1-46F532AB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D61E0-268B-4939-923D-E430EC44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AE3BA-4F36-4613-9754-865D19A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B13D4-8161-479E-A288-0862EA35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9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2A6E-BB8A-4F6F-AFEA-2AAD6498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4D27F-7D68-4D9F-85C6-F0C66448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6EBF5-5E51-4EEF-A532-C570A1CEE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1F115D-D20E-4456-A556-A2CDAEF83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9A2B4-27D2-4276-9050-17F0D4DC0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40592-BACF-4DF1-8FE4-AA4EA3B0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2EBB9-A3E3-4B64-816C-2105CD0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DB4A9-8910-4190-8FFE-E3A59BD7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6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9F369-25FF-404C-AA74-1CC00F5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A12466-5CEC-47C6-830D-3B02D263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67F8D-2C3D-4610-8296-42EBC09D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CB41-A4C5-4207-8198-A521688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E1349-0781-4827-A30C-BBB71B97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C6EC8-B173-40C6-B6E4-C9E3F16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9ECB9-A11C-4266-BB0E-A33F494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3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D4951-5491-467B-9E00-A449AE4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65D62-BCAD-4F60-B200-A23A9546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AA3FB-B3C9-45B0-9ACC-8CE280A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3EB75-FADE-40E4-9B25-374B352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ACA31-E8BA-4464-815A-1691A593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A8B5E-8244-4E87-87E3-7A63166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BB12B-7D0D-4605-9332-75ADBA8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1FD3F-C9D1-432A-8558-7C4220AD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C9BC9-7E7C-479A-A5D1-8AF3F021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5110C-D41E-41DB-A024-4E857A2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8C701-C04B-4C7C-9237-C69550D6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AE846-2B78-46AF-8DFF-A14331C8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0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994297-E715-4712-A357-E3CA08D297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6B0A5-80A3-4696-8CEB-9D3A78A5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F1C1C-08EC-4E29-A286-508C9169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E94DF-3BED-4C43-B1BD-418D11C31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2131-9B73-4F7A-AECD-F561B567C6CA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AF7CC-8578-4AD7-A7CE-48210E48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5068A-6753-45EF-BC85-04A2C259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9B2C-7A17-480A-97A3-C055BEBB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altLang="ko-KR" dirty="0"/>
              <a:t>2</a:t>
            </a:r>
            <a:r>
              <a:rPr lang="ko-KR" altLang="en-US" dirty="0"/>
              <a:t>강 </a:t>
            </a:r>
            <a:r>
              <a:rPr lang="en-GB" altLang="ko-KR" dirty="0"/>
              <a:t>- </a:t>
            </a:r>
            <a:r>
              <a:rPr lang="ko-KR" altLang="en-US" dirty="0"/>
              <a:t>프로그래밍 </a:t>
            </a:r>
            <a:r>
              <a:rPr lang="en-GB" altLang="ko-KR" dirty="0"/>
              <a:t>&amp; MATLAB </a:t>
            </a:r>
            <a:r>
              <a:rPr lang="ko-KR" altLang="en-US" dirty="0"/>
              <a:t>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6FCEB-499A-4974-8E34-87AA2F7B9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0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공간은 단순히 </a:t>
            </a:r>
            <a:r>
              <a:rPr lang="en-GB" altLang="ko-KR" dirty="0"/>
              <a:t>0/1 </a:t>
            </a:r>
            <a:r>
              <a:rPr lang="ko-KR" altLang="en-US" dirty="0"/>
              <a:t>을 저장할 수 있는 컨테이너임</a:t>
            </a:r>
            <a:endParaRPr lang="en-GB" altLang="ko-KR" dirty="0"/>
          </a:p>
          <a:p>
            <a:pPr lvl="1"/>
            <a:r>
              <a:rPr lang="ko-KR" altLang="en-US" dirty="0"/>
              <a:t>근데 그게 엄창나게 많이 이어짐</a:t>
            </a:r>
            <a:endParaRPr lang="en-GB" altLang="ko-KR" dirty="0"/>
          </a:p>
          <a:p>
            <a:pPr lvl="1"/>
            <a:endParaRPr lang="en-GB" altLang="ko-KR" dirty="0"/>
          </a:p>
          <a:p>
            <a:r>
              <a:rPr lang="ko-KR" altLang="en-US" dirty="0"/>
              <a:t>우리가 데이터를 저장할때는</a:t>
            </a:r>
            <a:endParaRPr lang="en-GB" altLang="ko-KR" dirty="0"/>
          </a:p>
          <a:p>
            <a:pPr lvl="1"/>
            <a:r>
              <a:rPr lang="ko-KR" altLang="en-US" dirty="0"/>
              <a:t>데이터의 값 </a:t>
            </a:r>
            <a:r>
              <a:rPr lang="en-GB" altLang="ko-KR" dirty="0"/>
              <a:t>(i.e. </a:t>
            </a:r>
            <a:r>
              <a:rPr lang="ko-KR" altLang="en-US" dirty="0"/>
              <a:t>숫자 값</a:t>
            </a:r>
            <a:r>
              <a:rPr lang="en-GB" altLang="ko-KR" dirty="0"/>
              <a:t>)</a:t>
            </a:r>
            <a:r>
              <a:rPr lang="ko-KR" altLang="en-US" dirty="0"/>
              <a:t>을 메모리에 저장하고</a:t>
            </a:r>
            <a:endParaRPr lang="en-GB" altLang="ko-KR" dirty="0"/>
          </a:p>
          <a:p>
            <a:pPr lvl="1"/>
            <a:r>
              <a:rPr lang="ko-KR" altLang="en-US" dirty="0"/>
              <a:t>동시에 데이터의 타입과 위치를 저장함</a:t>
            </a:r>
            <a:r>
              <a:rPr lang="en-GB" altLang="ko-KR" dirty="0"/>
              <a:t>.</a:t>
            </a:r>
          </a:p>
          <a:p>
            <a:pPr lvl="2"/>
            <a:r>
              <a:rPr lang="ko-KR" altLang="en-US" dirty="0"/>
              <a:t>메모리 위치의 개념은 나중에 </a:t>
            </a:r>
            <a:r>
              <a:rPr lang="en-GB" altLang="ko-KR" dirty="0"/>
              <a:t>pointer</a:t>
            </a:r>
            <a:r>
              <a:rPr lang="ko-KR" altLang="en-US" dirty="0"/>
              <a:t>라는 개념으로 배울거임</a:t>
            </a:r>
            <a:endParaRPr lang="en-GB" altLang="ko-K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4169970-ED68-44F2-BB7D-4D9D0F733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44488"/>
              </p:ext>
            </p:extLst>
          </p:nvPr>
        </p:nvGraphicFramePr>
        <p:xfrm>
          <a:off x="598980" y="5715000"/>
          <a:ext cx="10994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68">
                  <a:extLst>
                    <a:ext uri="{9D8B030D-6E8A-4147-A177-3AD203B41FA5}">
                      <a16:colId xmlns:a16="http://schemas.microsoft.com/office/drawing/2014/main" val="2080038805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3155145621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2987378306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1065974574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642224171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4045670618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2815069877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3022719279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3280873400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2220865088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3189727672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2805062805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1653827654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2140030231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293018455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1056569603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785014800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821466894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219515612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971867239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3997405905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988437694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3101622738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2337539240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2169934389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3595822970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710393670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739926328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1475808783"/>
                    </a:ext>
                  </a:extLst>
                </a:gridCol>
                <a:gridCol w="366468">
                  <a:extLst>
                    <a:ext uri="{9D8B030D-6E8A-4147-A177-3AD203B41FA5}">
                      <a16:colId xmlns:a16="http://schemas.microsoft.com/office/drawing/2014/main" val="368285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922833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63EBFA2-7448-40D3-A83F-C032C9B443AC}"/>
              </a:ext>
            </a:extLst>
          </p:cNvPr>
          <p:cNvSpPr/>
          <p:nvPr/>
        </p:nvSpPr>
        <p:spPr>
          <a:xfrm>
            <a:off x="2854497" y="5144612"/>
            <a:ext cx="299259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8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C/C++</a:t>
            </a:r>
            <a:r>
              <a:rPr lang="ko-KR" altLang="en-US" dirty="0"/>
              <a:t>에서는 매 데이터마다 </a:t>
            </a:r>
            <a:r>
              <a:rPr lang="en-GB" altLang="ko-KR" dirty="0"/>
              <a:t>type</a:t>
            </a:r>
            <a:r>
              <a:rPr lang="ko-KR" altLang="en-US" dirty="0"/>
              <a:t>을 정확하게 적어줘야함</a:t>
            </a:r>
            <a:r>
              <a:rPr lang="en-GB" altLang="ko-KR" dirty="0"/>
              <a:t>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63EBFA2-7448-40D3-A83F-C032C9B443AC}"/>
              </a:ext>
            </a:extLst>
          </p:cNvPr>
          <p:cNvSpPr/>
          <p:nvPr/>
        </p:nvSpPr>
        <p:spPr>
          <a:xfrm>
            <a:off x="2854497" y="5144612"/>
            <a:ext cx="299259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41CDE-1B4D-4814-B947-5FD84EE2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97" y="2435225"/>
            <a:ext cx="3352800" cy="405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99930-C136-4AAC-9026-9FC81FBE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0545"/>
            <a:ext cx="10477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타입을 안적으면 에러가 남</a:t>
            </a:r>
            <a:r>
              <a:rPr lang="en-GB" altLang="ko-KR" dirty="0"/>
              <a:t>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63EBFA2-7448-40D3-A83F-C032C9B443AC}"/>
              </a:ext>
            </a:extLst>
          </p:cNvPr>
          <p:cNvSpPr/>
          <p:nvPr/>
        </p:nvSpPr>
        <p:spPr>
          <a:xfrm>
            <a:off x="2854497" y="5144612"/>
            <a:ext cx="299259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446B4-0EF1-4EE8-B660-F2FFE698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8938"/>
            <a:ext cx="3971925" cy="4486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D2EDF6-DF23-4CDF-B342-76525A06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75" y="3500437"/>
            <a:ext cx="3219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타입을 잘못 적어도 에러가 남</a:t>
            </a:r>
            <a:r>
              <a:rPr lang="en-GB" altLang="ko-KR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2F3B6-47B3-4D6F-A46D-86529332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467"/>
            <a:ext cx="3943350" cy="452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1C4C9-866C-4234-A251-DF1ABD30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46" y="3279774"/>
            <a:ext cx="6810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MATLAB</a:t>
            </a:r>
            <a:r>
              <a:rPr lang="ko-KR" altLang="en-US" dirty="0"/>
              <a:t>에서는 안적어도 에러가 안남 ㅎㅎ</a:t>
            </a:r>
            <a:endParaRPr lang="en-GB" altLang="ko-KR" dirty="0"/>
          </a:p>
          <a:p>
            <a:pPr lvl="1"/>
            <a:r>
              <a:rPr lang="ko-KR" altLang="en-US" dirty="0"/>
              <a:t>근데 </a:t>
            </a:r>
            <a:r>
              <a:rPr lang="en-GB" altLang="ko-KR" dirty="0"/>
              <a:t>int,</a:t>
            </a:r>
            <a:r>
              <a:rPr lang="ko-KR" altLang="en-US" dirty="0"/>
              <a:t> </a:t>
            </a:r>
            <a:r>
              <a:rPr lang="en-GB" altLang="ko-KR" dirty="0"/>
              <a:t>float</a:t>
            </a:r>
            <a:r>
              <a:rPr lang="ko-KR" altLang="en-US" dirty="0"/>
              <a:t>를 안 만들고 전부 </a:t>
            </a:r>
            <a:r>
              <a:rPr lang="en-GB" altLang="ko-KR" dirty="0"/>
              <a:t>double</a:t>
            </a:r>
            <a:r>
              <a:rPr lang="ko-KR" altLang="en-US" dirty="0"/>
              <a:t>로 만듬</a:t>
            </a:r>
            <a:endParaRPr lang="en-GB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EE45A-D4A8-4DE7-AE9C-F70AED39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4403"/>
            <a:ext cx="4419600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AD7BB-840B-43C3-A8F2-16E9C62E9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03" y="4031102"/>
            <a:ext cx="3876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7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GB" altLang="ko-KR" dirty="0"/>
              <a:t>MATLAB</a:t>
            </a:r>
            <a:r>
              <a:rPr lang="ko-KR" altLang="en-US" dirty="0"/>
              <a:t>에서는 </a:t>
            </a:r>
            <a:r>
              <a:rPr lang="en-GB" altLang="ko-KR" dirty="0"/>
              <a:t>double</a:t>
            </a:r>
            <a:r>
              <a:rPr lang="ko-KR" altLang="en-US" dirty="0"/>
              <a:t>이 기본적으로 쓰는걸까</a:t>
            </a:r>
            <a:r>
              <a:rPr lang="en-GB" altLang="ko-KR" dirty="0"/>
              <a:t>?</a:t>
            </a:r>
          </a:p>
          <a:p>
            <a:pPr lvl="1"/>
            <a:r>
              <a:rPr lang="en-GB" altLang="ko-KR" dirty="0"/>
              <a:t>Int </a:t>
            </a:r>
            <a:r>
              <a:rPr lang="ko-KR" altLang="en-US" dirty="0"/>
              <a:t>자료형은 </a:t>
            </a:r>
            <a:r>
              <a:rPr lang="en-GB" altLang="ko-KR" dirty="0"/>
              <a:t>double </a:t>
            </a:r>
            <a:r>
              <a:rPr lang="ko-KR" altLang="en-US" dirty="0"/>
              <a:t>자료형보다 적은 메모리를 차지하고 더 빠르게 읽을 수 있지만</a:t>
            </a:r>
            <a:r>
              <a:rPr lang="en-GB" altLang="ko-KR" dirty="0"/>
              <a:t>, </a:t>
            </a:r>
            <a:r>
              <a:rPr lang="ko-KR" altLang="en-US" dirty="0"/>
              <a:t>소숫점을 표현하지 못한다</a:t>
            </a:r>
            <a:r>
              <a:rPr lang="en-GB" altLang="ko-KR" dirty="0"/>
              <a:t>.</a:t>
            </a:r>
          </a:p>
          <a:p>
            <a:pPr lvl="1"/>
            <a:r>
              <a:rPr lang="ko-KR" altLang="en-US" dirty="0"/>
              <a:t>공학 계산에서는 소숫점 계산이 많음</a:t>
            </a:r>
            <a:r>
              <a:rPr lang="en-GB" altLang="ko-KR" dirty="0"/>
              <a:t>.</a:t>
            </a:r>
          </a:p>
          <a:p>
            <a:pPr lvl="1"/>
            <a:r>
              <a:rPr lang="ko-KR" altLang="en-US" dirty="0"/>
              <a:t>혹시나 모를 계산 실수를 대비해서 </a:t>
            </a:r>
            <a:r>
              <a:rPr lang="en-GB" altLang="ko-KR" dirty="0"/>
              <a:t>MATLAB</a:t>
            </a:r>
            <a:r>
              <a:rPr lang="ko-KR" altLang="en-US" dirty="0"/>
              <a:t>에서는 </a:t>
            </a:r>
            <a:r>
              <a:rPr lang="en-GB" altLang="ko-KR" dirty="0"/>
              <a:t>double</a:t>
            </a:r>
            <a:r>
              <a:rPr lang="ko-KR" altLang="en-US" dirty="0"/>
              <a:t>이 기본적으로 사용됨</a:t>
            </a:r>
            <a:r>
              <a:rPr lang="en-GB" altLang="ko-KR" dirty="0"/>
              <a:t>.</a:t>
            </a:r>
          </a:p>
          <a:p>
            <a:pPr lvl="2"/>
            <a:r>
              <a:rPr lang="ko-KR" altLang="en-US" dirty="0"/>
              <a:t>하지만 그래서 속도도 느림</a:t>
            </a:r>
            <a:r>
              <a:rPr lang="en-GB" altLang="ko-KR" dirty="0"/>
              <a:t>.</a:t>
            </a:r>
            <a:r>
              <a:rPr lang="ko-KR" altLang="en-US" dirty="0"/>
              <a:t> </a:t>
            </a:r>
            <a:endParaRPr lang="en-GB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102B8-A088-471F-9ED1-8862CE23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05" y="4523743"/>
            <a:ext cx="282892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EEDA7-1A40-4167-933B-1495DE83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60" y="6143393"/>
            <a:ext cx="476250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3867F-D048-4382-A98B-4FA3121C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53" y="4523744"/>
            <a:ext cx="3040037" cy="1371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19EF8-6B7C-46B1-866C-DFD290DFEB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143" b="33139"/>
          <a:stretch/>
        </p:blipFill>
        <p:spPr>
          <a:xfrm>
            <a:off x="6189105" y="6197607"/>
            <a:ext cx="142534" cy="2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심지어 정수</a:t>
            </a:r>
            <a:r>
              <a:rPr lang="en-GB" altLang="ko-KR" dirty="0"/>
              <a:t>(int)</a:t>
            </a:r>
            <a:r>
              <a:rPr lang="ko-KR" altLang="en-US" dirty="0"/>
              <a:t>만 있는 매트릭스를 만들어도 다 </a:t>
            </a:r>
            <a:r>
              <a:rPr lang="en-GB" altLang="ko-KR" dirty="0"/>
              <a:t>double</a:t>
            </a:r>
            <a:r>
              <a:rPr lang="ko-KR" altLang="en-US" dirty="0"/>
              <a:t>로 채워넣음</a:t>
            </a:r>
            <a:endParaRPr lang="en-GB" altLang="ko-KR" dirty="0"/>
          </a:p>
          <a:p>
            <a:pPr lvl="1"/>
            <a:r>
              <a:rPr lang="ko-KR" altLang="en-US" dirty="0"/>
              <a:t>이래서 계속 매트릭스 메모리를 할당할 때 속도가 느림</a:t>
            </a:r>
            <a:endParaRPr lang="en-GB" altLang="ko-KR" dirty="0"/>
          </a:p>
          <a:p>
            <a:pPr lvl="1"/>
            <a:r>
              <a:rPr lang="ko-KR" altLang="en-US" dirty="0"/>
              <a:t>하지만 아래처럼 매트릭스 계산을 쉽게 할 수 있음</a:t>
            </a:r>
            <a:endParaRPr lang="en-GB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BDBB4-F2E6-4914-8552-839756BF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0" y="3811974"/>
            <a:ext cx="3670619" cy="172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1CC20-84E4-45E6-AB22-D07B4E19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0" y="5538833"/>
            <a:ext cx="3670619" cy="88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D466C5-F917-4197-9CA9-5D7C51894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3829333"/>
            <a:ext cx="3608100" cy="1988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978266-B8F5-45EF-82D2-C185AC3AE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5" y="5818188"/>
            <a:ext cx="3608100" cy="883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B07F96-7B29-4F04-8DA1-29C36F974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730" y="3811974"/>
            <a:ext cx="4104660" cy="1988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2394DD-6D5B-416B-9C5B-A3728C5E72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6876"/>
          <a:stretch/>
        </p:blipFill>
        <p:spPr>
          <a:xfrm>
            <a:off x="7950730" y="5800831"/>
            <a:ext cx="3914775" cy="511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89B17B-D069-47AB-AB1A-AC29EC189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729" y="6314528"/>
            <a:ext cx="793877" cy="5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3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Vector / Matrix?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In physics, a vector holds magnitude + direction…</a:t>
            </a:r>
          </a:p>
          <a:p>
            <a:endParaRPr lang="en-GB" altLang="ko-KR" dirty="0"/>
          </a:p>
          <a:p>
            <a:r>
              <a:rPr lang="en-GB" altLang="ko-KR" dirty="0"/>
              <a:t>In mathematics, vectors form a vector space…</a:t>
            </a:r>
          </a:p>
          <a:p>
            <a:endParaRPr lang="en-GB" altLang="ko-KR" dirty="0"/>
          </a:p>
          <a:p>
            <a:r>
              <a:rPr lang="en-GB" altLang="ko-KR" dirty="0"/>
              <a:t>In computer science, a vector is a container that holds values of the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223579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Vector / Matrix?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There are a few different containers in C++</a:t>
            </a:r>
          </a:p>
          <a:p>
            <a:pPr lvl="1"/>
            <a:r>
              <a:rPr lang="en-GB" altLang="ko-KR" dirty="0"/>
              <a:t>Vectors</a:t>
            </a:r>
          </a:p>
          <a:p>
            <a:pPr lvl="1"/>
            <a:r>
              <a:rPr lang="en-GB" altLang="ko-KR" dirty="0"/>
              <a:t>Arrays</a:t>
            </a:r>
          </a:p>
          <a:p>
            <a:pPr lvl="1"/>
            <a:r>
              <a:rPr lang="en-GB" altLang="ko-KR" dirty="0"/>
              <a:t>Maps</a:t>
            </a:r>
          </a:p>
          <a:p>
            <a:pPr lvl="1"/>
            <a:r>
              <a:rPr lang="en-GB" altLang="ko-KR" dirty="0"/>
              <a:t>Lists</a:t>
            </a:r>
          </a:p>
          <a:p>
            <a:pPr lvl="1"/>
            <a:r>
              <a:rPr lang="en-GB" altLang="ko-KR" dirty="0"/>
              <a:t>Deque…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We’ll learn these later (when we actually do C++)</a:t>
            </a:r>
          </a:p>
        </p:txBody>
      </p:sp>
    </p:spTree>
    <p:extLst>
      <p:ext uri="{BB962C8B-B14F-4D97-AF65-F5344CB8AC3E}">
        <p14:creationId xmlns:p14="http://schemas.microsoft.com/office/powerpoint/2010/main" val="262448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Vector / Matrix?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In maths, a matrix is a linear transform of a vector space to another (?)</a:t>
            </a:r>
          </a:p>
          <a:p>
            <a:endParaRPr lang="en-GB" altLang="ko-KR" dirty="0"/>
          </a:p>
          <a:p>
            <a:r>
              <a:rPr lang="en-GB" altLang="ko-KR" dirty="0"/>
              <a:t>In computer science, a matrix is a vector of a vector</a:t>
            </a:r>
          </a:p>
          <a:p>
            <a:pPr lvl="1"/>
            <a:r>
              <a:rPr lang="en-GB" altLang="ko-KR" dirty="0"/>
              <a:t>In C++, we write std::vector&lt;std::vector&lt;int&gt;&gt;</a:t>
            </a:r>
          </a:p>
          <a:p>
            <a:pPr lvl="1"/>
            <a:r>
              <a:rPr lang="en-GB" altLang="ko-KR" dirty="0"/>
              <a:t>In MATLAB, we write mat[</a:t>
            </a:r>
            <a:r>
              <a:rPr lang="en-GB" altLang="ko-KR" dirty="0" err="1"/>
              <a:t>x,y</a:t>
            </a:r>
            <a:r>
              <a:rPr lang="en-GB" altLang="ko-KR" dirty="0"/>
              <a:t>];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For now, let’s ignore the difficult way of C++.</a:t>
            </a:r>
          </a:p>
        </p:txBody>
      </p:sp>
    </p:spTree>
    <p:extLst>
      <p:ext uri="{BB962C8B-B14F-4D97-AF65-F5344CB8AC3E}">
        <p14:creationId xmlns:p14="http://schemas.microsoft.com/office/powerpoint/2010/main" val="25399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MATLAB</a:t>
            </a:r>
            <a:r>
              <a:rPr lang="ko-KR" altLang="en-US" dirty="0"/>
              <a:t>의 목적 </a:t>
            </a:r>
            <a:r>
              <a:rPr lang="en-GB" altLang="ko-KR" dirty="0"/>
              <a:t>+ </a:t>
            </a:r>
            <a:r>
              <a:rPr lang="ko-KR" altLang="en-US" dirty="0"/>
              <a:t>기능</a:t>
            </a:r>
            <a:endParaRPr lang="en-GB" altLang="ko-KR" dirty="0"/>
          </a:p>
          <a:p>
            <a:r>
              <a:rPr lang="en-GB" altLang="ko-KR" dirty="0"/>
              <a:t>Primitive data type</a:t>
            </a:r>
          </a:p>
          <a:p>
            <a:r>
              <a:rPr lang="en-GB" altLang="ko-KR" dirty="0"/>
              <a:t>Vector / Matrix</a:t>
            </a:r>
          </a:p>
          <a:p>
            <a:r>
              <a:rPr lang="en-GB" altLang="ko-KR" dirty="0"/>
              <a:t>Object-oriented programming / Procedural programming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2763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Vector / Matrix?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MATLAB lets you see a matrix as how we learnt in maths.</a:t>
            </a:r>
          </a:p>
          <a:p>
            <a:endParaRPr lang="en-GB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666E5-09DC-453D-B2C6-FC1E676B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20" y="3362325"/>
            <a:ext cx="4314825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377FC-DC20-4EC0-943A-AB1C050C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40" y="3351944"/>
            <a:ext cx="6754471" cy="20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Object-oriented programming / Procedural programming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OOP - C++ / Python </a:t>
            </a:r>
          </a:p>
          <a:p>
            <a:endParaRPr lang="en-GB" altLang="ko-KR" dirty="0"/>
          </a:p>
          <a:p>
            <a:r>
              <a:rPr lang="en-GB" altLang="ko-KR" dirty="0"/>
              <a:t>Procedural - C / MATLAB</a:t>
            </a:r>
          </a:p>
        </p:txBody>
      </p:sp>
    </p:spTree>
    <p:extLst>
      <p:ext uri="{BB962C8B-B14F-4D97-AF65-F5344CB8AC3E}">
        <p14:creationId xmlns:p14="http://schemas.microsoft.com/office/powerpoint/2010/main" val="8762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Object-oriented programming / Procedural programming</a:t>
            </a:r>
            <a:endParaRPr lang="ko-KR" alt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52BD70-8E0E-4216-815E-25354D685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15" y="1901825"/>
            <a:ext cx="490263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E82F3-828A-461D-89B6-F7D5EBB7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20" y="1901825"/>
            <a:ext cx="4491314" cy="50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3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Object-oriented programming / Procedural programming</a:t>
            </a:r>
            <a:endParaRPr lang="ko-KR" alt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52BD70-8E0E-4216-815E-25354D685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15" y="1901825"/>
            <a:ext cx="490263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E82F3-828A-461D-89B6-F7D5EBB7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20" y="1901825"/>
            <a:ext cx="4491314" cy="50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MATLAB</a:t>
            </a:r>
            <a:r>
              <a:rPr lang="ko-KR" altLang="en-US" dirty="0"/>
              <a:t>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Engineering </a:t>
            </a:r>
            <a:r>
              <a:rPr lang="ko-KR" altLang="en-US" dirty="0"/>
              <a:t>분야에서 가장 많이 사용되는 언어 중 하나</a:t>
            </a:r>
            <a:endParaRPr lang="en-GB" altLang="ko-KR" dirty="0"/>
          </a:p>
          <a:p>
            <a:pPr lvl="1"/>
            <a:r>
              <a:rPr lang="en-GB" altLang="ko-KR" dirty="0"/>
              <a:t>C / C++ / MATLAB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Why?</a:t>
            </a:r>
          </a:p>
          <a:p>
            <a:pPr lvl="1"/>
            <a:r>
              <a:rPr lang="en-GB" altLang="ko-KR" dirty="0"/>
              <a:t>Matrix calculation</a:t>
            </a:r>
          </a:p>
          <a:p>
            <a:pPr lvl="1"/>
            <a:r>
              <a:rPr lang="en-GB" altLang="ko-KR" dirty="0"/>
              <a:t>Data visualization</a:t>
            </a:r>
          </a:p>
          <a:p>
            <a:pPr lvl="1"/>
            <a:r>
              <a:rPr lang="en-GB" altLang="ko-KR" dirty="0"/>
              <a:t>Easy to use</a:t>
            </a:r>
          </a:p>
          <a:p>
            <a:pPr lvl="1"/>
            <a:r>
              <a:rPr lang="en-GB" altLang="ko-KR" dirty="0"/>
              <a:t>Popular algorithms are already implemented</a:t>
            </a:r>
          </a:p>
          <a:p>
            <a:pPr lvl="1"/>
            <a:endParaRPr lang="en-GB" altLang="ko-KR" dirty="0"/>
          </a:p>
          <a:p>
            <a:pPr lvl="1"/>
            <a:r>
              <a:rPr lang="en-GB" altLang="ko-KR" dirty="0"/>
              <a:t>i.e. </a:t>
            </a:r>
            <a:r>
              <a:rPr lang="ko-KR" altLang="en-US" dirty="0"/>
              <a:t>빠른 공학 계산 </a:t>
            </a:r>
            <a:r>
              <a:rPr lang="en-GB" altLang="ko-KR" dirty="0"/>
              <a:t>+ </a:t>
            </a:r>
            <a:r>
              <a:rPr lang="ko-KR" altLang="en-US" dirty="0"/>
              <a:t>정확한 공학 계산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326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MATLAB</a:t>
            </a:r>
            <a:r>
              <a:rPr lang="ko-KR" altLang="en-US" dirty="0"/>
              <a:t>의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ko-KR" dirty="0"/>
              <a:t>C / C++ </a:t>
            </a:r>
            <a:r>
              <a:rPr lang="ko-KR" altLang="en-US" dirty="0"/>
              <a:t>보다 느림</a:t>
            </a:r>
            <a:endParaRPr lang="en-GB" altLang="ko-KR" dirty="0"/>
          </a:p>
          <a:p>
            <a:r>
              <a:rPr lang="en-GB" altLang="ko-KR" dirty="0"/>
              <a:t>Python </a:t>
            </a:r>
            <a:r>
              <a:rPr lang="ko-KR" altLang="en-US" dirty="0"/>
              <a:t>보다 느림</a:t>
            </a:r>
            <a:endParaRPr lang="en-GB" altLang="ko-KR" dirty="0"/>
          </a:p>
          <a:p>
            <a:r>
              <a:rPr lang="ko-KR" altLang="en-US" dirty="0"/>
              <a:t>임베디드 컴퓨터에서 실행 불가능</a:t>
            </a:r>
            <a:endParaRPr lang="en-GB" altLang="ko-KR" dirty="0"/>
          </a:p>
          <a:p>
            <a:r>
              <a:rPr lang="ko-KR" altLang="en-US" dirty="0"/>
              <a:t>엄청 비쌈</a:t>
            </a:r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... Then</a:t>
            </a:r>
            <a:r>
              <a:rPr lang="ko-KR" altLang="en-US" dirty="0"/>
              <a:t> </a:t>
            </a:r>
            <a:r>
              <a:rPr lang="en-GB" altLang="ko-KR" dirty="0"/>
              <a:t>why?</a:t>
            </a:r>
          </a:p>
          <a:p>
            <a:pPr lvl="1"/>
            <a:r>
              <a:rPr lang="en-GB" altLang="ko-KR" dirty="0"/>
              <a:t>Easy</a:t>
            </a:r>
            <a:r>
              <a:rPr lang="ko-KR" altLang="en-US" dirty="0"/>
              <a:t> </a:t>
            </a:r>
            <a:r>
              <a:rPr lang="en-GB" altLang="ko-KR" dirty="0"/>
              <a:t>to</a:t>
            </a:r>
            <a:r>
              <a:rPr lang="ko-KR" altLang="en-US" dirty="0"/>
              <a:t> </a:t>
            </a:r>
            <a:r>
              <a:rPr lang="en-GB" altLang="ko-KR" dirty="0"/>
              <a:t>use</a:t>
            </a:r>
          </a:p>
          <a:p>
            <a:pPr lvl="1"/>
            <a:r>
              <a:rPr lang="en-GB" altLang="ko-KR" dirty="0"/>
              <a:t>Built-in algorithms</a:t>
            </a:r>
          </a:p>
          <a:p>
            <a:pPr lvl="1"/>
            <a:r>
              <a:rPr lang="ko-KR" altLang="en-US" dirty="0"/>
              <a:t>이 두개가 있기 때문에 </a:t>
            </a:r>
            <a:r>
              <a:rPr lang="en-GB" altLang="ko-KR" dirty="0"/>
              <a:t>MATLAB</a:t>
            </a:r>
            <a:r>
              <a:rPr lang="ko-KR" altLang="en-US" dirty="0"/>
              <a:t>을 실행시킨 순간부터 실험 가능</a:t>
            </a:r>
            <a:endParaRPr lang="en-GB" altLang="ko-KR" dirty="0"/>
          </a:p>
          <a:p>
            <a:pPr lvl="2"/>
            <a:r>
              <a:rPr lang="en-GB" altLang="ko-KR" dirty="0"/>
              <a:t>C/C++, Python</a:t>
            </a:r>
            <a:r>
              <a:rPr lang="ko-KR" altLang="en-US" dirty="0"/>
              <a:t>은 불가능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6037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MATLAB + </a:t>
            </a:r>
            <a:r>
              <a:rPr lang="ko-KR" altLang="en-US" dirty="0"/>
              <a:t>태완</a:t>
            </a:r>
            <a:r>
              <a:rPr lang="en-GB" altLang="ko-KR" dirty="0"/>
              <a:t>’s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MATLAB</a:t>
            </a:r>
            <a:r>
              <a:rPr lang="ko-KR" altLang="en-US" dirty="0"/>
              <a:t>으로 </a:t>
            </a:r>
            <a:r>
              <a:rPr lang="en-GB" altLang="ko-KR" dirty="0"/>
              <a:t>Chip</a:t>
            </a:r>
            <a:r>
              <a:rPr lang="ko-KR" altLang="en-US" dirty="0"/>
              <a:t>과의 인터페이스가 있다는 것</a:t>
            </a:r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== MATLAB</a:t>
            </a:r>
            <a:r>
              <a:rPr lang="ko-KR" altLang="en-US" dirty="0"/>
              <a:t>에서 계산한 정보를 </a:t>
            </a:r>
            <a:r>
              <a:rPr lang="en-GB" altLang="ko-KR" dirty="0"/>
              <a:t>Chip</a:t>
            </a:r>
            <a:r>
              <a:rPr lang="ko-KR" altLang="en-US" dirty="0"/>
              <a:t>으로 넘길 수 있다는 것</a:t>
            </a:r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== Chip</a:t>
            </a:r>
            <a:r>
              <a:rPr lang="ko-KR" altLang="en-US" dirty="0"/>
              <a:t>을 내가 원하는대로 통제할 수 있다는 것</a:t>
            </a:r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== 3D Printer as I please</a:t>
            </a:r>
          </a:p>
        </p:txBody>
      </p:sp>
    </p:spTree>
    <p:extLst>
      <p:ext uri="{BB962C8B-B14F-4D97-AF65-F5344CB8AC3E}">
        <p14:creationId xmlns:p14="http://schemas.microsoft.com/office/powerpoint/2010/main" val="70661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MATLAB </a:t>
            </a:r>
            <a:r>
              <a:rPr lang="ko-KR" altLang="en-US" dirty="0"/>
              <a:t>공부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Primitive data type handling</a:t>
            </a:r>
          </a:p>
          <a:p>
            <a:r>
              <a:rPr lang="en-GB" altLang="ko-KR" dirty="0"/>
              <a:t>Matrix data handling</a:t>
            </a:r>
          </a:p>
          <a:p>
            <a:r>
              <a:rPr lang="en-GB" altLang="ko-KR" dirty="0"/>
              <a:t>Boolean and conditional operations</a:t>
            </a:r>
          </a:p>
          <a:p>
            <a:r>
              <a:rPr lang="en-GB" altLang="ko-KR" dirty="0"/>
              <a:t>For loops</a:t>
            </a:r>
          </a:p>
          <a:p>
            <a:r>
              <a:rPr lang="en-GB" altLang="ko-KR" dirty="0"/>
              <a:t>While loops</a:t>
            </a:r>
          </a:p>
          <a:p>
            <a:r>
              <a:rPr lang="en-GB" altLang="ko-KR" dirty="0"/>
              <a:t>Plotting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1226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897467-EFCD-49F3-93A3-E0EC5BCF1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8274269" cy="48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5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897467-EFCD-49F3-93A3-E0EC5BCF1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5" r="73159"/>
          <a:stretch/>
        </p:blipFill>
        <p:spPr bwMode="auto">
          <a:xfrm>
            <a:off x="838199" y="2909454"/>
            <a:ext cx="2220885" cy="36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53BD33-C751-40D8-A1CE-872141905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295"/>
          <a:stretch/>
        </p:blipFill>
        <p:spPr>
          <a:xfrm>
            <a:off x="3712629" y="2729119"/>
            <a:ext cx="7641171" cy="38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Primitive data types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3BD33-C751-40D8-A1CE-872141905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95"/>
          <a:stretch/>
        </p:blipFill>
        <p:spPr>
          <a:xfrm>
            <a:off x="5295903" y="3429000"/>
            <a:ext cx="6132711" cy="30846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5287-F596-4839-B738-3EC1E5E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이런게 왜 중요한가</a:t>
            </a:r>
            <a:r>
              <a:rPr lang="en-GB" altLang="ko-KR" dirty="0"/>
              <a:t>?</a:t>
            </a:r>
          </a:p>
          <a:p>
            <a:pPr lvl="1"/>
            <a:r>
              <a:rPr lang="en-GB" dirty="0"/>
              <a:t>MATLAB</a:t>
            </a:r>
            <a:r>
              <a:rPr lang="ko-KR" altLang="en-US" dirty="0"/>
              <a:t>에서는 안중요함 </a:t>
            </a:r>
            <a:r>
              <a:rPr lang="en-GB" altLang="ko-KR" dirty="0"/>
              <a:t>(</a:t>
            </a:r>
            <a:r>
              <a:rPr lang="ko-KR" altLang="en-US" dirty="0"/>
              <a:t>ㅋㅋ</a:t>
            </a:r>
            <a:r>
              <a:rPr lang="en-GB" altLang="ko-KR" dirty="0"/>
              <a:t>)</a:t>
            </a:r>
          </a:p>
          <a:p>
            <a:pPr lvl="1"/>
            <a:r>
              <a:rPr lang="en-GB" dirty="0"/>
              <a:t>C/C++ </a:t>
            </a:r>
            <a:r>
              <a:rPr lang="ko-KR" altLang="en-US" dirty="0"/>
              <a:t>에서는 중요함</a:t>
            </a:r>
            <a:endParaRPr lang="en-GB" altLang="ko-KR" dirty="0"/>
          </a:p>
          <a:p>
            <a:pPr marL="457200" lvl="1" indent="0">
              <a:buNone/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0942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591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맑은 고딕</vt:lpstr>
      <vt:lpstr>배달의민족 한나체 Pro</vt:lpstr>
      <vt:lpstr>Arial</vt:lpstr>
      <vt:lpstr>Office 테마</vt:lpstr>
      <vt:lpstr>2강 - 프로그래밍 &amp; MATLAB 기초</vt:lpstr>
      <vt:lpstr>목차</vt:lpstr>
      <vt:lpstr>MATLAB의 기능</vt:lpstr>
      <vt:lpstr>MATLAB의 성능</vt:lpstr>
      <vt:lpstr>MATLAB + 태완’s project</vt:lpstr>
      <vt:lpstr>MATLAB 공부 과정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Vector / Matrix?</vt:lpstr>
      <vt:lpstr>Vector / Matrix?</vt:lpstr>
      <vt:lpstr>Vector / Matrix?</vt:lpstr>
      <vt:lpstr>Vector / Matrix?</vt:lpstr>
      <vt:lpstr>Object-oriented programming / Procedural programming</vt:lpstr>
      <vt:lpstr>Object-oriented programming / Procedural programming</vt:lpstr>
      <vt:lpstr>Object-oriented programming / Procedural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장형기</dc:creator>
  <cp:lastModifiedBy>Hyunggi</cp:lastModifiedBy>
  <cp:revision>72</cp:revision>
  <dcterms:created xsi:type="dcterms:W3CDTF">2020-01-16T01:09:33Z</dcterms:created>
  <dcterms:modified xsi:type="dcterms:W3CDTF">2020-08-15T13:51:28Z</dcterms:modified>
</cp:coreProperties>
</file>