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0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7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4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5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7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1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2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65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01037-51A1-4AC9-843B-484E719FFB1E}" type="datetimeFigureOut">
              <a:rPr lang="zh-CN" altLang="en-US" smtClean="0"/>
              <a:t>2017/6/28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F9AE-EC20-4946-A6EF-DD818404BA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5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1723869" y="5126636"/>
            <a:ext cx="8694295" cy="12591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数据库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98623" y="3312826"/>
            <a:ext cx="1319134" cy="77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304676" y="3312826"/>
            <a:ext cx="1319134" cy="77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10729" y="3312826"/>
            <a:ext cx="1319134" cy="77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36833" y="3312826"/>
            <a:ext cx="1319134" cy="77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SqlSession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29390" y="431573"/>
            <a:ext cx="5581339" cy="3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14007" y="0"/>
            <a:ext cx="345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查询数据</a:t>
            </a:r>
            <a:r>
              <a:rPr lang="en-US" altLang="zh-CN" smtClean="0"/>
              <a:t>1-teacher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383436" y="4092314"/>
            <a:ext cx="14990" cy="112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83829" y="4502470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1-teacher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691984" y="3907648"/>
            <a:ext cx="1100527" cy="4994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26768" y="3907646"/>
            <a:ext cx="1100527" cy="4994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212770" y="3907646"/>
            <a:ext cx="1100527" cy="4994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290154" y="3897760"/>
            <a:ext cx="1100527" cy="49945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一级缓存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043003" y="4397218"/>
            <a:ext cx="0" cy="72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3"/>
            <a:endCxn id="15" idx="7"/>
          </p:cNvCxnSpPr>
          <p:nvPr/>
        </p:nvCxnSpPr>
        <p:spPr>
          <a:xfrm>
            <a:off x="3417757" y="3702570"/>
            <a:ext cx="213586" cy="278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482059" y="4092314"/>
            <a:ext cx="12493" cy="103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924926" y="4512675"/>
            <a:ext cx="113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1-teacher</a:t>
            </a:r>
            <a:endParaRPr lang="zh-CN" altLang="en-US"/>
          </a:p>
        </p:txBody>
      </p:sp>
      <p:cxnSp>
        <p:nvCxnSpPr>
          <p:cNvPr id="28" name="直接箭头连接符 27"/>
          <p:cNvCxnSpPr>
            <a:endCxn id="16" idx="3"/>
          </p:cNvCxnSpPr>
          <p:nvPr/>
        </p:nvCxnSpPr>
        <p:spPr>
          <a:xfrm flipV="1">
            <a:off x="5064178" y="4333960"/>
            <a:ext cx="23758" cy="79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6" idx="3"/>
            <a:endCxn id="16" idx="7"/>
          </p:cNvCxnSpPr>
          <p:nvPr/>
        </p:nvCxnSpPr>
        <p:spPr>
          <a:xfrm>
            <a:off x="5623810" y="3702570"/>
            <a:ext cx="242317" cy="278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1681397" y="1176727"/>
            <a:ext cx="5246557" cy="107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smtClean="0"/>
              <a:t>com.atguigu.dao.TeacherDao</a:t>
            </a:r>
          </a:p>
          <a:p>
            <a:pPr algn="ctr"/>
            <a:endParaRPr lang="en-US" altLang="zh-CN" i="1"/>
          </a:p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3765030" y="1710950"/>
            <a:ext cx="3030514" cy="534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二级缓存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7461354" y="1165485"/>
            <a:ext cx="3100466" cy="107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smtClean="0"/>
              <a:t>com.atguigu.dao.EmpDao</a:t>
            </a:r>
          </a:p>
          <a:p>
            <a:pPr algn="ctr"/>
            <a:endParaRPr lang="en-US" altLang="zh-CN" i="1"/>
          </a:p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531306" y="1705131"/>
            <a:ext cx="3030514" cy="534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二级缓存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5" idx="0"/>
          </p:cNvCxnSpPr>
          <p:nvPr/>
        </p:nvCxnSpPr>
        <p:spPr>
          <a:xfrm flipV="1">
            <a:off x="2758190" y="2244777"/>
            <a:ext cx="1546486" cy="106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" idx="0"/>
          </p:cNvCxnSpPr>
          <p:nvPr/>
        </p:nvCxnSpPr>
        <p:spPr>
          <a:xfrm flipH="1" flipV="1">
            <a:off x="4695670" y="2239994"/>
            <a:ext cx="268573" cy="107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449913" y="2394885"/>
            <a:ext cx="241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关闭</a:t>
            </a:r>
            <a:r>
              <a:rPr lang="en-US" altLang="zh-CN" smtClean="0"/>
              <a:t>sqlSession</a:t>
            </a:r>
            <a:r>
              <a:rPr lang="zh-CN" altLang="en-US" smtClean="0"/>
              <a:t>会把一级缓存的数据放在二级缓存中</a:t>
            </a:r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4122295" y="421367"/>
            <a:ext cx="0" cy="72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4829956" y="464695"/>
            <a:ext cx="0" cy="70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482059" y="539726"/>
            <a:ext cx="211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从二级缓存中获取获取到就使用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190938" y="2256019"/>
            <a:ext cx="737016" cy="105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6861122" y="4092314"/>
            <a:ext cx="20625" cy="104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7644984" y="4407104"/>
            <a:ext cx="0" cy="73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7" idx="3"/>
            <a:endCxn id="17" idx="7"/>
          </p:cNvCxnSpPr>
          <p:nvPr/>
        </p:nvCxnSpPr>
        <p:spPr>
          <a:xfrm>
            <a:off x="7829863" y="3702570"/>
            <a:ext cx="322266" cy="278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 flipV="1">
            <a:off x="6680616" y="2263062"/>
            <a:ext cx="665813" cy="105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6557850" y="2586040"/>
            <a:ext cx="35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会话关闭放在二级缓存中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990997" y="119920"/>
            <a:ext cx="242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二</a:t>
            </a:r>
            <a:r>
              <a:rPr lang="en-US" altLang="zh-CN" smtClean="0"/>
              <a:t>-</a:t>
            </a:r>
            <a:r>
              <a:rPr lang="zh-CN" altLang="en-US" smtClean="0"/>
              <a:t>一</a:t>
            </a:r>
            <a:r>
              <a:rPr lang="en-US" altLang="zh-CN" smtClean="0"/>
              <a:t>-</a:t>
            </a:r>
            <a:r>
              <a:rPr lang="zh-CN" altLang="en-US" smtClean="0"/>
              <a:t>库</a:t>
            </a:r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9290154" y="2263062"/>
            <a:ext cx="438462" cy="104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9106872" y="2878507"/>
            <a:ext cx="104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9011587" y="4147489"/>
            <a:ext cx="0" cy="10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8657167" y="4577261"/>
            <a:ext cx="104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1-emp</a:t>
            </a:r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9629929" y="4397218"/>
            <a:ext cx="73353" cy="82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H="1" flipV="1">
            <a:off x="9666605" y="2239994"/>
            <a:ext cx="486382" cy="100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8" idx="3"/>
            <a:endCxn id="18" idx="7"/>
          </p:cNvCxnSpPr>
          <p:nvPr/>
        </p:nvCxnSpPr>
        <p:spPr>
          <a:xfrm>
            <a:off x="9955967" y="3702570"/>
            <a:ext cx="273546" cy="268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958525" y="531755"/>
            <a:ext cx="334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每一个</a:t>
            </a:r>
            <a:r>
              <a:rPr lang="en-US" altLang="zh-CN" smtClean="0"/>
              <a:t>dao</a:t>
            </a:r>
            <a:r>
              <a:rPr lang="zh-CN" altLang="en-US" smtClean="0"/>
              <a:t>有他自己的二级缓存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5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雷丰阳</dc:creator>
  <cp:lastModifiedBy>雷丰阳</cp:lastModifiedBy>
  <cp:revision>6</cp:revision>
  <dcterms:created xsi:type="dcterms:W3CDTF">2017-06-28T02:24:46Z</dcterms:created>
  <dcterms:modified xsi:type="dcterms:W3CDTF">2017-06-28T02:32:43Z</dcterms:modified>
</cp:coreProperties>
</file>