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9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8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9005-E666-4433-AF7D-52C83EB4EEE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3C24-44D3-44D9-A3AF-8A52D0D11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436729" y="1610436"/>
            <a:ext cx="10385946" cy="1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50878" y="545910"/>
            <a:ext cx="8215953" cy="238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3266" y="873457"/>
            <a:ext cx="464024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获取连接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77236" y="873457"/>
            <a:ext cx="2618096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获取</a:t>
            </a:r>
            <a:r>
              <a:rPr lang="en-US" altLang="zh-CN" smtClean="0"/>
              <a:t>PreparedStatement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91117" y="873457"/>
            <a:ext cx="559558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46461" y="873457"/>
            <a:ext cx="464024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预编译参数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4508" y="873457"/>
            <a:ext cx="436728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79726" y="873457"/>
            <a:ext cx="464024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36729" y="4860877"/>
            <a:ext cx="10385946" cy="1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0878" y="3796351"/>
            <a:ext cx="8215953" cy="2388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33266" y="4123898"/>
            <a:ext cx="464024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获取连接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77236" y="4123898"/>
            <a:ext cx="2618096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获取</a:t>
            </a:r>
            <a:r>
              <a:rPr lang="en-US" altLang="zh-CN" smtClean="0"/>
              <a:t>PreparedStatement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91117" y="4123898"/>
            <a:ext cx="559558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46461" y="4123898"/>
            <a:ext cx="464024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预编译参数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74508" y="4123898"/>
            <a:ext cx="436728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79726" y="4123898"/>
            <a:ext cx="464024" cy="1719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65278" y="80328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原生</a:t>
            </a:r>
            <a:r>
              <a:rPr lang="en-US" altLang="zh-CN"/>
              <a:t>j</a:t>
            </a:r>
            <a:r>
              <a:rPr lang="en-US" altLang="zh-CN" smtClean="0"/>
              <a:t>dbc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7421" y="4299045"/>
            <a:ext cx="6550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746777" y="4169222"/>
            <a:ext cx="9394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Db</a:t>
            </a:r>
          </a:p>
          <a:p>
            <a:r>
              <a:rPr lang="en-US" altLang="zh-CN"/>
              <a:t>Table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12293" y="3121208"/>
            <a:ext cx="6462215" cy="458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MyBatis</a:t>
            </a:r>
            <a:r>
              <a:rPr lang="zh-CN" altLang="en-US" smtClean="0"/>
              <a:t>：</a:t>
            </a:r>
            <a:r>
              <a:rPr lang="en-US" altLang="zh-CN" smtClean="0"/>
              <a:t>sql</a:t>
            </a:r>
            <a:r>
              <a:rPr lang="zh-CN" altLang="en-US" smtClean="0"/>
              <a:t>全部写在配置文件中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6" idx="2"/>
          </p:cNvCxnSpPr>
          <p:nvPr/>
        </p:nvCxnSpPr>
        <p:spPr>
          <a:xfrm flipH="1">
            <a:off x="4844955" y="2593075"/>
            <a:ext cx="1125941" cy="474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9" idx="0"/>
          </p:cNvCxnSpPr>
          <p:nvPr/>
        </p:nvCxnSpPr>
        <p:spPr>
          <a:xfrm>
            <a:off x="8611738" y="2593075"/>
            <a:ext cx="1494429" cy="49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89409" y="3085891"/>
            <a:ext cx="2033516" cy="446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MyBatis</a:t>
            </a:r>
            <a:r>
              <a:rPr lang="zh-CN" altLang="en-US" smtClean="0"/>
              <a:t>自动执行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6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雷丰阳</cp:lastModifiedBy>
  <cp:revision>9</cp:revision>
  <dcterms:created xsi:type="dcterms:W3CDTF">2017-06-26T01:16:46Z</dcterms:created>
  <dcterms:modified xsi:type="dcterms:W3CDTF">2017-06-26T02:08:04Z</dcterms:modified>
</cp:coreProperties>
</file>