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5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7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2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7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1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88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2AEB-8925-41B3-A595-CADB74DCA135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D28B-1E62-45E6-9DF4-BFD4729C2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7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824248"/>
            <a:ext cx="9144000" cy="155834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程期末專案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Yum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Yum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Maker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01542"/>
            <a:ext cx="9144000" cy="111080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00457127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張顥孆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00457141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周希珉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6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0" y="2484683"/>
            <a:ext cx="4472457" cy="4084844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5519668" y="533534"/>
            <a:ext cx="5569041" cy="39022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依照加入食材的順序對錯，分數會有高有低。當成績出來可以選擇是否要回到主要重新開始。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1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71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共有幾個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Page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46219" y="1703567"/>
            <a:ext cx="2715295" cy="14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進到主頁面，選擇製作項目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提拉米蘇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、草莓慕斯、抹茶戚風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113448" y="1690688"/>
            <a:ext cx="2557529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顯示一張完整食譜，並列出所需食材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165242" y="2228045"/>
            <a:ext cx="386366" cy="5795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8853420" y="1652051"/>
            <a:ext cx="2704563" cy="146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開始製作，底部有工具列和食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材，用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滑鼠依序拉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取食材至碗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113448" y="3711710"/>
            <a:ext cx="2557529" cy="146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按照正確步驟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拖曳食材，就無法得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一百分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11206" y="4076162"/>
            <a:ext cx="317679" cy="6053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8073979" y="2202287"/>
            <a:ext cx="373487" cy="6053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96660" y="3644720"/>
            <a:ext cx="2614411" cy="146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最後會有個評分，給自己做的甜點打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4281955" y="4143152"/>
            <a:ext cx="360609" cy="6053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＞形箭號 13"/>
          <p:cNvSpPr/>
          <p:nvPr/>
        </p:nvSpPr>
        <p:spPr>
          <a:xfrm>
            <a:off x="8141861" y="4076161"/>
            <a:ext cx="342365" cy="6053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902118" y="3769663"/>
            <a:ext cx="2607166" cy="1410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最後會再跳出一次完整食譜，如想重做一遍可按左下角返回建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能輕鬆學習如何製作甜點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藉由小遊戲增加學習的樂趣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能反覆不斷練習至把食譜熟記在腦海中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6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需要用到的技術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HTML5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</a:p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6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化對角線角落矩形 3"/>
          <p:cNvSpPr/>
          <p:nvPr/>
        </p:nvSpPr>
        <p:spPr>
          <a:xfrm>
            <a:off x="1800895" y="1690688"/>
            <a:ext cx="8590208" cy="46750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49321" y="2262837"/>
            <a:ext cx="2253803" cy="3352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提拉米蘇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81977" y="2262838"/>
            <a:ext cx="2228045" cy="3352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草莓慕斯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88875" y="2262838"/>
            <a:ext cx="2240923" cy="3352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抹差戚風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20" y="3126634"/>
            <a:ext cx="1669764" cy="12860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79" y="3126634"/>
            <a:ext cx="1549375" cy="116203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95" y="3126635"/>
            <a:ext cx="1548653" cy="10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(if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選擇提拉米蘇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40" y="1883374"/>
            <a:ext cx="8433976" cy="468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5341" y="2457774"/>
            <a:ext cx="8394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食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咖啡液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黑咖啡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.....................................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200ml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（份量取決於你喜歡餅乾餡有多水潤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咖啡酒 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奶酒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隨意（若你是酒鬼可以多加一點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起司餡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馬斯卡彭起司（</a:t>
            </a:r>
            <a:r>
              <a:rPr lang="en-US" altLang="zh-TW" sz="1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Marscarpone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500g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   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蛋黃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3~5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顆（怕有蛋腥味的人先用 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顆吧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   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砂糖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100~150g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（看你喜歡多甜，但不要加太少，會沒味道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 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生蛋白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2~3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顆（一樣過多會有蛋腥味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c.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鮮奶油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100~150ml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（越多奶香越濃郁，但也越油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&amp; c 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可擇一或兩者皆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手指餅乾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...................................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一包（真心建議不要用其他東西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代替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可可粉</a:t>
            </a:r>
            <a:r>
              <a:rPr lang="en-US" altLang="zh-TW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.....................................</a:t>
            </a:r>
            <a:r>
              <a:rPr lang="zh-TW" altLang="en-US" sz="1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適量</a:t>
            </a:r>
            <a:endParaRPr lang="zh-TW" altLang="en-US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化對角線角落矩形 3"/>
          <p:cNvSpPr/>
          <p:nvPr/>
        </p:nvSpPr>
        <p:spPr>
          <a:xfrm>
            <a:off x="1800896" y="1690688"/>
            <a:ext cx="8590208" cy="46750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每次做提拉米蘇時我會先泡咖啡，因為咖啡剛沖好時是熱的，需要放涼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打三顆蛋，將蛋黃蛋白分開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將砂糖加入生蛋黃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用攪拌器打至砂糖融化、整體成米黃色狀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馬斯卡彭起司記得先放至室溫回溫，太冰會打不散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將馬斯卡彭起司加入剛剛的蛋液中，攪拌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均勻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打發鮮奶油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蛋白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無論鮮奶油或是蛋白都是打至乾性發泡這個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將鮮奶油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蛋白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兩者加入剛剛的起司餡中，攪拌至光滑無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顆粒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等材料都備齊，組合起來就行了！</a:t>
            </a:r>
          </a:p>
        </p:txBody>
      </p:sp>
    </p:spTree>
    <p:extLst>
      <p:ext uri="{BB962C8B-B14F-4D97-AF65-F5344CB8AC3E}">
        <p14:creationId xmlns:p14="http://schemas.microsoft.com/office/powerpoint/2010/main" val="16360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1561899"/>
          </a:xfrm>
        </p:spPr>
        <p:txBody>
          <a:bodyPr>
            <a:normAutofit fontScale="90000"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將食材按照順序丟進碗裡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30" y="3330538"/>
            <a:ext cx="2260175" cy="1293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7" y="4418108"/>
            <a:ext cx="1977049" cy="13180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6" y="837528"/>
            <a:ext cx="1629111" cy="1706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" y="1815949"/>
            <a:ext cx="1648982" cy="14557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66" y="2162195"/>
            <a:ext cx="4560873" cy="3816241"/>
          </a:xfrm>
          <a:prstGeom prst="rect">
            <a:avLst/>
          </a:prstGeom>
        </p:spPr>
      </p:pic>
      <p:sp>
        <p:nvSpPr>
          <p:cNvPr id="13" name="弧形箭號 (下彎) 12"/>
          <p:cNvSpPr/>
          <p:nvPr/>
        </p:nvSpPr>
        <p:spPr>
          <a:xfrm rot="1496545">
            <a:off x="2696394" y="2327754"/>
            <a:ext cx="2949262" cy="837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上彎) 13"/>
          <p:cNvSpPr/>
          <p:nvPr/>
        </p:nvSpPr>
        <p:spPr>
          <a:xfrm rot="19911919">
            <a:off x="3000029" y="4527844"/>
            <a:ext cx="2980022" cy="10985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上彎) 15"/>
          <p:cNvSpPr/>
          <p:nvPr/>
        </p:nvSpPr>
        <p:spPr>
          <a:xfrm rot="10090075">
            <a:off x="5996488" y="1665268"/>
            <a:ext cx="2670002" cy="8522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 rot="12033096">
            <a:off x="6258876" y="4136315"/>
            <a:ext cx="2662498" cy="8072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334</Words>
  <Application>Microsoft Office PowerPoint</Application>
  <PresentationFormat>寬螢幕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網程期末專案 Yum Yum Maker</vt:lpstr>
      <vt:lpstr>網站主題</vt:lpstr>
      <vt:lpstr>共有幾個Web Page</vt:lpstr>
      <vt:lpstr>網站特色</vt:lpstr>
      <vt:lpstr>需要用到的技術</vt:lpstr>
      <vt:lpstr>網站架構(1)</vt:lpstr>
      <vt:lpstr>網站架構(2) (if選擇提拉米蘇)</vt:lpstr>
      <vt:lpstr>網站架構(3)</vt:lpstr>
      <vt:lpstr>網站架構(4) 將食材按照順序丟進碗裡</vt:lpstr>
      <vt:lpstr>網站架構(5)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</dc:title>
  <dc:creator>Hsi Min Chou</dc:creator>
  <cp:lastModifiedBy>Hsi Min Chou</cp:lastModifiedBy>
  <cp:revision>24</cp:revision>
  <dcterms:created xsi:type="dcterms:W3CDTF">2017-05-07T10:42:00Z</dcterms:created>
  <dcterms:modified xsi:type="dcterms:W3CDTF">2017-06-15T10:29:04Z</dcterms:modified>
</cp:coreProperties>
</file>