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huz5mnzq4F2zQHbM1Zd1FbhxAF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3f600c1fc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213f600c1fc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3f600c1fc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g213f600c1fc_1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3f600c1fc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g213f600c1fc_1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3f600c32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213f600c325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3f600c325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3f600c32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3f600c325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3f600c32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3f600c1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g213f600c1f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3f600c1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g213f600c1f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3f600c1f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213f600c1fc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3f600c1fc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13f600c1f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3f600c1fc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13f600c1f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hyperlink" Target="https://namu.wiki/w/%EA%B0%A4%EB%9F%AD%EC%8B%9C%20S10?from=S1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</a:pPr>
            <a:r>
              <a:rPr lang="en-US" sz="3200"/>
              <a:t>Chang Healthcare HTML/CSS/Javascript 퍼블리</a:t>
            </a:r>
            <a:r>
              <a:rPr lang="en-US" sz="3200"/>
              <a:t>싱 가이드</a:t>
            </a:r>
            <a:endParaRPr sz="3200"/>
          </a:p>
        </p:txBody>
      </p:sp>
      <p:sp>
        <p:nvSpPr>
          <p:cNvPr id="85" name="Google Shape;85;p1"/>
          <p:cNvSpPr txBox="1"/>
          <p:nvPr/>
        </p:nvSpPr>
        <p:spPr>
          <a:xfrm>
            <a:off x="9050475" y="5945950"/>
            <a:ext cx="2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version. 2023.03.02.001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3f600c1fc_1_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 sz="3600"/>
              <a:t>해상도 이슈</a:t>
            </a:r>
            <a:endParaRPr sz="3600"/>
          </a:p>
        </p:txBody>
      </p:sp>
      <p:sp>
        <p:nvSpPr>
          <p:cNvPr id="141" name="Google Shape;141;g213f600c1fc_1_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아이폰3GS, 갤럭시S 로 거슬러 올라가서…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아이폰3GS는 320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갤럭시S는 340? 360? 헤깔림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갤럭시S3부터는 360임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문제는, 아이폰4 → ? 이때부터 레티나 디스플레이적용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⇒ 결론, 400~420 정도의 반응형 해상도로 작업을 함(폰의 경우)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그럼 패드나 탭은 ? 이부분은 1024 ~ 1280이 표준 해상도 인데, 문제는 옆으로 돌렸을때도 감암을 해야 함 이정도는 거의 PC수준이라 PC로 감안해서 작업을 함(물론, 업무에 따라 다르겠지만.)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3f600c1fc_1_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 sz="3600"/>
              <a:t>퍼블리싱 진행</a:t>
            </a:r>
            <a:endParaRPr sz="3600"/>
          </a:p>
        </p:txBody>
      </p:sp>
      <p:sp>
        <p:nvSpPr>
          <p:cNvPr id="147" name="Google Shape;147;g213f600c1fc_1_36"/>
          <p:cNvSpPr txBox="1"/>
          <p:nvPr>
            <p:ph idx="1" type="body"/>
          </p:nvPr>
        </p:nvSpPr>
        <p:spPr>
          <a:xfrm>
            <a:off x="838200" y="1825625"/>
            <a:ext cx="6537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일단, 전달받은 파일이 어떤 부분인지도 중요</a:t>
            </a:r>
            <a:endParaRPr sz="18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PSD 파일인지?</a:t>
            </a:r>
            <a:endParaRPr sz="18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제플린이나 피그마로 작업을 함</a:t>
            </a:r>
            <a:endParaRPr sz="18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⇒ 이유는 앱의 경우도 결국 사이즈와 색상 가이드를 다 정리해서 줘야 하는 반면에 제플린, 피그마, XD는 그 파일 자체에 가이드가 있기 때문에…</a:t>
            </a:r>
            <a:endParaRPr sz="18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무엇보다도 반응형이죠, 해서 작업은 벡터 베이스로 처리함. 역시 이유는 폰 사이즈의 다양성 때문에…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8" name="Google Shape;148;g213f600c1fc_1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8325" y="541438"/>
            <a:ext cx="4286250" cy="51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13f600c1fc_1_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 sz="3600"/>
              <a:t>퍼블리싱 진행</a:t>
            </a:r>
            <a:endParaRPr sz="3600"/>
          </a:p>
        </p:txBody>
      </p:sp>
      <p:sp>
        <p:nvSpPr>
          <p:cNvPr id="154" name="Google Shape;154;g213f600c1fc_1_42"/>
          <p:cNvSpPr txBox="1"/>
          <p:nvPr>
            <p:ph idx="1" type="body"/>
          </p:nvPr>
        </p:nvSpPr>
        <p:spPr>
          <a:xfrm>
            <a:off x="838200" y="1825625"/>
            <a:ext cx="6537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소스 내용</a:t>
            </a:r>
            <a:endParaRPr sz="1800"/>
          </a:p>
        </p:txBody>
      </p:sp>
      <p:pic>
        <p:nvPicPr>
          <p:cNvPr id="155" name="Google Shape;155;g213f600c1fc_1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475" y="1041663"/>
            <a:ext cx="2246831" cy="4862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213f600c1fc_1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5500" y="1041663"/>
            <a:ext cx="2246831" cy="4862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3f600c325_0_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 sz="3600"/>
              <a:t>최적화</a:t>
            </a:r>
            <a:endParaRPr sz="3600"/>
          </a:p>
        </p:txBody>
      </p:sp>
      <p:sp>
        <p:nvSpPr>
          <p:cNvPr id="162" name="Google Shape;162;g213f600c325_0_8"/>
          <p:cNvSpPr txBox="1"/>
          <p:nvPr>
            <p:ph idx="1" type="body"/>
          </p:nvPr>
        </p:nvSpPr>
        <p:spPr>
          <a:xfrm>
            <a:off x="838200" y="1825625"/>
            <a:ext cx="6537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html , css, js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image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213f600c325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0" cy="6531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g213f600c325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0" cy="6531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 sz="3600"/>
              <a:t>디바이스 </a:t>
            </a:r>
            <a:endParaRPr sz="3600"/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Mobile only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Mobile and PC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PC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반응형 웹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3f600c1fc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 sz="3600"/>
              <a:t>반응형 웹</a:t>
            </a:r>
            <a:r>
              <a:rPr lang="en-US" sz="3600"/>
              <a:t> </a:t>
            </a:r>
            <a:endParaRPr sz="3600"/>
          </a:p>
        </p:txBody>
      </p:sp>
      <p:sp>
        <p:nvSpPr>
          <p:cNvPr id="107" name="Google Shape;107;g213f600c1fc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여러가지 개념과 사항들이 있겠지만, 크게</a:t>
            </a:r>
            <a:endParaRPr sz="18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디바이스 이슈</a:t>
            </a:r>
            <a:endParaRPr sz="18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해상도 이슈</a:t>
            </a:r>
            <a:endParaRPr sz="18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이중에서도 해상도 이슈가 가장 중요함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3f600c1fc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 sz="3600"/>
              <a:t>디바이스 이슈</a:t>
            </a:r>
            <a:endParaRPr sz="3600"/>
          </a:p>
        </p:txBody>
      </p:sp>
      <p:sp>
        <p:nvSpPr>
          <p:cNvPr id="113" name="Google Shape;113;g213f600c1fc_0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일반적으로 useragent로 디바이스 구분 처리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하이브리드 앱일 경우 → 단말에서 카카오(좀더 커스터마이징 할 수 있음)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웹일 경우 → 일반적인 useraget로 처리</a:t>
            </a:r>
            <a:endParaRPr sz="1800"/>
          </a:p>
        </p:txBody>
      </p:sp>
      <p:pic>
        <p:nvPicPr>
          <p:cNvPr id="114" name="Google Shape;114;g213f600c1fc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9450" y="228025"/>
            <a:ext cx="2960275" cy="640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3f600c1fc_1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 sz="3600"/>
              <a:t>해상도 이슈</a:t>
            </a:r>
            <a:endParaRPr sz="3600"/>
          </a:p>
        </p:txBody>
      </p:sp>
      <p:sp>
        <p:nvSpPr>
          <p:cNvPr id="120" name="Google Shape;120;g213f600c1fc_1_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일반적인 폰의 해상도와 웹 해상도는 다름</a:t>
            </a:r>
            <a:endParaRPr sz="18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예를 들어,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“what is my resolution” 검색!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g213f600c1fc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030215" cy="6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213f600c1fc_1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5015" y="152400"/>
            <a:ext cx="3030215" cy="6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213f600c1fc_1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7631" y="152400"/>
            <a:ext cx="3030854" cy="655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213f600c1fc_1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00885" y="152400"/>
            <a:ext cx="2338716" cy="5056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g213f600c1fc_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103811" cy="6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213f600c1fc_1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8611" y="152400"/>
            <a:ext cx="3103811" cy="6553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13f600c1fc_1_16"/>
          <p:cNvSpPr txBox="1"/>
          <p:nvPr/>
        </p:nvSpPr>
        <p:spPr>
          <a:xfrm>
            <a:off x="7156175" y="675275"/>
            <a:ext cx="435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https://namu.wiki/w/%EA%B0%A4%EB%9F%AD%EC%8B%9C%20S10?from=S10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2023-01-12T03:48:17Z</dcterms:created>
  <dc:creator>shoh</dc:creator>
</cp:coreProperties>
</file>