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  <p:sldId id="513" r:id="rId12"/>
    <p:sldId id="508" r:id="rId13"/>
  </p:sldIdLst>
  <p:sldSz cx="9144000" cy="6858000" type="screen4x3"/>
  <p:notesSz cx="6797675" cy="9926638"/>
  <p:embeddedFontLst>
    <p:embeddedFont>
      <p:font typeface="-윤고딕32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08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EC5E71-8683-4C58-8FC2-E5BC47F4749A}"/>
              </a:ext>
            </a:extLst>
          </p:cNvPr>
          <p:cNvGrpSpPr/>
          <p:nvPr/>
        </p:nvGrpSpPr>
        <p:grpSpPr>
          <a:xfrm rot="19100650">
            <a:off x="3610945" y="2606736"/>
            <a:ext cx="872518" cy="2653818"/>
            <a:chOff x="4394844" y="3868450"/>
            <a:chExt cx="872518" cy="26538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C26793D-F5B3-40B0-BD41-BB938DD4035B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45F1BF-8331-4628-B049-217C9B70EAC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1311D1-4CE2-42DD-8333-3915FDAADFB6}"/>
              </a:ext>
            </a:extLst>
          </p:cNvPr>
          <p:cNvGrpSpPr/>
          <p:nvPr/>
        </p:nvGrpSpPr>
        <p:grpSpPr>
          <a:xfrm rot="20367990">
            <a:off x="2359891" y="2782449"/>
            <a:ext cx="931065" cy="2770804"/>
            <a:chOff x="4394844" y="3868450"/>
            <a:chExt cx="872518" cy="265381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03FC9E8-182B-4524-B93E-4F2600ADCAFC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A978C79-4FC1-4B03-81E5-491037EEF1D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0C6E147A-44A0-4F8A-8BD2-00335F85FA1F}"/>
              </a:ext>
            </a:extLst>
          </p:cNvPr>
          <p:cNvSpPr/>
          <p:nvPr/>
        </p:nvSpPr>
        <p:spPr>
          <a:xfrm>
            <a:off x="3312036" y="2441491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0525D6-B892-421D-8F87-94EAE7AAF165}"/>
              </a:ext>
            </a:extLst>
          </p:cNvPr>
          <p:cNvSpPr/>
          <p:nvPr/>
        </p:nvSpPr>
        <p:spPr>
          <a:xfrm>
            <a:off x="2584002" y="2515003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B0B095-0912-4941-91BD-A7E3DBF57514}"/>
              </a:ext>
            </a:extLst>
          </p:cNvPr>
          <p:cNvSpPr/>
          <p:nvPr/>
        </p:nvSpPr>
        <p:spPr>
          <a:xfrm rot="1152689">
            <a:off x="1596577" y="2617375"/>
            <a:ext cx="394230" cy="137885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17C336-9614-49CC-A0BF-BAA3E0C594E9}"/>
              </a:ext>
            </a:extLst>
          </p:cNvPr>
          <p:cNvSpPr/>
          <p:nvPr/>
        </p:nvSpPr>
        <p:spPr>
          <a:xfrm>
            <a:off x="1766039" y="2441492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/>
              <p:nvPr/>
            </p:nvSpPr>
            <p:spPr>
              <a:xfrm>
                <a:off x="5051250" y="1369316"/>
                <a:ext cx="4184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 계산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dirty="0" err="1"/>
                  <a:t>Kutzbach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)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8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Universal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</a:rPr>
                  <a:t>): 6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Acuator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(Linear):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6(8 -1) – 5 * 3 – 6 * 4 = 3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50" y="1369316"/>
                <a:ext cx="4184440" cy="2308324"/>
              </a:xfrm>
              <a:prstGeom prst="rect">
                <a:avLst/>
              </a:prstGeom>
              <a:blipFill>
                <a:blip r:embed="rId2"/>
                <a:stretch>
                  <a:fillRect l="-1603" t="-2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A6FC5E-8A37-4E71-8029-E5DC06037DBB}"/>
              </a:ext>
            </a:extLst>
          </p:cNvPr>
          <p:cNvSpPr/>
          <p:nvPr/>
        </p:nvSpPr>
        <p:spPr>
          <a:xfrm>
            <a:off x="916757" y="4514436"/>
            <a:ext cx="3672408" cy="108012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/>
              <p:nvPr/>
            </p:nvSpPr>
            <p:spPr>
              <a:xfrm>
                <a:off x="2093518" y="493218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18" y="4932180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99A3A-EF29-43BE-BE86-B303367E5805}"/>
              </a:ext>
            </a:extLst>
          </p:cNvPr>
          <p:cNvSpPr/>
          <p:nvPr/>
        </p:nvSpPr>
        <p:spPr>
          <a:xfrm rot="1152689">
            <a:off x="1118289" y="3734212"/>
            <a:ext cx="524811" cy="15369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44DABC-B54F-477B-9BA8-4AAC123357E0}"/>
              </a:ext>
            </a:extLst>
          </p:cNvPr>
          <p:cNvSpPr/>
          <p:nvPr/>
        </p:nvSpPr>
        <p:spPr>
          <a:xfrm>
            <a:off x="1600833" y="2131115"/>
            <a:ext cx="2304256" cy="5760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/>
              <p:nvPr/>
            </p:nvSpPr>
            <p:spPr>
              <a:xfrm>
                <a:off x="1164670" y="431543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70" y="4315439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/>
              <p:nvPr/>
            </p:nvSpPr>
            <p:spPr>
              <a:xfrm>
                <a:off x="1658027" y="3023492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27" y="3023492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/>
              <p:nvPr/>
            </p:nvSpPr>
            <p:spPr>
              <a:xfrm>
                <a:off x="2715865" y="453639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65" y="4536394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/>
              <p:nvPr/>
            </p:nvSpPr>
            <p:spPr>
              <a:xfrm>
                <a:off x="2640169" y="304901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9" y="3049018"/>
                <a:ext cx="216024" cy="374526"/>
              </a:xfrm>
              <a:prstGeom prst="rect">
                <a:avLst/>
              </a:prstGeom>
              <a:blipFill>
                <a:blip r:embed="rId7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/>
              <p:nvPr/>
            </p:nvSpPr>
            <p:spPr>
              <a:xfrm>
                <a:off x="3627373" y="302829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73" y="3028290"/>
                <a:ext cx="216024" cy="374526"/>
              </a:xfrm>
              <a:prstGeom prst="rect">
                <a:avLst/>
              </a:prstGeom>
              <a:blipFill>
                <a:blip r:embed="rId8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/>
              <p:nvPr/>
            </p:nvSpPr>
            <p:spPr>
              <a:xfrm>
                <a:off x="4180452" y="436773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452" y="4367731"/>
                <a:ext cx="216024" cy="374526"/>
              </a:xfrm>
              <a:prstGeom prst="rect">
                <a:avLst/>
              </a:prstGeom>
              <a:blipFill>
                <a:blip r:embed="rId9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/>
              <p:nvPr/>
            </p:nvSpPr>
            <p:spPr>
              <a:xfrm>
                <a:off x="2604051" y="217119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1" y="2171193"/>
                <a:ext cx="216024" cy="374526"/>
              </a:xfrm>
              <a:prstGeom prst="rect">
                <a:avLst/>
              </a:prstGeom>
              <a:blipFill>
                <a:blip r:embed="rId10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D68E6F2A-52F7-493D-9CF5-6E9870F7AD0E}"/>
              </a:ext>
            </a:extLst>
          </p:cNvPr>
          <p:cNvSpPr/>
          <p:nvPr/>
        </p:nvSpPr>
        <p:spPr>
          <a:xfrm>
            <a:off x="930732" y="4896618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/>
              <p:nvPr/>
            </p:nvSpPr>
            <p:spPr>
              <a:xfrm>
                <a:off x="954583" y="490509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3" y="4905093"/>
                <a:ext cx="216024" cy="374526"/>
              </a:xfrm>
              <a:prstGeom prst="rect">
                <a:avLst/>
              </a:prstGeom>
              <a:blipFill>
                <a:blip r:embed="rId11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2FE31EA3-A21D-4FFE-801A-83080475132F}"/>
              </a:ext>
            </a:extLst>
          </p:cNvPr>
          <p:cNvSpPr/>
          <p:nvPr/>
        </p:nvSpPr>
        <p:spPr>
          <a:xfrm>
            <a:off x="2622255" y="5201892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/>
              <p:nvPr/>
            </p:nvSpPr>
            <p:spPr>
              <a:xfrm>
                <a:off x="2646106" y="521036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06" y="5210367"/>
                <a:ext cx="216024" cy="374526"/>
              </a:xfrm>
              <a:prstGeom prst="rect">
                <a:avLst/>
              </a:prstGeom>
              <a:blipFill>
                <a:blip r:embed="rId12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66FC84DE-895D-4939-9DB6-90190637CB5C}"/>
              </a:ext>
            </a:extLst>
          </p:cNvPr>
          <p:cNvSpPr/>
          <p:nvPr/>
        </p:nvSpPr>
        <p:spPr>
          <a:xfrm>
            <a:off x="4312172" y="4803703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/>
              <p:nvPr/>
            </p:nvSpPr>
            <p:spPr>
              <a:xfrm>
                <a:off x="4336023" y="481217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23" y="4812178"/>
                <a:ext cx="216024" cy="374526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/>
              <p:nvPr/>
            </p:nvSpPr>
            <p:spPr>
              <a:xfrm>
                <a:off x="2607853" y="252347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53" y="2523478"/>
                <a:ext cx="216024" cy="369332"/>
              </a:xfrm>
              <a:prstGeom prst="rect">
                <a:avLst/>
              </a:prstGeom>
              <a:blipFill>
                <a:blip r:embed="rId14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/>
              <p:nvPr/>
            </p:nvSpPr>
            <p:spPr>
              <a:xfrm>
                <a:off x="1793692" y="240958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92" y="2409588"/>
                <a:ext cx="216024" cy="369332"/>
              </a:xfrm>
              <a:prstGeom prst="rect">
                <a:avLst/>
              </a:prstGeom>
              <a:blipFill>
                <a:blip r:embed="rId15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/>
              <p:nvPr/>
            </p:nvSpPr>
            <p:spPr>
              <a:xfrm>
                <a:off x="3372095" y="244149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95" y="2441491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A5E5B6E-B3E6-4D63-A122-62ADF845E302}"/>
              </a:ext>
            </a:extLst>
          </p:cNvPr>
          <p:cNvSpPr/>
          <p:nvPr/>
        </p:nvSpPr>
        <p:spPr>
          <a:xfrm>
            <a:off x="5555306" y="3621081"/>
            <a:ext cx="418237" cy="345035"/>
          </a:xfrm>
          <a:prstGeom prst="rightArrow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51B3-78B8-40EA-9D0E-91422219B3E4}"/>
              </a:ext>
            </a:extLst>
          </p:cNvPr>
          <p:cNvSpPr/>
          <p:nvPr/>
        </p:nvSpPr>
        <p:spPr>
          <a:xfrm>
            <a:off x="6182354" y="361238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</a:rPr>
              <a:t>운영 가능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B92836-2025-4970-B3A9-E0F5B77A1277}"/>
              </a:ext>
            </a:extLst>
          </p:cNvPr>
          <p:cNvCxnSpPr>
            <a:cxnSpLocks/>
          </p:cNvCxnSpPr>
          <p:nvPr/>
        </p:nvCxnSpPr>
        <p:spPr>
          <a:xfrm flipH="1" flipV="1">
            <a:off x="2831376" y="3526886"/>
            <a:ext cx="5908" cy="9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08C34-4E24-4F2E-84CD-A2E3A900C85E}"/>
              </a:ext>
            </a:extLst>
          </p:cNvPr>
          <p:cNvCxnSpPr>
            <a:cxnSpLocks/>
          </p:cNvCxnSpPr>
          <p:nvPr/>
        </p:nvCxnSpPr>
        <p:spPr>
          <a:xfrm flipH="1" flipV="1">
            <a:off x="3879316" y="3452030"/>
            <a:ext cx="301136" cy="7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97318D-5CE6-4624-84EB-2B552754D3ED}"/>
              </a:ext>
            </a:extLst>
          </p:cNvPr>
          <p:cNvCxnSpPr>
            <a:cxnSpLocks/>
          </p:cNvCxnSpPr>
          <p:nvPr/>
        </p:nvCxnSpPr>
        <p:spPr>
          <a:xfrm flipV="1">
            <a:off x="1473414" y="3530954"/>
            <a:ext cx="249151" cy="69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기구학식으로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3. 3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자유도 제어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791</Words>
  <Application>Microsoft Office PowerPoint</Application>
  <PresentationFormat>화면 슬라이드 쇼(4:3)</PresentationFormat>
  <Paragraphs>251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-윤고딕330</vt:lpstr>
      <vt:lpstr>-윤고딕320</vt:lpstr>
      <vt:lpstr>맑은 고딕</vt:lpstr>
      <vt:lpstr>Consolas</vt:lpstr>
      <vt:lpstr>Cambria Math</vt:lpstr>
      <vt:lpstr>HY견고딕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542</cp:revision>
  <cp:lastPrinted>2017-04-06T07:39:21Z</cp:lastPrinted>
  <dcterms:created xsi:type="dcterms:W3CDTF">2015-08-12T07:23:52Z</dcterms:created>
  <dcterms:modified xsi:type="dcterms:W3CDTF">2020-04-08T00:55:49Z</dcterms:modified>
</cp:coreProperties>
</file>